
<file path=[Content_Types].xml><?xml version="1.0" encoding="utf-8"?>
<Types xmlns="http://schemas.openxmlformats.org/package/2006/content-types">
  <Default Extension="fntdata" ContentType="application/x-fontdata"/>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5" r:id="rId1"/>
  </p:sldMasterIdLst>
  <p:notesMasterIdLst>
    <p:notesMasterId r:id="rId33"/>
  </p:notesMasterIdLst>
  <p:sldIdLst>
    <p:sldId id="256" r:id="rId2"/>
    <p:sldId id="257" r:id="rId3"/>
    <p:sldId id="258" r:id="rId4"/>
    <p:sldId id="259" r:id="rId5"/>
    <p:sldId id="260" r:id="rId6"/>
    <p:sldId id="262" r:id="rId7"/>
    <p:sldId id="263" r:id="rId8"/>
    <p:sldId id="264" r:id="rId9"/>
    <p:sldId id="265" r:id="rId10"/>
    <p:sldId id="266" r:id="rId11"/>
    <p:sldId id="287"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Lst>
  <p:sldSz cx="9144000" cy="5143500" type="screen16x9"/>
  <p:notesSz cx="6858000" cy="9144000"/>
  <p:embeddedFontLst>
    <p:embeddedFont>
      <p:font typeface="Alfa Slab One" pitchFamily="2" charset="77"/>
      <p:regular r:id="rId34"/>
    </p:embeddedFont>
    <p:embeddedFont>
      <p:font typeface="Luckiest Guy" panose="02000506000000020004" pitchFamily="2" charset="0"/>
      <p:regular r:id="rId34"/>
    </p:embeddedFont>
    <p:embeddedFont>
      <p:font typeface="Poppins" pitchFamily="2" charset="77"/>
      <p:regular r:id="rId34"/>
      <p:bold r:id="rId34"/>
      <p:italic r:id="rId34"/>
      <p:boldItalic r:id="rId34"/>
    </p:embeddedFont>
    <p:embeddedFont>
      <p:font typeface="Roboto" panose="02000000000000000000" pitchFamily="2" charset="0"/>
      <p:regular r:id="rId35"/>
      <p:bold r:id="rId36"/>
      <p:italic r:id="rId37"/>
      <p:boldItalic r:id="rId38"/>
    </p:embeddedFont>
    <p:embeddedFont>
      <p:font typeface="Signika" pitchFamily="2" charset="77"/>
      <p:regular r:id="rId34"/>
      <p:bold r:id="rId3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98E6A44-AAA5-4416-8227-17FD38522FE9}">
  <a:tblStyle styleId="{798E6A44-AAA5-4416-8227-17FD38522FE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73"/>
  </p:normalViewPr>
  <p:slideViewPr>
    <p:cSldViewPr snapToGrid="0" snapToObjects="1">
      <p:cViewPr varScale="1">
        <p:scale>
          <a:sx n="154" d="100"/>
          <a:sy n="154" d="100"/>
        </p:scale>
        <p:origin x="984" y="4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font" Target="NUL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3.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1.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font" Target="fonts/font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5"/>
        <p:cNvGrpSpPr/>
        <p:nvPr/>
      </p:nvGrpSpPr>
      <p:grpSpPr>
        <a:xfrm>
          <a:off x="0" y="0"/>
          <a:ext cx="0" cy="0"/>
          <a:chOff x="0" y="0"/>
          <a:chExt cx="0" cy="0"/>
        </a:xfrm>
      </p:grpSpPr>
      <p:sp>
        <p:nvSpPr>
          <p:cNvPr id="1316" name="Google Shape;1316;gd3eed8a8bd_3_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7" name="Google Shape;1317;gd3eed8a8bd_3_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5"/>
        <p:cNvGrpSpPr/>
        <p:nvPr/>
      </p:nvGrpSpPr>
      <p:grpSpPr>
        <a:xfrm>
          <a:off x="0" y="0"/>
          <a:ext cx="0" cy="0"/>
          <a:chOff x="0" y="0"/>
          <a:chExt cx="0" cy="0"/>
        </a:xfrm>
      </p:grpSpPr>
      <p:sp>
        <p:nvSpPr>
          <p:cNvPr id="1316" name="Google Shape;1316;gd3eed8a8bd_3_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7" name="Google Shape;1317;gd3eed8a8bd_3_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448382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4"/>
        <p:cNvGrpSpPr/>
        <p:nvPr/>
      </p:nvGrpSpPr>
      <p:grpSpPr>
        <a:xfrm>
          <a:off x="0" y="0"/>
          <a:ext cx="0" cy="0"/>
          <a:chOff x="0" y="0"/>
          <a:chExt cx="0" cy="0"/>
        </a:xfrm>
      </p:grpSpPr>
      <p:sp>
        <p:nvSpPr>
          <p:cNvPr id="1505" name="Google Shape;1505;gd3eed8a8bd_3_3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6" name="Google Shape;1506;gd3eed8a8bd_3_3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85985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7"/>
        <p:cNvGrpSpPr/>
        <p:nvPr/>
      </p:nvGrpSpPr>
      <p:grpSpPr>
        <a:xfrm>
          <a:off x="0" y="0"/>
          <a:ext cx="0" cy="0"/>
          <a:chOff x="0" y="0"/>
          <a:chExt cx="0" cy="0"/>
        </a:xfrm>
      </p:grpSpPr>
      <p:sp>
        <p:nvSpPr>
          <p:cNvPr id="1608" name="Google Shape;1608;gd89c9c5681_1_4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9" name="Google Shape;1609;gd89c9c5681_1_4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916706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0"/>
        <p:cNvGrpSpPr/>
        <p:nvPr/>
      </p:nvGrpSpPr>
      <p:grpSpPr>
        <a:xfrm>
          <a:off x="0" y="0"/>
          <a:ext cx="0" cy="0"/>
          <a:chOff x="0" y="0"/>
          <a:chExt cx="0" cy="0"/>
        </a:xfrm>
      </p:grpSpPr>
      <p:sp>
        <p:nvSpPr>
          <p:cNvPr id="1711" name="Google Shape;1711;gd3eed8a8bd_4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2" name="Google Shape;1712;gd3eed8a8bd_4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219449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3"/>
        <p:cNvGrpSpPr/>
        <p:nvPr/>
      </p:nvGrpSpPr>
      <p:grpSpPr>
        <a:xfrm>
          <a:off x="0" y="0"/>
          <a:ext cx="0" cy="0"/>
          <a:chOff x="0" y="0"/>
          <a:chExt cx="0" cy="0"/>
        </a:xfrm>
      </p:grpSpPr>
      <p:sp>
        <p:nvSpPr>
          <p:cNvPr id="1814" name="Google Shape;1814;gd89aeb0da2_4_5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5" name="Google Shape;1815;gd89aeb0da2_4_5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401991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6"/>
        <p:cNvGrpSpPr/>
        <p:nvPr/>
      </p:nvGrpSpPr>
      <p:grpSpPr>
        <a:xfrm>
          <a:off x="0" y="0"/>
          <a:ext cx="0" cy="0"/>
          <a:chOff x="0" y="0"/>
          <a:chExt cx="0" cy="0"/>
        </a:xfrm>
      </p:grpSpPr>
      <p:sp>
        <p:nvSpPr>
          <p:cNvPr id="1917" name="Google Shape;1917;gd89aeb0da2_4_4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8" name="Google Shape;1918;gd89aeb0da2_4_4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894147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8"/>
        <p:cNvGrpSpPr/>
        <p:nvPr/>
      </p:nvGrpSpPr>
      <p:grpSpPr>
        <a:xfrm>
          <a:off x="0" y="0"/>
          <a:ext cx="0" cy="0"/>
          <a:chOff x="0" y="0"/>
          <a:chExt cx="0" cy="0"/>
        </a:xfrm>
      </p:grpSpPr>
      <p:sp>
        <p:nvSpPr>
          <p:cNvPr id="1929" name="Google Shape;1929;gd89c9c5681_1_6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0" name="Google Shape;1930;gd89c9c5681_1_6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423303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1"/>
        <p:cNvGrpSpPr/>
        <p:nvPr/>
      </p:nvGrpSpPr>
      <p:grpSpPr>
        <a:xfrm>
          <a:off x="0" y="0"/>
          <a:ext cx="0" cy="0"/>
          <a:chOff x="0" y="0"/>
          <a:chExt cx="0" cy="0"/>
        </a:xfrm>
      </p:grpSpPr>
      <p:sp>
        <p:nvSpPr>
          <p:cNvPr id="2032" name="Google Shape;2032;gd89c9c5681_1_9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3" name="Google Shape;2033;gd89c9c5681_1_9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5503632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0"/>
        <p:cNvGrpSpPr/>
        <p:nvPr/>
      </p:nvGrpSpPr>
      <p:grpSpPr>
        <a:xfrm>
          <a:off x="0" y="0"/>
          <a:ext cx="0" cy="0"/>
          <a:chOff x="0" y="0"/>
          <a:chExt cx="0" cy="0"/>
        </a:xfrm>
      </p:grpSpPr>
      <p:sp>
        <p:nvSpPr>
          <p:cNvPr id="2221" name="Google Shape;2221;gd3eed8a8bd_3_4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2" name="Google Shape;2222;gd3eed8a8bd_3_4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640169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Google Shape;439;gb781190052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0" name="Google Shape;440;gb781190052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4"/>
        <p:cNvGrpSpPr/>
        <p:nvPr/>
      </p:nvGrpSpPr>
      <p:grpSpPr>
        <a:xfrm>
          <a:off x="0" y="0"/>
          <a:ext cx="0" cy="0"/>
          <a:chOff x="0" y="0"/>
          <a:chExt cx="0" cy="0"/>
        </a:xfrm>
      </p:grpSpPr>
      <p:sp>
        <p:nvSpPr>
          <p:cNvPr id="2325" name="Google Shape;2325;gd87b7cd80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6" name="Google Shape;2326;gd87b7cd80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3094897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7"/>
        <p:cNvGrpSpPr/>
        <p:nvPr/>
      </p:nvGrpSpPr>
      <p:grpSpPr>
        <a:xfrm>
          <a:off x="0" y="0"/>
          <a:ext cx="0" cy="0"/>
          <a:chOff x="0" y="0"/>
          <a:chExt cx="0" cy="0"/>
        </a:xfrm>
      </p:grpSpPr>
      <p:sp>
        <p:nvSpPr>
          <p:cNvPr id="2428" name="Google Shape;2428;gd89c9c5681_1_5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9" name="Google Shape;2429;gd89c9c5681_1_5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7453431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0"/>
        <p:cNvGrpSpPr/>
        <p:nvPr/>
      </p:nvGrpSpPr>
      <p:grpSpPr>
        <a:xfrm>
          <a:off x="0" y="0"/>
          <a:ext cx="0" cy="0"/>
          <a:chOff x="0" y="0"/>
          <a:chExt cx="0" cy="0"/>
        </a:xfrm>
      </p:grpSpPr>
      <p:sp>
        <p:nvSpPr>
          <p:cNvPr id="2531" name="Google Shape;2531;gd89c9c5681_1_7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2" name="Google Shape;2532;gd89c9c5681_1_7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6179977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3"/>
        <p:cNvGrpSpPr/>
        <p:nvPr/>
      </p:nvGrpSpPr>
      <p:grpSpPr>
        <a:xfrm>
          <a:off x="0" y="0"/>
          <a:ext cx="0" cy="0"/>
          <a:chOff x="0" y="0"/>
          <a:chExt cx="0" cy="0"/>
        </a:xfrm>
      </p:grpSpPr>
      <p:sp>
        <p:nvSpPr>
          <p:cNvPr id="2634" name="Google Shape;2634;gd89aeb0da2_4_3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5" name="Google Shape;2635;gd89aeb0da2_4_3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6501371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2"/>
        <p:cNvGrpSpPr/>
        <p:nvPr/>
      </p:nvGrpSpPr>
      <p:grpSpPr>
        <a:xfrm>
          <a:off x="0" y="0"/>
          <a:ext cx="0" cy="0"/>
          <a:chOff x="0" y="0"/>
          <a:chExt cx="0" cy="0"/>
        </a:xfrm>
      </p:grpSpPr>
      <p:sp>
        <p:nvSpPr>
          <p:cNvPr id="2663" name="Google Shape;2663;gd3eed8a8bd_3_5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4" name="Google Shape;2664;gd3eed8a8bd_3_5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9699266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1"/>
        <p:cNvGrpSpPr/>
        <p:nvPr/>
      </p:nvGrpSpPr>
      <p:grpSpPr>
        <a:xfrm>
          <a:off x="0" y="0"/>
          <a:ext cx="0" cy="0"/>
          <a:chOff x="0" y="0"/>
          <a:chExt cx="0" cy="0"/>
        </a:xfrm>
      </p:grpSpPr>
      <p:sp>
        <p:nvSpPr>
          <p:cNvPr id="2852" name="Google Shape;2852;gd89aeb0da2_1_4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3" name="Google Shape;2853;gd89aeb0da2_1_4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336888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9"/>
        <p:cNvGrpSpPr/>
        <p:nvPr/>
      </p:nvGrpSpPr>
      <p:grpSpPr>
        <a:xfrm>
          <a:off x="0" y="0"/>
          <a:ext cx="0" cy="0"/>
          <a:chOff x="0" y="0"/>
          <a:chExt cx="0" cy="0"/>
        </a:xfrm>
      </p:grpSpPr>
      <p:sp>
        <p:nvSpPr>
          <p:cNvPr id="2880" name="Google Shape;2880;gd89aeb0da2_1_5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1" name="Google Shape;2881;gd89aeb0da2_1_5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370484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5"/>
        <p:cNvGrpSpPr/>
        <p:nvPr/>
      </p:nvGrpSpPr>
      <p:grpSpPr>
        <a:xfrm>
          <a:off x="0" y="0"/>
          <a:ext cx="0" cy="0"/>
          <a:chOff x="0" y="0"/>
          <a:chExt cx="0" cy="0"/>
        </a:xfrm>
      </p:grpSpPr>
      <p:sp>
        <p:nvSpPr>
          <p:cNvPr id="2886" name="Google Shape;2886;gd3eed8a8bd_3_9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7" name="Google Shape;2887;gd3eed8a8bd_3_9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1778579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4"/>
        <p:cNvGrpSpPr/>
        <p:nvPr/>
      </p:nvGrpSpPr>
      <p:grpSpPr>
        <a:xfrm>
          <a:off x="0" y="0"/>
          <a:ext cx="0" cy="0"/>
          <a:chOff x="0" y="0"/>
          <a:chExt cx="0" cy="0"/>
        </a:xfrm>
      </p:grpSpPr>
      <p:sp>
        <p:nvSpPr>
          <p:cNvPr id="3075" name="Google Shape;3075;gd89c9c5681_1_1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76" name="Google Shape;3076;gd89c9c5681_1_1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5409812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7"/>
        <p:cNvGrpSpPr/>
        <p:nvPr/>
      </p:nvGrpSpPr>
      <p:grpSpPr>
        <a:xfrm>
          <a:off x="0" y="0"/>
          <a:ext cx="0" cy="0"/>
          <a:chOff x="0" y="0"/>
          <a:chExt cx="0" cy="0"/>
        </a:xfrm>
      </p:grpSpPr>
      <p:sp>
        <p:nvSpPr>
          <p:cNvPr id="3098" name="Google Shape;3098;gd89c9c5681_1_13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99" name="Google Shape;3099;gd89c9c5681_1_1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574505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0"/>
        <p:cNvGrpSpPr/>
        <p:nvPr/>
      </p:nvGrpSpPr>
      <p:grpSpPr>
        <a:xfrm>
          <a:off x="0" y="0"/>
          <a:ext cx="0" cy="0"/>
          <a:chOff x="0" y="0"/>
          <a:chExt cx="0" cy="0"/>
        </a:xfrm>
      </p:grpSpPr>
      <p:sp>
        <p:nvSpPr>
          <p:cNvPr id="481" name="Google Shape;481;gb781190052_0_2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2" name="Google Shape;482;gb781190052_0_2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6"/>
        <p:cNvGrpSpPr/>
        <p:nvPr/>
      </p:nvGrpSpPr>
      <p:grpSpPr>
        <a:xfrm>
          <a:off x="0" y="0"/>
          <a:ext cx="0" cy="0"/>
          <a:chOff x="0" y="0"/>
          <a:chExt cx="0" cy="0"/>
        </a:xfrm>
      </p:grpSpPr>
      <p:sp>
        <p:nvSpPr>
          <p:cNvPr id="3287" name="Google Shape;3287;gd89c9c5681_1_15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8" name="Google Shape;3288;gd89c9c5681_1_15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194356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9"/>
        <p:cNvGrpSpPr/>
        <p:nvPr/>
      </p:nvGrpSpPr>
      <p:grpSpPr>
        <a:xfrm>
          <a:off x="0" y="0"/>
          <a:ext cx="0" cy="0"/>
          <a:chOff x="0" y="0"/>
          <a:chExt cx="0" cy="0"/>
        </a:xfrm>
      </p:grpSpPr>
      <p:sp>
        <p:nvSpPr>
          <p:cNvPr id="3310" name="Google Shape;3310;gbd79c75e36_0_5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1" name="Google Shape;3311;gbd79c75e36_0_5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678732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9"/>
        <p:cNvGrpSpPr/>
        <p:nvPr/>
      </p:nvGrpSpPr>
      <p:grpSpPr>
        <a:xfrm>
          <a:off x="0" y="0"/>
          <a:ext cx="0" cy="0"/>
          <a:chOff x="0" y="0"/>
          <a:chExt cx="0" cy="0"/>
        </a:xfrm>
      </p:grpSpPr>
      <p:sp>
        <p:nvSpPr>
          <p:cNvPr id="670" name="Google Shape;670;gb781190052_0_1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1" name="Google Shape;671;gb781190052_0_1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7"/>
        <p:cNvGrpSpPr/>
        <p:nvPr/>
      </p:nvGrpSpPr>
      <p:grpSpPr>
        <a:xfrm>
          <a:off x="0" y="0"/>
          <a:ext cx="0" cy="0"/>
          <a:chOff x="0" y="0"/>
          <a:chExt cx="0" cy="0"/>
        </a:xfrm>
      </p:grpSpPr>
      <p:sp>
        <p:nvSpPr>
          <p:cNvPr id="698" name="Google Shape;698;gd3eed8a8bd_4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9" name="Google Shape;699;gd3eed8a8bd_4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9"/>
        <p:cNvGrpSpPr/>
        <p:nvPr/>
      </p:nvGrpSpPr>
      <p:grpSpPr>
        <a:xfrm>
          <a:off x="0" y="0"/>
          <a:ext cx="0" cy="0"/>
          <a:chOff x="0" y="0"/>
          <a:chExt cx="0" cy="0"/>
        </a:xfrm>
      </p:grpSpPr>
      <p:sp>
        <p:nvSpPr>
          <p:cNvPr id="910" name="Google Shape;910;gbd79c75e36_0_5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1" name="Google Shape;911;gbd79c75e36_0_5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0"/>
        <p:cNvGrpSpPr/>
        <p:nvPr/>
      </p:nvGrpSpPr>
      <p:grpSpPr>
        <a:xfrm>
          <a:off x="0" y="0"/>
          <a:ext cx="0" cy="0"/>
          <a:chOff x="0" y="0"/>
          <a:chExt cx="0" cy="0"/>
        </a:xfrm>
      </p:grpSpPr>
      <p:sp>
        <p:nvSpPr>
          <p:cNvPr id="991" name="Google Shape;991;gd89aeb0da2_4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2" name="Google Shape;992;gd89aeb0da2_4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9"/>
        <p:cNvGrpSpPr/>
        <p:nvPr/>
      </p:nvGrpSpPr>
      <p:grpSpPr>
        <a:xfrm>
          <a:off x="0" y="0"/>
          <a:ext cx="0" cy="0"/>
          <a:chOff x="0" y="0"/>
          <a:chExt cx="0" cy="0"/>
        </a:xfrm>
      </p:grpSpPr>
      <p:sp>
        <p:nvSpPr>
          <p:cNvPr id="1180" name="Google Shape;1180;gd89c9c5681_1_2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1" name="Google Shape;1181;gd89c9c5681_1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2"/>
        <p:cNvGrpSpPr/>
        <p:nvPr/>
      </p:nvGrpSpPr>
      <p:grpSpPr>
        <a:xfrm>
          <a:off x="0" y="0"/>
          <a:ext cx="0" cy="0"/>
          <a:chOff x="0" y="0"/>
          <a:chExt cx="0" cy="0"/>
        </a:xfrm>
      </p:grpSpPr>
      <p:sp>
        <p:nvSpPr>
          <p:cNvPr id="1283" name="Google Shape;1283;gd89aeb0da2_4_1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4" name="Google Shape;1284;gd89aeb0da2_4_1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5" Type="http://schemas.openxmlformats.org/officeDocument/2006/relationships/hyperlink" Target="https://storyset.com/?utm_source=slidesgo_template&amp;utm_medium=referral-link&amp;utm_campaign=slidesgo_contents_of_this_template&amp;utm_term=storyset&amp;utm_content=storyset" TargetMode="External"/><Relationship Id="rId4" Type="http://schemas.openxmlformats.org/officeDocument/2006/relationships/hyperlink" Target="http://bit.ly/2TtBDfr" TargetMode="Externa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rot="-249">
            <a:off x="720000" y="1586375"/>
            <a:ext cx="4144800" cy="2014500"/>
          </a:xfrm>
          <a:prstGeom prst="rect">
            <a:avLst/>
          </a:prstGeom>
          <a:noFill/>
          <a:ln>
            <a:noFill/>
          </a:ln>
        </p:spPr>
        <p:txBody>
          <a:bodyPr spcFirstLastPara="1" wrap="square" lIns="91425" tIns="91425" rIns="91425" bIns="91425" anchor="ctr" anchorCtr="0">
            <a:normAutofit/>
          </a:bodyPr>
          <a:lstStyle>
            <a:lvl1pPr lvl="0" rtl="0">
              <a:spcBef>
                <a:spcPts val="0"/>
              </a:spcBef>
              <a:spcAft>
                <a:spcPts val="0"/>
              </a:spcAft>
              <a:buSzPts val="5200"/>
              <a:buNone/>
              <a:defRPr sz="4800">
                <a:solidFill>
                  <a:schemeClr val="lt1"/>
                </a:solidFill>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rot="-746">
            <a:off x="720024" y="3601751"/>
            <a:ext cx="4144800" cy="375000"/>
          </a:xfrm>
          <a:prstGeom prst="rect">
            <a:avLst/>
          </a:prstGeom>
          <a:ln>
            <a:noFill/>
          </a:ln>
        </p:spPr>
        <p:txBody>
          <a:bodyPr spcFirstLastPara="1" wrap="square" lIns="91425" tIns="91425" rIns="91425" bIns="91425" anchor="t" anchorCtr="0">
            <a:normAutofit/>
          </a:bodyPr>
          <a:lstStyle>
            <a:lvl1pPr lvl="0" rtl="0">
              <a:lnSpc>
                <a:spcPct val="100000"/>
              </a:lnSpc>
              <a:spcBef>
                <a:spcPts val="0"/>
              </a:spcBef>
              <a:spcAft>
                <a:spcPts val="0"/>
              </a:spcAft>
              <a:buClr>
                <a:schemeClr val="accent1"/>
              </a:buClr>
              <a:buSzPts val="2800"/>
              <a:buNone/>
              <a:defRPr sz="1400">
                <a:solidFill>
                  <a:schemeClr val="dk1"/>
                </a:solidFill>
              </a:defRPr>
            </a:lvl1pPr>
            <a:lvl2pPr lvl="1" algn="ctr" rtl="0">
              <a:lnSpc>
                <a:spcPct val="100000"/>
              </a:lnSpc>
              <a:spcBef>
                <a:spcPts val="0"/>
              </a:spcBef>
              <a:spcAft>
                <a:spcPts val="0"/>
              </a:spcAft>
              <a:buClr>
                <a:schemeClr val="accent1"/>
              </a:buClr>
              <a:buSzPts val="2800"/>
              <a:buNone/>
              <a:defRPr sz="2800">
                <a:solidFill>
                  <a:schemeClr val="accent1"/>
                </a:solidFill>
              </a:defRPr>
            </a:lvl2pPr>
            <a:lvl3pPr lvl="2" algn="ctr" rtl="0">
              <a:lnSpc>
                <a:spcPct val="100000"/>
              </a:lnSpc>
              <a:spcBef>
                <a:spcPts val="0"/>
              </a:spcBef>
              <a:spcAft>
                <a:spcPts val="0"/>
              </a:spcAft>
              <a:buClr>
                <a:schemeClr val="accent1"/>
              </a:buClr>
              <a:buSzPts val="2800"/>
              <a:buNone/>
              <a:defRPr sz="2800">
                <a:solidFill>
                  <a:schemeClr val="accent1"/>
                </a:solidFill>
              </a:defRPr>
            </a:lvl3pPr>
            <a:lvl4pPr lvl="3" algn="ctr" rtl="0">
              <a:lnSpc>
                <a:spcPct val="100000"/>
              </a:lnSpc>
              <a:spcBef>
                <a:spcPts val="0"/>
              </a:spcBef>
              <a:spcAft>
                <a:spcPts val="0"/>
              </a:spcAft>
              <a:buClr>
                <a:schemeClr val="accent1"/>
              </a:buClr>
              <a:buSzPts val="2800"/>
              <a:buNone/>
              <a:defRPr sz="2800">
                <a:solidFill>
                  <a:schemeClr val="accent1"/>
                </a:solidFill>
              </a:defRPr>
            </a:lvl4pPr>
            <a:lvl5pPr lvl="4" algn="ctr" rtl="0">
              <a:lnSpc>
                <a:spcPct val="100000"/>
              </a:lnSpc>
              <a:spcBef>
                <a:spcPts val="0"/>
              </a:spcBef>
              <a:spcAft>
                <a:spcPts val="0"/>
              </a:spcAft>
              <a:buClr>
                <a:schemeClr val="accent1"/>
              </a:buClr>
              <a:buSzPts val="2800"/>
              <a:buNone/>
              <a:defRPr sz="2800">
                <a:solidFill>
                  <a:schemeClr val="accent1"/>
                </a:solidFill>
              </a:defRPr>
            </a:lvl5pPr>
            <a:lvl6pPr lvl="5" algn="ctr" rtl="0">
              <a:lnSpc>
                <a:spcPct val="100000"/>
              </a:lnSpc>
              <a:spcBef>
                <a:spcPts val="0"/>
              </a:spcBef>
              <a:spcAft>
                <a:spcPts val="0"/>
              </a:spcAft>
              <a:buClr>
                <a:schemeClr val="accent1"/>
              </a:buClr>
              <a:buSzPts val="2800"/>
              <a:buNone/>
              <a:defRPr sz="2800">
                <a:solidFill>
                  <a:schemeClr val="accent1"/>
                </a:solidFill>
              </a:defRPr>
            </a:lvl6pPr>
            <a:lvl7pPr lvl="6" algn="ctr" rtl="0">
              <a:lnSpc>
                <a:spcPct val="100000"/>
              </a:lnSpc>
              <a:spcBef>
                <a:spcPts val="0"/>
              </a:spcBef>
              <a:spcAft>
                <a:spcPts val="0"/>
              </a:spcAft>
              <a:buClr>
                <a:schemeClr val="accent1"/>
              </a:buClr>
              <a:buSzPts val="2800"/>
              <a:buNone/>
              <a:defRPr sz="2800">
                <a:solidFill>
                  <a:schemeClr val="accent1"/>
                </a:solidFill>
              </a:defRPr>
            </a:lvl7pPr>
            <a:lvl8pPr lvl="7" algn="ctr" rtl="0">
              <a:lnSpc>
                <a:spcPct val="100000"/>
              </a:lnSpc>
              <a:spcBef>
                <a:spcPts val="0"/>
              </a:spcBef>
              <a:spcAft>
                <a:spcPts val="0"/>
              </a:spcAft>
              <a:buClr>
                <a:schemeClr val="accent1"/>
              </a:buClr>
              <a:buSzPts val="2800"/>
              <a:buNone/>
              <a:defRPr sz="2800">
                <a:solidFill>
                  <a:schemeClr val="accent1"/>
                </a:solidFill>
              </a:defRPr>
            </a:lvl8pPr>
            <a:lvl9pPr lvl="8" algn="ctr" rtl="0">
              <a:lnSpc>
                <a:spcPct val="100000"/>
              </a:lnSpc>
              <a:spcBef>
                <a:spcPts val="0"/>
              </a:spcBef>
              <a:spcAft>
                <a:spcPts val="0"/>
              </a:spcAft>
              <a:buClr>
                <a:schemeClr val="accent1"/>
              </a:buClr>
              <a:buSzPts val="2800"/>
              <a:buNone/>
              <a:defRPr sz="2800">
                <a:solidFill>
                  <a:schemeClr val="accent1"/>
                </a:solidFill>
              </a:defRPr>
            </a:lvl9pPr>
          </a:lstStyle>
          <a:p>
            <a:endParaRPr/>
          </a:p>
        </p:txBody>
      </p:sp>
      <p:sp>
        <p:nvSpPr>
          <p:cNvPr id="11" name="Google Shape;11;p2"/>
          <p:cNvSpPr/>
          <p:nvPr/>
        </p:nvSpPr>
        <p:spPr>
          <a:xfrm rot="309939" flipH="1">
            <a:off x="-1805760" y="4342106"/>
            <a:ext cx="6400774" cy="1145927"/>
          </a:xfrm>
          <a:custGeom>
            <a:avLst/>
            <a:gdLst/>
            <a:ahLst/>
            <a:cxnLst/>
            <a:rect l="l" t="t" r="r" b="b"/>
            <a:pathLst>
              <a:path w="163257" h="45839" extrusionOk="0">
                <a:moveTo>
                  <a:pt x="59533" y="1"/>
                </a:moveTo>
                <a:lnTo>
                  <a:pt x="54960" y="138"/>
                </a:lnTo>
                <a:lnTo>
                  <a:pt x="50388" y="595"/>
                </a:lnTo>
                <a:lnTo>
                  <a:pt x="45861" y="1373"/>
                </a:lnTo>
                <a:lnTo>
                  <a:pt x="41403" y="2493"/>
                </a:lnTo>
                <a:lnTo>
                  <a:pt x="37037" y="3910"/>
                </a:lnTo>
                <a:lnTo>
                  <a:pt x="32784" y="5648"/>
                </a:lnTo>
                <a:lnTo>
                  <a:pt x="28669" y="7682"/>
                </a:lnTo>
                <a:lnTo>
                  <a:pt x="24714" y="9991"/>
                </a:lnTo>
                <a:lnTo>
                  <a:pt x="20942" y="12598"/>
                </a:lnTo>
                <a:lnTo>
                  <a:pt x="17376" y="15478"/>
                </a:lnTo>
                <a:lnTo>
                  <a:pt x="14061" y="18610"/>
                </a:lnTo>
                <a:lnTo>
                  <a:pt x="10997" y="22017"/>
                </a:lnTo>
                <a:lnTo>
                  <a:pt x="9557" y="23823"/>
                </a:lnTo>
                <a:lnTo>
                  <a:pt x="8528" y="25217"/>
                </a:lnTo>
                <a:lnTo>
                  <a:pt x="6722" y="28029"/>
                </a:lnTo>
                <a:lnTo>
                  <a:pt x="5190" y="30910"/>
                </a:lnTo>
                <a:lnTo>
                  <a:pt x="3910" y="33950"/>
                </a:lnTo>
                <a:lnTo>
                  <a:pt x="3338" y="35574"/>
                </a:lnTo>
                <a:lnTo>
                  <a:pt x="2904" y="37037"/>
                </a:lnTo>
                <a:lnTo>
                  <a:pt x="1487" y="42044"/>
                </a:lnTo>
                <a:lnTo>
                  <a:pt x="892" y="44467"/>
                </a:lnTo>
                <a:lnTo>
                  <a:pt x="915" y="44718"/>
                </a:lnTo>
                <a:lnTo>
                  <a:pt x="801" y="44764"/>
                </a:lnTo>
                <a:lnTo>
                  <a:pt x="572" y="45061"/>
                </a:lnTo>
                <a:lnTo>
                  <a:pt x="344" y="45496"/>
                </a:lnTo>
                <a:lnTo>
                  <a:pt x="92" y="45793"/>
                </a:lnTo>
                <a:lnTo>
                  <a:pt x="1" y="45839"/>
                </a:lnTo>
                <a:lnTo>
                  <a:pt x="163257" y="45839"/>
                </a:lnTo>
                <a:lnTo>
                  <a:pt x="162320" y="45038"/>
                </a:lnTo>
                <a:lnTo>
                  <a:pt x="161154" y="44147"/>
                </a:lnTo>
                <a:lnTo>
                  <a:pt x="160559" y="43324"/>
                </a:lnTo>
                <a:lnTo>
                  <a:pt x="160353" y="42729"/>
                </a:lnTo>
                <a:lnTo>
                  <a:pt x="160376" y="42638"/>
                </a:lnTo>
                <a:lnTo>
                  <a:pt x="160216" y="42318"/>
                </a:lnTo>
                <a:lnTo>
                  <a:pt x="159851" y="41769"/>
                </a:lnTo>
                <a:lnTo>
                  <a:pt x="159896" y="41701"/>
                </a:lnTo>
                <a:lnTo>
                  <a:pt x="159896" y="20096"/>
                </a:lnTo>
                <a:lnTo>
                  <a:pt x="159668" y="20073"/>
                </a:lnTo>
                <a:lnTo>
                  <a:pt x="159416" y="20119"/>
                </a:lnTo>
                <a:lnTo>
                  <a:pt x="156101" y="20874"/>
                </a:lnTo>
                <a:lnTo>
                  <a:pt x="149403" y="22108"/>
                </a:lnTo>
                <a:lnTo>
                  <a:pt x="144327" y="22771"/>
                </a:lnTo>
                <a:lnTo>
                  <a:pt x="140921" y="23114"/>
                </a:lnTo>
                <a:lnTo>
                  <a:pt x="137537" y="23343"/>
                </a:lnTo>
                <a:lnTo>
                  <a:pt x="134131" y="23434"/>
                </a:lnTo>
                <a:lnTo>
                  <a:pt x="130747" y="23411"/>
                </a:lnTo>
                <a:lnTo>
                  <a:pt x="127387" y="23251"/>
                </a:lnTo>
                <a:lnTo>
                  <a:pt x="124049" y="22931"/>
                </a:lnTo>
                <a:lnTo>
                  <a:pt x="120734" y="22451"/>
                </a:lnTo>
                <a:lnTo>
                  <a:pt x="117465" y="21811"/>
                </a:lnTo>
                <a:lnTo>
                  <a:pt x="114218" y="20988"/>
                </a:lnTo>
                <a:lnTo>
                  <a:pt x="111041" y="19982"/>
                </a:lnTo>
                <a:lnTo>
                  <a:pt x="107908" y="18770"/>
                </a:lnTo>
                <a:lnTo>
                  <a:pt x="106354" y="18084"/>
                </a:lnTo>
                <a:lnTo>
                  <a:pt x="104411" y="17170"/>
                </a:lnTo>
                <a:lnTo>
                  <a:pt x="100593" y="15112"/>
                </a:lnTo>
                <a:lnTo>
                  <a:pt x="95014" y="11775"/>
                </a:lnTo>
                <a:lnTo>
                  <a:pt x="91288" y="9557"/>
                </a:lnTo>
                <a:lnTo>
                  <a:pt x="89390" y="8483"/>
                </a:lnTo>
                <a:lnTo>
                  <a:pt x="85504" y="6448"/>
                </a:lnTo>
                <a:lnTo>
                  <a:pt x="81526" y="4619"/>
                </a:lnTo>
                <a:lnTo>
                  <a:pt x="77456" y="3041"/>
                </a:lnTo>
                <a:lnTo>
                  <a:pt x="75376" y="2401"/>
                </a:lnTo>
                <a:lnTo>
                  <a:pt x="73158" y="1761"/>
                </a:lnTo>
                <a:lnTo>
                  <a:pt x="68655" y="824"/>
                </a:lnTo>
                <a:lnTo>
                  <a:pt x="64105" y="229"/>
                </a:lnTo>
                <a:lnTo>
                  <a:pt x="595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1026100" y="2470825"/>
            <a:ext cx="6478194" cy="3671050"/>
          </a:xfrm>
          <a:custGeom>
            <a:avLst/>
            <a:gdLst/>
            <a:ahLst/>
            <a:cxnLst/>
            <a:rect l="l" t="t" r="r" b="b"/>
            <a:pathLst>
              <a:path w="246132" h="146842" fill="none" extrusionOk="0">
                <a:moveTo>
                  <a:pt x="1" y="3109"/>
                </a:moveTo>
                <a:lnTo>
                  <a:pt x="1738" y="2515"/>
                </a:lnTo>
                <a:lnTo>
                  <a:pt x="5305" y="1509"/>
                </a:lnTo>
                <a:lnTo>
                  <a:pt x="8894" y="755"/>
                </a:lnTo>
                <a:lnTo>
                  <a:pt x="12506" y="252"/>
                </a:lnTo>
                <a:lnTo>
                  <a:pt x="16118" y="0"/>
                </a:lnTo>
                <a:lnTo>
                  <a:pt x="19730" y="0"/>
                </a:lnTo>
                <a:lnTo>
                  <a:pt x="23297" y="275"/>
                </a:lnTo>
                <a:lnTo>
                  <a:pt x="26795" y="823"/>
                </a:lnTo>
                <a:lnTo>
                  <a:pt x="30224" y="1646"/>
                </a:lnTo>
                <a:lnTo>
                  <a:pt x="33539" y="2789"/>
                </a:lnTo>
                <a:lnTo>
                  <a:pt x="36740" y="4207"/>
                </a:lnTo>
                <a:lnTo>
                  <a:pt x="39803" y="5944"/>
                </a:lnTo>
                <a:lnTo>
                  <a:pt x="42684" y="7979"/>
                </a:lnTo>
                <a:lnTo>
                  <a:pt x="45404" y="10334"/>
                </a:lnTo>
                <a:lnTo>
                  <a:pt x="47919" y="13031"/>
                </a:lnTo>
                <a:lnTo>
                  <a:pt x="50182" y="16049"/>
                </a:lnTo>
                <a:lnTo>
                  <a:pt x="51234" y="17695"/>
                </a:lnTo>
                <a:lnTo>
                  <a:pt x="52057" y="19158"/>
                </a:lnTo>
                <a:lnTo>
                  <a:pt x="53429" y="22108"/>
                </a:lnTo>
                <a:lnTo>
                  <a:pt x="54458" y="25080"/>
                </a:lnTo>
                <a:lnTo>
                  <a:pt x="55166" y="28074"/>
                </a:lnTo>
                <a:lnTo>
                  <a:pt x="55601" y="31115"/>
                </a:lnTo>
                <a:lnTo>
                  <a:pt x="55806" y="34178"/>
                </a:lnTo>
                <a:lnTo>
                  <a:pt x="55829" y="37242"/>
                </a:lnTo>
                <a:lnTo>
                  <a:pt x="55692" y="40351"/>
                </a:lnTo>
                <a:lnTo>
                  <a:pt x="54961" y="48147"/>
                </a:lnTo>
                <a:lnTo>
                  <a:pt x="54160" y="55989"/>
                </a:lnTo>
                <a:lnTo>
                  <a:pt x="53978" y="59121"/>
                </a:lnTo>
                <a:lnTo>
                  <a:pt x="53909" y="62253"/>
                </a:lnTo>
                <a:lnTo>
                  <a:pt x="54000" y="65385"/>
                </a:lnTo>
                <a:lnTo>
                  <a:pt x="54138" y="66939"/>
                </a:lnTo>
                <a:lnTo>
                  <a:pt x="54298" y="68357"/>
                </a:lnTo>
                <a:lnTo>
                  <a:pt x="54778" y="71146"/>
                </a:lnTo>
                <a:lnTo>
                  <a:pt x="55441" y="73889"/>
                </a:lnTo>
                <a:lnTo>
                  <a:pt x="56287" y="76610"/>
                </a:lnTo>
                <a:lnTo>
                  <a:pt x="57315" y="79285"/>
                </a:lnTo>
                <a:lnTo>
                  <a:pt x="58504" y="81868"/>
                </a:lnTo>
                <a:lnTo>
                  <a:pt x="59853" y="84406"/>
                </a:lnTo>
                <a:lnTo>
                  <a:pt x="61339" y="86852"/>
                </a:lnTo>
                <a:lnTo>
                  <a:pt x="62985" y="89207"/>
                </a:lnTo>
                <a:lnTo>
                  <a:pt x="64745" y="91470"/>
                </a:lnTo>
                <a:lnTo>
                  <a:pt x="66643" y="93642"/>
                </a:lnTo>
                <a:lnTo>
                  <a:pt x="68655" y="95677"/>
                </a:lnTo>
                <a:lnTo>
                  <a:pt x="70781" y="97597"/>
                </a:lnTo>
                <a:lnTo>
                  <a:pt x="72999" y="99380"/>
                </a:lnTo>
                <a:lnTo>
                  <a:pt x="75308" y="101003"/>
                </a:lnTo>
                <a:lnTo>
                  <a:pt x="77708" y="102489"/>
                </a:lnTo>
                <a:lnTo>
                  <a:pt x="78943" y="103175"/>
                </a:lnTo>
                <a:lnTo>
                  <a:pt x="80269" y="103861"/>
                </a:lnTo>
                <a:lnTo>
                  <a:pt x="82875" y="105073"/>
                </a:lnTo>
                <a:lnTo>
                  <a:pt x="85458" y="106079"/>
                </a:lnTo>
                <a:lnTo>
                  <a:pt x="88042" y="106902"/>
                </a:lnTo>
                <a:lnTo>
                  <a:pt x="90602" y="107542"/>
                </a:lnTo>
                <a:lnTo>
                  <a:pt x="93140" y="107999"/>
                </a:lnTo>
                <a:lnTo>
                  <a:pt x="95677" y="108319"/>
                </a:lnTo>
                <a:lnTo>
                  <a:pt x="98169" y="108479"/>
                </a:lnTo>
                <a:lnTo>
                  <a:pt x="100684" y="108479"/>
                </a:lnTo>
                <a:lnTo>
                  <a:pt x="103176" y="108365"/>
                </a:lnTo>
                <a:lnTo>
                  <a:pt x="105645" y="108113"/>
                </a:lnTo>
                <a:lnTo>
                  <a:pt x="108114" y="107770"/>
                </a:lnTo>
                <a:lnTo>
                  <a:pt x="111772" y="107016"/>
                </a:lnTo>
                <a:lnTo>
                  <a:pt x="116665" y="105713"/>
                </a:lnTo>
                <a:lnTo>
                  <a:pt x="121511" y="104067"/>
                </a:lnTo>
                <a:lnTo>
                  <a:pt x="126335" y="102192"/>
                </a:lnTo>
                <a:lnTo>
                  <a:pt x="133560" y="99083"/>
                </a:lnTo>
                <a:lnTo>
                  <a:pt x="143184" y="94739"/>
                </a:lnTo>
                <a:lnTo>
                  <a:pt x="150432" y="91653"/>
                </a:lnTo>
                <a:lnTo>
                  <a:pt x="155301" y="89801"/>
                </a:lnTo>
                <a:lnTo>
                  <a:pt x="157747" y="88978"/>
                </a:lnTo>
                <a:lnTo>
                  <a:pt x="159599" y="88407"/>
                </a:lnTo>
                <a:lnTo>
                  <a:pt x="163371" y="87355"/>
                </a:lnTo>
                <a:lnTo>
                  <a:pt x="167212" y="86509"/>
                </a:lnTo>
                <a:lnTo>
                  <a:pt x="171076" y="85869"/>
                </a:lnTo>
                <a:lnTo>
                  <a:pt x="174962" y="85389"/>
                </a:lnTo>
                <a:lnTo>
                  <a:pt x="178872" y="85114"/>
                </a:lnTo>
                <a:lnTo>
                  <a:pt x="182781" y="85023"/>
                </a:lnTo>
                <a:lnTo>
                  <a:pt x="186713" y="85137"/>
                </a:lnTo>
                <a:lnTo>
                  <a:pt x="190600" y="85457"/>
                </a:lnTo>
                <a:lnTo>
                  <a:pt x="194463" y="85983"/>
                </a:lnTo>
                <a:lnTo>
                  <a:pt x="198281" y="86715"/>
                </a:lnTo>
                <a:lnTo>
                  <a:pt x="202054" y="87629"/>
                </a:lnTo>
                <a:lnTo>
                  <a:pt x="205757" y="88795"/>
                </a:lnTo>
                <a:lnTo>
                  <a:pt x="209415" y="90144"/>
                </a:lnTo>
                <a:lnTo>
                  <a:pt x="212959" y="91721"/>
                </a:lnTo>
                <a:lnTo>
                  <a:pt x="216411" y="93505"/>
                </a:lnTo>
                <a:lnTo>
                  <a:pt x="218080" y="94511"/>
                </a:lnTo>
                <a:lnTo>
                  <a:pt x="219749" y="95539"/>
                </a:lnTo>
                <a:lnTo>
                  <a:pt x="222949" y="97780"/>
                </a:lnTo>
                <a:lnTo>
                  <a:pt x="225990" y="100249"/>
                </a:lnTo>
                <a:lnTo>
                  <a:pt x="228871" y="102901"/>
                </a:lnTo>
                <a:lnTo>
                  <a:pt x="231591" y="105736"/>
                </a:lnTo>
                <a:lnTo>
                  <a:pt x="234083" y="108753"/>
                </a:lnTo>
                <a:lnTo>
                  <a:pt x="236392" y="111908"/>
                </a:lnTo>
                <a:lnTo>
                  <a:pt x="238495" y="115223"/>
                </a:lnTo>
                <a:lnTo>
                  <a:pt x="240347" y="118653"/>
                </a:lnTo>
                <a:lnTo>
                  <a:pt x="241993" y="122196"/>
                </a:lnTo>
                <a:lnTo>
                  <a:pt x="243365" y="125831"/>
                </a:lnTo>
                <a:lnTo>
                  <a:pt x="244485" y="129535"/>
                </a:lnTo>
                <a:lnTo>
                  <a:pt x="245308" y="133307"/>
                </a:lnTo>
                <a:lnTo>
                  <a:pt x="245880" y="137148"/>
                </a:lnTo>
                <a:lnTo>
                  <a:pt x="246131" y="141011"/>
                </a:lnTo>
                <a:lnTo>
                  <a:pt x="246085" y="144898"/>
                </a:lnTo>
                <a:lnTo>
                  <a:pt x="245925" y="146841"/>
                </a:lnTo>
              </a:path>
            </a:pathLst>
          </a:custGeom>
          <a:noFill/>
          <a:ln w="28575" cap="flat" cmpd="sng">
            <a:solidFill>
              <a:srgbClr val="FFFFFF"/>
            </a:solidFill>
            <a:prstDash val="solid"/>
            <a:miter lim="22861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8102900" y="4241575"/>
            <a:ext cx="1148250" cy="1089950"/>
          </a:xfrm>
          <a:custGeom>
            <a:avLst/>
            <a:gdLst/>
            <a:ahLst/>
            <a:cxnLst/>
            <a:rect l="l" t="t" r="r" b="b"/>
            <a:pathLst>
              <a:path w="45930" h="43598" extrusionOk="0">
                <a:moveTo>
                  <a:pt x="27755" y="0"/>
                </a:moveTo>
                <a:lnTo>
                  <a:pt x="25171" y="206"/>
                </a:lnTo>
                <a:lnTo>
                  <a:pt x="22611" y="663"/>
                </a:lnTo>
                <a:lnTo>
                  <a:pt x="20073" y="1372"/>
                </a:lnTo>
                <a:lnTo>
                  <a:pt x="17581" y="2287"/>
                </a:lnTo>
                <a:lnTo>
                  <a:pt x="15204" y="3407"/>
                </a:lnTo>
                <a:lnTo>
                  <a:pt x="12940" y="4687"/>
                </a:lnTo>
                <a:lnTo>
                  <a:pt x="10837" y="6150"/>
                </a:lnTo>
                <a:lnTo>
                  <a:pt x="8940" y="7728"/>
                </a:lnTo>
                <a:lnTo>
                  <a:pt x="8071" y="8574"/>
                </a:lnTo>
                <a:lnTo>
                  <a:pt x="7408" y="9259"/>
                </a:lnTo>
                <a:lnTo>
                  <a:pt x="6173" y="10700"/>
                </a:lnTo>
                <a:lnTo>
                  <a:pt x="5602" y="11431"/>
                </a:lnTo>
                <a:lnTo>
                  <a:pt x="4710" y="12689"/>
                </a:lnTo>
                <a:lnTo>
                  <a:pt x="3110" y="15524"/>
                </a:lnTo>
                <a:lnTo>
                  <a:pt x="1761" y="18656"/>
                </a:lnTo>
                <a:lnTo>
                  <a:pt x="732" y="22016"/>
                </a:lnTo>
                <a:lnTo>
                  <a:pt x="389" y="23731"/>
                </a:lnTo>
                <a:lnTo>
                  <a:pt x="206" y="24897"/>
                </a:lnTo>
                <a:lnTo>
                  <a:pt x="1" y="27252"/>
                </a:lnTo>
                <a:lnTo>
                  <a:pt x="23" y="29584"/>
                </a:lnTo>
                <a:lnTo>
                  <a:pt x="321" y="31847"/>
                </a:lnTo>
                <a:lnTo>
                  <a:pt x="869" y="34019"/>
                </a:lnTo>
                <a:lnTo>
                  <a:pt x="1738" y="36076"/>
                </a:lnTo>
                <a:lnTo>
                  <a:pt x="2927" y="37974"/>
                </a:lnTo>
                <a:lnTo>
                  <a:pt x="4436" y="39666"/>
                </a:lnTo>
                <a:lnTo>
                  <a:pt x="5350" y="40420"/>
                </a:lnTo>
                <a:lnTo>
                  <a:pt x="5853" y="40786"/>
                </a:lnTo>
                <a:lnTo>
                  <a:pt x="6905" y="41449"/>
                </a:lnTo>
                <a:lnTo>
                  <a:pt x="8551" y="42272"/>
                </a:lnTo>
                <a:lnTo>
                  <a:pt x="10860" y="43049"/>
                </a:lnTo>
                <a:lnTo>
                  <a:pt x="13283" y="43461"/>
                </a:lnTo>
                <a:lnTo>
                  <a:pt x="15775" y="43598"/>
                </a:lnTo>
                <a:lnTo>
                  <a:pt x="18290" y="43484"/>
                </a:lnTo>
                <a:lnTo>
                  <a:pt x="20759" y="43163"/>
                </a:lnTo>
                <a:lnTo>
                  <a:pt x="23160" y="42683"/>
                </a:lnTo>
                <a:lnTo>
                  <a:pt x="24326" y="42386"/>
                </a:lnTo>
                <a:lnTo>
                  <a:pt x="25537" y="42066"/>
                </a:lnTo>
                <a:lnTo>
                  <a:pt x="27915" y="41266"/>
                </a:lnTo>
                <a:lnTo>
                  <a:pt x="29081" y="40832"/>
                </a:lnTo>
                <a:lnTo>
                  <a:pt x="30224" y="40329"/>
                </a:lnTo>
                <a:lnTo>
                  <a:pt x="32464" y="39208"/>
                </a:lnTo>
                <a:lnTo>
                  <a:pt x="34613" y="37905"/>
                </a:lnTo>
                <a:lnTo>
                  <a:pt x="36625" y="36419"/>
                </a:lnTo>
                <a:lnTo>
                  <a:pt x="38500" y="34773"/>
                </a:lnTo>
                <a:lnTo>
                  <a:pt x="40215" y="32967"/>
                </a:lnTo>
                <a:lnTo>
                  <a:pt x="41746" y="31001"/>
                </a:lnTo>
                <a:lnTo>
                  <a:pt x="43072" y="28898"/>
                </a:lnTo>
                <a:lnTo>
                  <a:pt x="43644" y="27778"/>
                </a:lnTo>
                <a:lnTo>
                  <a:pt x="44192" y="26657"/>
                </a:lnTo>
                <a:lnTo>
                  <a:pt x="45015" y="24303"/>
                </a:lnTo>
                <a:lnTo>
                  <a:pt x="45610" y="21856"/>
                </a:lnTo>
                <a:lnTo>
                  <a:pt x="45907" y="19364"/>
                </a:lnTo>
                <a:lnTo>
                  <a:pt x="45930" y="16872"/>
                </a:lnTo>
                <a:lnTo>
                  <a:pt x="45656" y="14381"/>
                </a:lnTo>
                <a:lnTo>
                  <a:pt x="45061" y="11980"/>
                </a:lnTo>
                <a:lnTo>
                  <a:pt x="44192" y="9648"/>
                </a:lnTo>
                <a:lnTo>
                  <a:pt x="43621" y="8528"/>
                </a:lnTo>
                <a:lnTo>
                  <a:pt x="43278" y="7911"/>
                </a:lnTo>
                <a:lnTo>
                  <a:pt x="42501" y="6745"/>
                </a:lnTo>
                <a:lnTo>
                  <a:pt x="41701" y="5693"/>
                </a:lnTo>
                <a:lnTo>
                  <a:pt x="40809" y="4733"/>
                </a:lnTo>
                <a:lnTo>
                  <a:pt x="39391" y="3453"/>
                </a:lnTo>
                <a:lnTo>
                  <a:pt x="37334" y="2104"/>
                </a:lnTo>
                <a:lnTo>
                  <a:pt x="35093" y="1098"/>
                </a:lnTo>
                <a:lnTo>
                  <a:pt x="32739" y="412"/>
                </a:lnTo>
                <a:lnTo>
                  <a:pt x="30270" y="46"/>
                </a:lnTo>
                <a:lnTo>
                  <a:pt x="277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10565234" flipH="1">
            <a:off x="-299369" y="-492568"/>
            <a:ext cx="6308006" cy="2144978"/>
          </a:xfrm>
          <a:custGeom>
            <a:avLst/>
            <a:gdLst/>
            <a:ahLst/>
            <a:cxnLst/>
            <a:rect l="l" t="t" r="r" b="b"/>
            <a:pathLst>
              <a:path w="158982" h="88796" extrusionOk="0">
                <a:moveTo>
                  <a:pt x="6425" y="0"/>
                </a:moveTo>
                <a:lnTo>
                  <a:pt x="6082" y="115"/>
                </a:lnTo>
                <a:lnTo>
                  <a:pt x="5053" y="823"/>
                </a:lnTo>
                <a:lnTo>
                  <a:pt x="4710" y="938"/>
                </a:lnTo>
                <a:lnTo>
                  <a:pt x="4641" y="2469"/>
                </a:lnTo>
                <a:lnTo>
                  <a:pt x="4641" y="5510"/>
                </a:lnTo>
                <a:lnTo>
                  <a:pt x="4733" y="7042"/>
                </a:lnTo>
                <a:lnTo>
                  <a:pt x="1029" y="80862"/>
                </a:lnTo>
                <a:lnTo>
                  <a:pt x="526" y="80794"/>
                </a:lnTo>
                <a:lnTo>
                  <a:pt x="0" y="80839"/>
                </a:lnTo>
                <a:lnTo>
                  <a:pt x="158593" y="88795"/>
                </a:lnTo>
                <a:lnTo>
                  <a:pt x="158410" y="88384"/>
                </a:lnTo>
                <a:lnTo>
                  <a:pt x="158159" y="87378"/>
                </a:lnTo>
                <a:lnTo>
                  <a:pt x="158021" y="85663"/>
                </a:lnTo>
                <a:lnTo>
                  <a:pt x="158204" y="83148"/>
                </a:lnTo>
                <a:lnTo>
                  <a:pt x="158684" y="80862"/>
                </a:lnTo>
                <a:lnTo>
                  <a:pt x="158982" y="79948"/>
                </a:lnTo>
                <a:lnTo>
                  <a:pt x="157038" y="79994"/>
                </a:lnTo>
                <a:lnTo>
                  <a:pt x="153129" y="79971"/>
                </a:lnTo>
                <a:lnTo>
                  <a:pt x="149220" y="79834"/>
                </a:lnTo>
                <a:lnTo>
                  <a:pt x="145310" y="79582"/>
                </a:lnTo>
                <a:lnTo>
                  <a:pt x="141424" y="79216"/>
                </a:lnTo>
                <a:lnTo>
                  <a:pt x="137537" y="78713"/>
                </a:lnTo>
                <a:lnTo>
                  <a:pt x="133674" y="78119"/>
                </a:lnTo>
                <a:lnTo>
                  <a:pt x="129833" y="77387"/>
                </a:lnTo>
                <a:lnTo>
                  <a:pt x="127912" y="76976"/>
                </a:lnTo>
                <a:lnTo>
                  <a:pt x="125055" y="76336"/>
                </a:lnTo>
                <a:lnTo>
                  <a:pt x="120780" y="75147"/>
                </a:lnTo>
                <a:lnTo>
                  <a:pt x="117990" y="74232"/>
                </a:lnTo>
                <a:lnTo>
                  <a:pt x="115224" y="73226"/>
                </a:lnTo>
                <a:lnTo>
                  <a:pt x="112526" y="72061"/>
                </a:lnTo>
                <a:lnTo>
                  <a:pt x="109920" y="70757"/>
                </a:lnTo>
                <a:lnTo>
                  <a:pt x="107360" y="69294"/>
                </a:lnTo>
                <a:lnTo>
                  <a:pt x="106148" y="68494"/>
                </a:lnTo>
                <a:lnTo>
                  <a:pt x="104708" y="67511"/>
                </a:lnTo>
                <a:lnTo>
                  <a:pt x="101987" y="65362"/>
                </a:lnTo>
                <a:lnTo>
                  <a:pt x="99427" y="63053"/>
                </a:lnTo>
                <a:lnTo>
                  <a:pt x="97003" y="60584"/>
                </a:lnTo>
                <a:lnTo>
                  <a:pt x="94694" y="57978"/>
                </a:lnTo>
                <a:lnTo>
                  <a:pt x="92477" y="55280"/>
                </a:lnTo>
                <a:lnTo>
                  <a:pt x="89253" y="51119"/>
                </a:lnTo>
                <a:lnTo>
                  <a:pt x="85046" y="45472"/>
                </a:lnTo>
                <a:lnTo>
                  <a:pt x="80748" y="39871"/>
                </a:lnTo>
                <a:lnTo>
                  <a:pt x="77365" y="35893"/>
                </a:lnTo>
                <a:lnTo>
                  <a:pt x="74987" y="33356"/>
                </a:lnTo>
                <a:lnTo>
                  <a:pt x="72495" y="30955"/>
                </a:lnTo>
                <a:lnTo>
                  <a:pt x="69820" y="28715"/>
                </a:lnTo>
                <a:lnTo>
                  <a:pt x="68426" y="27663"/>
                </a:lnTo>
                <a:lnTo>
                  <a:pt x="67100" y="26726"/>
                </a:lnTo>
                <a:lnTo>
                  <a:pt x="64357" y="25034"/>
                </a:lnTo>
                <a:lnTo>
                  <a:pt x="61499" y="23502"/>
                </a:lnTo>
                <a:lnTo>
                  <a:pt x="58572" y="22131"/>
                </a:lnTo>
                <a:lnTo>
                  <a:pt x="57064" y="21513"/>
                </a:lnTo>
                <a:lnTo>
                  <a:pt x="54823" y="20644"/>
                </a:lnTo>
                <a:lnTo>
                  <a:pt x="50228" y="19158"/>
                </a:lnTo>
                <a:lnTo>
                  <a:pt x="45541" y="18015"/>
                </a:lnTo>
                <a:lnTo>
                  <a:pt x="40809" y="17215"/>
                </a:lnTo>
                <a:lnTo>
                  <a:pt x="38408" y="16964"/>
                </a:lnTo>
                <a:lnTo>
                  <a:pt x="33767" y="16621"/>
                </a:lnTo>
                <a:lnTo>
                  <a:pt x="27983" y="16186"/>
                </a:lnTo>
                <a:lnTo>
                  <a:pt x="25720" y="15889"/>
                </a:lnTo>
                <a:lnTo>
                  <a:pt x="23457" y="15432"/>
                </a:lnTo>
                <a:lnTo>
                  <a:pt x="21239" y="14838"/>
                </a:lnTo>
                <a:lnTo>
                  <a:pt x="20165" y="14449"/>
                </a:lnTo>
                <a:lnTo>
                  <a:pt x="18953" y="13969"/>
                </a:lnTo>
                <a:lnTo>
                  <a:pt x="16667" y="12780"/>
                </a:lnTo>
                <a:lnTo>
                  <a:pt x="14541" y="11340"/>
                </a:lnTo>
                <a:lnTo>
                  <a:pt x="12574" y="9694"/>
                </a:lnTo>
                <a:lnTo>
                  <a:pt x="10791" y="7819"/>
                </a:lnTo>
                <a:lnTo>
                  <a:pt x="9237" y="5761"/>
                </a:lnTo>
                <a:lnTo>
                  <a:pt x="7911" y="3567"/>
                </a:lnTo>
                <a:lnTo>
                  <a:pt x="6836" y="1212"/>
                </a:lnTo>
                <a:lnTo>
                  <a:pt x="642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281275" y="-1456325"/>
            <a:ext cx="5221213" cy="2387802"/>
          </a:xfrm>
          <a:custGeom>
            <a:avLst/>
            <a:gdLst/>
            <a:ahLst/>
            <a:cxnLst/>
            <a:rect l="l" t="t" r="r" b="b"/>
            <a:pathLst>
              <a:path w="152100" h="108229" fill="none" extrusionOk="0">
                <a:moveTo>
                  <a:pt x="0" y="81297"/>
                </a:moveTo>
                <a:lnTo>
                  <a:pt x="1258" y="80383"/>
                </a:lnTo>
                <a:lnTo>
                  <a:pt x="3864" y="78691"/>
                </a:lnTo>
                <a:lnTo>
                  <a:pt x="6539" y="77205"/>
                </a:lnTo>
                <a:lnTo>
                  <a:pt x="9282" y="75879"/>
                </a:lnTo>
                <a:lnTo>
                  <a:pt x="12071" y="74736"/>
                </a:lnTo>
                <a:lnTo>
                  <a:pt x="14906" y="73776"/>
                </a:lnTo>
                <a:lnTo>
                  <a:pt x="17787" y="72976"/>
                </a:lnTo>
                <a:lnTo>
                  <a:pt x="20736" y="72358"/>
                </a:lnTo>
                <a:lnTo>
                  <a:pt x="23685" y="71901"/>
                </a:lnTo>
                <a:lnTo>
                  <a:pt x="26680" y="71604"/>
                </a:lnTo>
                <a:lnTo>
                  <a:pt x="29698" y="71444"/>
                </a:lnTo>
                <a:lnTo>
                  <a:pt x="32716" y="71467"/>
                </a:lnTo>
                <a:lnTo>
                  <a:pt x="35733" y="71627"/>
                </a:lnTo>
                <a:lnTo>
                  <a:pt x="38774" y="71924"/>
                </a:lnTo>
                <a:lnTo>
                  <a:pt x="41792" y="72358"/>
                </a:lnTo>
                <a:lnTo>
                  <a:pt x="44809" y="72953"/>
                </a:lnTo>
                <a:lnTo>
                  <a:pt x="46318" y="73296"/>
                </a:lnTo>
                <a:lnTo>
                  <a:pt x="49176" y="74004"/>
                </a:lnTo>
                <a:lnTo>
                  <a:pt x="55052" y="75719"/>
                </a:lnTo>
                <a:lnTo>
                  <a:pt x="59441" y="77296"/>
                </a:lnTo>
                <a:lnTo>
                  <a:pt x="62299" y="78485"/>
                </a:lnTo>
                <a:lnTo>
                  <a:pt x="65042" y="79811"/>
                </a:lnTo>
                <a:lnTo>
                  <a:pt x="67626" y="81274"/>
                </a:lnTo>
                <a:lnTo>
                  <a:pt x="68860" y="82052"/>
                </a:lnTo>
                <a:lnTo>
                  <a:pt x="73318" y="85047"/>
                </a:lnTo>
                <a:lnTo>
                  <a:pt x="82189" y="91288"/>
                </a:lnTo>
                <a:lnTo>
                  <a:pt x="88978" y="95837"/>
                </a:lnTo>
                <a:lnTo>
                  <a:pt x="93619" y="98695"/>
                </a:lnTo>
                <a:lnTo>
                  <a:pt x="98352" y="101347"/>
                </a:lnTo>
                <a:lnTo>
                  <a:pt x="103221" y="103702"/>
                </a:lnTo>
                <a:lnTo>
                  <a:pt x="105736" y="104731"/>
                </a:lnTo>
                <a:lnTo>
                  <a:pt x="106971" y="105211"/>
                </a:lnTo>
                <a:lnTo>
                  <a:pt x="109531" y="106079"/>
                </a:lnTo>
                <a:lnTo>
                  <a:pt x="112160" y="106811"/>
                </a:lnTo>
                <a:lnTo>
                  <a:pt x="114858" y="107405"/>
                </a:lnTo>
                <a:lnTo>
                  <a:pt x="117601" y="107840"/>
                </a:lnTo>
                <a:lnTo>
                  <a:pt x="120391" y="108114"/>
                </a:lnTo>
                <a:lnTo>
                  <a:pt x="123157" y="108228"/>
                </a:lnTo>
                <a:lnTo>
                  <a:pt x="125923" y="108160"/>
                </a:lnTo>
                <a:lnTo>
                  <a:pt x="128667" y="107885"/>
                </a:lnTo>
                <a:lnTo>
                  <a:pt x="131341" y="107405"/>
                </a:lnTo>
                <a:lnTo>
                  <a:pt x="133971" y="106697"/>
                </a:lnTo>
                <a:lnTo>
                  <a:pt x="136508" y="105782"/>
                </a:lnTo>
                <a:lnTo>
                  <a:pt x="138932" y="104616"/>
                </a:lnTo>
                <a:lnTo>
                  <a:pt x="141241" y="103222"/>
                </a:lnTo>
                <a:lnTo>
                  <a:pt x="143413" y="101553"/>
                </a:lnTo>
                <a:lnTo>
                  <a:pt x="145401" y="99609"/>
                </a:lnTo>
                <a:lnTo>
                  <a:pt x="146339" y="98512"/>
                </a:lnTo>
                <a:lnTo>
                  <a:pt x="146910" y="97803"/>
                </a:lnTo>
                <a:lnTo>
                  <a:pt x="147939" y="96340"/>
                </a:lnTo>
                <a:lnTo>
                  <a:pt x="148854" y="94786"/>
                </a:lnTo>
                <a:lnTo>
                  <a:pt x="149654" y="93185"/>
                </a:lnTo>
                <a:lnTo>
                  <a:pt x="150317" y="91516"/>
                </a:lnTo>
                <a:lnTo>
                  <a:pt x="150888" y="89825"/>
                </a:lnTo>
                <a:lnTo>
                  <a:pt x="151346" y="88064"/>
                </a:lnTo>
                <a:lnTo>
                  <a:pt x="151688" y="86281"/>
                </a:lnTo>
                <a:lnTo>
                  <a:pt x="152031" y="83583"/>
                </a:lnTo>
                <a:lnTo>
                  <a:pt x="152100" y="79926"/>
                </a:lnTo>
                <a:lnTo>
                  <a:pt x="151780" y="76268"/>
                </a:lnTo>
                <a:lnTo>
                  <a:pt x="151094" y="72678"/>
                </a:lnTo>
                <a:lnTo>
                  <a:pt x="150591" y="70918"/>
                </a:lnTo>
                <a:lnTo>
                  <a:pt x="150180" y="69661"/>
                </a:lnTo>
                <a:lnTo>
                  <a:pt x="149242" y="67214"/>
                </a:lnTo>
                <a:lnTo>
                  <a:pt x="148122" y="64883"/>
                </a:lnTo>
                <a:lnTo>
                  <a:pt x="146888" y="62642"/>
                </a:lnTo>
                <a:lnTo>
                  <a:pt x="144853" y="59373"/>
                </a:lnTo>
                <a:lnTo>
                  <a:pt x="141926" y="55189"/>
                </a:lnTo>
                <a:lnTo>
                  <a:pt x="139000" y="51028"/>
                </a:lnTo>
                <a:lnTo>
                  <a:pt x="136920" y="47851"/>
                </a:lnTo>
                <a:lnTo>
                  <a:pt x="135617" y="45679"/>
                </a:lnTo>
                <a:lnTo>
                  <a:pt x="134451" y="43461"/>
                </a:lnTo>
                <a:lnTo>
                  <a:pt x="133445" y="41129"/>
                </a:lnTo>
                <a:lnTo>
                  <a:pt x="132599" y="38729"/>
                </a:lnTo>
                <a:lnTo>
                  <a:pt x="131936" y="36214"/>
                </a:lnTo>
                <a:lnTo>
                  <a:pt x="131707" y="34888"/>
                </a:lnTo>
                <a:lnTo>
                  <a:pt x="131547" y="33722"/>
                </a:lnTo>
                <a:lnTo>
                  <a:pt x="131319" y="31344"/>
                </a:lnTo>
                <a:lnTo>
                  <a:pt x="131227" y="28967"/>
                </a:lnTo>
                <a:lnTo>
                  <a:pt x="131273" y="26566"/>
                </a:lnTo>
                <a:lnTo>
                  <a:pt x="131456" y="24189"/>
                </a:lnTo>
                <a:lnTo>
                  <a:pt x="131799" y="21811"/>
                </a:lnTo>
                <a:lnTo>
                  <a:pt x="132256" y="19479"/>
                </a:lnTo>
                <a:lnTo>
                  <a:pt x="132850" y="17170"/>
                </a:lnTo>
                <a:lnTo>
                  <a:pt x="133582" y="14884"/>
                </a:lnTo>
                <a:lnTo>
                  <a:pt x="134451" y="12666"/>
                </a:lnTo>
                <a:lnTo>
                  <a:pt x="135434" y="10494"/>
                </a:lnTo>
                <a:lnTo>
                  <a:pt x="136554" y="8391"/>
                </a:lnTo>
                <a:lnTo>
                  <a:pt x="137811" y="6379"/>
                </a:lnTo>
                <a:lnTo>
                  <a:pt x="139183" y="4436"/>
                </a:lnTo>
                <a:lnTo>
                  <a:pt x="140692" y="2584"/>
                </a:lnTo>
                <a:lnTo>
                  <a:pt x="142338" y="824"/>
                </a:lnTo>
                <a:lnTo>
                  <a:pt x="143184" y="1"/>
                </a:lnTo>
              </a:path>
            </a:pathLst>
          </a:custGeom>
          <a:noFill/>
          <a:ln w="28575" cap="flat" cmpd="sng">
            <a:solidFill>
              <a:srgbClr val="FFFFFF"/>
            </a:solidFill>
            <a:prstDash val="solid"/>
            <a:miter lim="22861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7878050" y="3348713"/>
            <a:ext cx="2590275" cy="2511375"/>
          </a:xfrm>
          <a:custGeom>
            <a:avLst/>
            <a:gdLst/>
            <a:ahLst/>
            <a:cxnLst/>
            <a:rect l="l" t="t" r="r" b="b"/>
            <a:pathLst>
              <a:path w="103611" h="100455" fill="none" extrusionOk="0">
                <a:moveTo>
                  <a:pt x="17376" y="100455"/>
                </a:moveTo>
                <a:lnTo>
                  <a:pt x="17467" y="99815"/>
                </a:lnTo>
                <a:lnTo>
                  <a:pt x="17467" y="98580"/>
                </a:lnTo>
                <a:lnTo>
                  <a:pt x="17307" y="97346"/>
                </a:lnTo>
                <a:lnTo>
                  <a:pt x="16987" y="96134"/>
                </a:lnTo>
                <a:lnTo>
                  <a:pt x="16347" y="94328"/>
                </a:lnTo>
                <a:lnTo>
                  <a:pt x="15181" y="92019"/>
                </a:lnTo>
                <a:lnTo>
                  <a:pt x="14541" y="90921"/>
                </a:lnTo>
                <a:lnTo>
                  <a:pt x="11638" y="86075"/>
                </a:lnTo>
                <a:lnTo>
                  <a:pt x="7271" y="78850"/>
                </a:lnTo>
                <a:lnTo>
                  <a:pt x="5259" y="75124"/>
                </a:lnTo>
                <a:lnTo>
                  <a:pt x="4025" y="72609"/>
                </a:lnTo>
                <a:lnTo>
                  <a:pt x="3453" y="71329"/>
                </a:lnTo>
                <a:lnTo>
                  <a:pt x="2904" y="70026"/>
                </a:lnTo>
                <a:lnTo>
                  <a:pt x="1921" y="67351"/>
                </a:lnTo>
                <a:lnTo>
                  <a:pt x="1121" y="64630"/>
                </a:lnTo>
                <a:lnTo>
                  <a:pt x="504" y="61864"/>
                </a:lnTo>
                <a:lnTo>
                  <a:pt x="115" y="59075"/>
                </a:lnTo>
                <a:lnTo>
                  <a:pt x="1" y="56263"/>
                </a:lnTo>
                <a:lnTo>
                  <a:pt x="138" y="53474"/>
                </a:lnTo>
                <a:lnTo>
                  <a:pt x="573" y="50731"/>
                </a:lnTo>
                <a:lnTo>
                  <a:pt x="915" y="49359"/>
                </a:lnTo>
                <a:lnTo>
                  <a:pt x="1373" y="47896"/>
                </a:lnTo>
                <a:lnTo>
                  <a:pt x="2584" y="45107"/>
                </a:lnTo>
                <a:lnTo>
                  <a:pt x="4116" y="42477"/>
                </a:lnTo>
                <a:lnTo>
                  <a:pt x="5945" y="40031"/>
                </a:lnTo>
                <a:lnTo>
                  <a:pt x="8048" y="37791"/>
                </a:lnTo>
                <a:lnTo>
                  <a:pt x="10380" y="35779"/>
                </a:lnTo>
                <a:lnTo>
                  <a:pt x="12872" y="33973"/>
                </a:lnTo>
                <a:lnTo>
                  <a:pt x="15547" y="32418"/>
                </a:lnTo>
                <a:lnTo>
                  <a:pt x="16919" y="31755"/>
                </a:lnTo>
                <a:lnTo>
                  <a:pt x="18336" y="31115"/>
                </a:lnTo>
                <a:lnTo>
                  <a:pt x="21194" y="30041"/>
                </a:lnTo>
                <a:lnTo>
                  <a:pt x="24120" y="29195"/>
                </a:lnTo>
                <a:lnTo>
                  <a:pt x="27115" y="28555"/>
                </a:lnTo>
                <a:lnTo>
                  <a:pt x="30156" y="28075"/>
                </a:lnTo>
                <a:lnTo>
                  <a:pt x="33219" y="27777"/>
                </a:lnTo>
                <a:lnTo>
                  <a:pt x="36283" y="27640"/>
                </a:lnTo>
                <a:lnTo>
                  <a:pt x="39369" y="27617"/>
                </a:lnTo>
                <a:lnTo>
                  <a:pt x="40901" y="27663"/>
                </a:lnTo>
                <a:lnTo>
                  <a:pt x="43804" y="27777"/>
                </a:lnTo>
                <a:lnTo>
                  <a:pt x="49611" y="28280"/>
                </a:lnTo>
                <a:lnTo>
                  <a:pt x="55395" y="28852"/>
                </a:lnTo>
                <a:lnTo>
                  <a:pt x="61202" y="29355"/>
                </a:lnTo>
                <a:lnTo>
                  <a:pt x="64106" y="29515"/>
                </a:lnTo>
                <a:lnTo>
                  <a:pt x="65569" y="29561"/>
                </a:lnTo>
                <a:lnTo>
                  <a:pt x="68495" y="29561"/>
                </a:lnTo>
                <a:lnTo>
                  <a:pt x="71421" y="29446"/>
                </a:lnTo>
                <a:lnTo>
                  <a:pt x="74325" y="29195"/>
                </a:lnTo>
                <a:lnTo>
                  <a:pt x="77205" y="28760"/>
                </a:lnTo>
                <a:lnTo>
                  <a:pt x="80040" y="28143"/>
                </a:lnTo>
                <a:lnTo>
                  <a:pt x="82807" y="27297"/>
                </a:lnTo>
                <a:lnTo>
                  <a:pt x="85504" y="26246"/>
                </a:lnTo>
                <a:lnTo>
                  <a:pt x="86807" y="25628"/>
                </a:lnTo>
                <a:lnTo>
                  <a:pt x="87699" y="25148"/>
                </a:lnTo>
                <a:lnTo>
                  <a:pt x="89414" y="24142"/>
                </a:lnTo>
                <a:lnTo>
                  <a:pt x="91060" y="22999"/>
                </a:lnTo>
                <a:lnTo>
                  <a:pt x="92637" y="21765"/>
                </a:lnTo>
                <a:lnTo>
                  <a:pt x="94123" y="20416"/>
                </a:lnTo>
                <a:lnTo>
                  <a:pt x="95518" y="18976"/>
                </a:lnTo>
                <a:lnTo>
                  <a:pt x="96821" y="17444"/>
                </a:lnTo>
                <a:lnTo>
                  <a:pt x="98010" y="15843"/>
                </a:lnTo>
                <a:lnTo>
                  <a:pt x="99107" y="14175"/>
                </a:lnTo>
                <a:lnTo>
                  <a:pt x="100113" y="12437"/>
                </a:lnTo>
                <a:lnTo>
                  <a:pt x="100982" y="10631"/>
                </a:lnTo>
                <a:lnTo>
                  <a:pt x="101759" y="8779"/>
                </a:lnTo>
                <a:lnTo>
                  <a:pt x="102399" y="6882"/>
                </a:lnTo>
                <a:lnTo>
                  <a:pt x="102902" y="4938"/>
                </a:lnTo>
                <a:lnTo>
                  <a:pt x="103291" y="2995"/>
                </a:lnTo>
                <a:lnTo>
                  <a:pt x="103542" y="1006"/>
                </a:lnTo>
                <a:lnTo>
                  <a:pt x="103611" y="0"/>
                </a:lnTo>
              </a:path>
            </a:pathLst>
          </a:custGeom>
          <a:noFill/>
          <a:ln w="28575" cap="flat" cmpd="sng">
            <a:solidFill>
              <a:srgbClr val="FDFFFF"/>
            </a:solidFill>
            <a:prstDash val="solid"/>
            <a:miter lim="22861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lt2"/>
        </a:solidFill>
        <a:effectLst/>
      </p:bgPr>
    </p:bg>
    <p:spTree>
      <p:nvGrpSpPr>
        <p:cNvPr id="1" name="Shape 77"/>
        <p:cNvGrpSpPr/>
        <p:nvPr/>
      </p:nvGrpSpPr>
      <p:grpSpPr>
        <a:xfrm>
          <a:off x="0" y="0"/>
          <a:ext cx="0" cy="0"/>
          <a:chOff x="0" y="0"/>
          <a:chExt cx="0" cy="0"/>
        </a:xfrm>
      </p:grpSpPr>
      <p:sp>
        <p:nvSpPr>
          <p:cNvPr id="78" name="Google Shape;78;p11"/>
          <p:cNvSpPr/>
          <p:nvPr/>
        </p:nvSpPr>
        <p:spPr>
          <a:xfrm rot="-310453">
            <a:off x="5296480" y="4171704"/>
            <a:ext cx="6390206" cy="1145907"/>
          </a:xfrm>
          <a:custGeom>
            <a:avLst/>
            <a:gdLst/>
            <a:ahLst/>
            <a:cxnLst/>
            <a:rect l="l" t="t" r="r" b="b"/>
            <a:pathLst>
              <a:path w="163257" h="45839" extrusionOk="0">
                <a:moveTo>
                  <a:pt x="59533" y="1"/>
                </a:moveTo>
                <a:lnTo>
                  <a:pt x="54960" y="138"/>
                </a:lnTo>
                <a:lnTo>
                  <a:pt x="50388" y="595"/>
                </a:lnTo>
                <a:lnTo>
                  <a:pt x="45861" y="1373"/>
                </a:lnTo>
                <a:lnTo>
                  <a:pt x="41403" y="2493"/>
                </a:lnTo>
                <a:lnTo>
                  <a:pt x="37037" y="3910"/>
                </a:lnTo>
                <a:lnTo>
                  <a:pt x="32784" y="5648"/>
                </a:lnTo>
                <a:lnTo>
                  <a:pt x="28669" y="7682"/>
                </a:lnTo>
                <a:lnTo>
                  <a:pt x="24714" y="9991"/>
                </a:lnTo>
                <a:lnTo>
                  <a:pt x="20942" y="12598"/>
                </a:lnTo>
                <a:lnTo>
                  <a:pt x="17376" y="15478"/>
                </a:lnTo>
                <a:lnTo>
                  <a:pt x="14061" y="18610"/>
                </a:lnTo>
                <a:lnTo>
                  <a:pt x="10997" y="22017"/>
                </a:lnTo>
                <a:lnTo>
                  <a:pt x="9557" y="23823"/>
                </a:lnTo>
                <a:lnTo>
                  <a:pt x="8528" y="25217"/>
                </a:lnTo>
                <a:lnTo>
                  <a:pt x="6722" y="28029"/>
                </a:lnTo>
                <a:lnTo>
                  <a:pt x="5190" y="30910"/>
                </a:lnTo>
                <a:lnTo>
                  <a:pt x="3910" y="33950"/>
                </a:lnTo>
                <a:lnTo>
                  <a:pt x="3338" y="35574"/>
                </a:lnTo>
                <a:lnTo>
                  <a:pt x="2904" y="37037"/>
                </a:lnTo>
                <a:lnTo>
                  <a:pt x="1487" y="42044"/>
                </a:lnTo>
                <a:lnTo>
                  <a:pt x="892" y="44467"/>
                </a:lnTo>
                <a:lnTo>
                  <a:pt x="915" y="44718"/>
                </a:lnTo>
                <a:lnTo>
                  <a:pt x="801" y="44764"/>
                </a:lnTo>
                <a:lnTo>
                  <a:pt x="572" y="45061"/>
                </a:lnTo>
                <a:lnTo>
                  <a:pt x="344" y="45496"/>
                </a:lnTo>
                <a:lnTo>
                  <a:pt x="92" y="45793"/>
                </a:lnTo>
                <a:lnTo>
                  <a:pt x="1" y="45839"/>
                </a:lnTo>
                <a:lnTo>
                  <a:pt x="163257" y="45839"/>
                </a:lnTo>
                <a:lnTo>
                  <a:pt x="162320" y="45038"/>
                </a:lnTo>
                <a:lnTo>
                  <a:pt x="161154" y="44147"/>
                </a:lnTo>
                <a:lnTo>
                  <a:pt x="160559" y="43324"/>
                </a:lnTo>
                <a:lnTo>
                  <a:pt x="160353" y="42729"/>
                </a:lnTo>
                <a:lnTo>
                  <a:pt x="160376" y="42638"/>
                </a:lnTo>
                <a:lnTo>
                  <a:pt x="160216" y="42318"/>
                </a:lnTo>
                <a:lnTo>
                  <a:pt x="159851" y="41769"/>
                </a:lnTo>
                <a:lnTo>
                  <a:pt x="159896" y="41701"/>
                </a:lnTo>
                <a:lnTo>
                  <a:pt x="159896" y="20096"/>
                </a:lnTo>
                <a:lnTo>
                  <a:pt x="159668" y="20073"/>
                </a:lnTo>
                <a:lnTo>
                  <a:pt x="159416" y="20119"/>
                </a:lnTo>
                <a:lnTo>
                  <a:pt x="156101" y="20874"/>
                </a:lnTo>
                <a:lnTo>
                  <a:pt x="149403" y="22108"/>
                </a:lnTo>
                <a:lnTo>
                  <a:pt x="144327" y="22771"/>
                </a:lnTo>
                <a:lnTo>
                  <a:pt x="140921" y="23114"/>
                </a:lnTo>
                <a:lnTo>
                  <a:pt x="137537" y="23343"/>
                </a:lnTo>
                <a:lnTo>
                  <a:pt x="134131" y="23434"/>
                </a:lnTo>
                <a:lnTo>
                  <a:pt x="130747" y="23411"/>
                </a:lnTo>
                <a:lnTo>
                  <a:pt x="127387" y="23251"/>
                </a:lnTo>
                <a:lnTo>
                  <a:pt x="124049" y="22931"/>
                </a:lnTo>
                <a:lnTo>
                  <a:pt x="120734" y="22451"/>
                </a:lnTo>
                <a:lnTo>
                  <a:pt x="117465" y="21811"/>
                </a:lnTo>
                <a:lnTo>
                  <a:pt x="114218" y="20988"/>
                </a:lnTo>
                <a:lnTo>
                  <a:pt x="111041" y="19982"/>
                </a:lnTo>
                <a:lnTo>
                  <a:pt x="107908" y="18770"/>
                </a:lnTo>
                <a:lnTo>
                  <a:pt x="106354" y="18084"/>
                </a:lnTo>
                <a:lnTo>
                  <a:pt x="104411" y="17170"/>
                </a:lnTo>
                <a:lnTo>
                  <a:pt x="100593" y="15112"/>
                </a:lnTo>
                <a:lnTo>
                  <a:pt x="95014" y="11775"/>
                </a:lnTo>
                <a:lnTo>
                  <a:pt x="91288" y="9557"/>
                </a:lnTo>
                <a:lnTo>
                  <a:pt x="89390" y="8483"/>
                </a:lnTo>
                <a:lnTo>
                  <a:pt x="85504" y="6448"/>
                </a:lnTo>
                <a:lnTo>
                  <a:pt x="81526" y="4619"/>
                </a:lnTo>
                <a:lnTo>
                  <a:pt x="77456" y="3041"/>
                </a:lnTo>
                <a:lnTo>
                  <a:pt x="75376" y="2401"/>
                </a:lnTo>
                <a:lnTo>
                  <a:pt x="73158" y="1761"/>
                </a:lnTo>
                <a:lnTo>
                  <a:pt x="68655" y="824"/>
                </a:lnTo>
                <a:lnTo>
                  <a:pt x="64105" y="229"/>
                </a:lnTo>
                <a:lnTo>
                  <a:pt x="595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11"/>
          <p:cNvSpPr/>
          <p:nvPr/>
        </p:nvSpPr>
        <p:spPr>
          <a:xfrm rot="10566647">
            <a:off x="2191218" y="-588102"/>
            <a:ext cx="7740775" cy="2616772"/>
          </a:xfrm>
          <a:custGeom>
            <a:avLst/>
            <a:gdLst/>
            <a:ahLst/>
            <a:cxnLst/>
            <a:rect l="l" t="t" r="r" b="b"/>
            <a:pathLst>
              <a:path w="158982" h="88796" extrusionOk="0">
                <a:moveTo>
                  <a:pt x="6425" y="0"/>
                </a:moveTo>
                <a:lnTo>
                  <a:pt x="6082" y="115"/>
                </a:lnTo>
                <a:lnTo>
                  <a:pt x="5053" y="823"/>
                </a:lnTo>
                <a:lnTo>
                  <a:pt x="4710" y="938"/>
                </a:lnTo>
                <a:lnTo>
                  <a:pt x="4641" y="2469"/>
                </a:lnTo>
                <a:lnTo>
                  <a:pt x="4641" y="5510"/>
                </a:lnTo>
                <a:lnTo>
                  <a:pt x="4733" y="7042"/>
                </a:lnTo>
                <a:lnTo>
                  <a:pt x="1029" y="80862"/>
                </a:lnTo>
                <a:lnTo>
                  <a:pt x="526" y="80794"/>
                </a:lnTo>
                <a:lnTo>
                  <a:pt x="0" y="80839"/>
                </a:lnTo>
                <a:lnTo>
                  <a:pt x="158593" y="88795"/>
                </a:lnTo>
                <a:lnTo>
                  <a:pt x="158410" y="88384"/>
                </a:lnTo>
                <a:lnTo>
                  <a:pt x="158159" y="87378"/>
                </a:lnTo>
                <a:lnTo>
                  <a:pt x="158021" y="85663"/>
                </a:lnTo>
                <a:lnTo>
                  <a:pt x="158204" y="83148"/>
                </a:lnTo>
                <a:lnTo>
                  <a:pt x="158684" y="80862"/>
                </a:lnTo>
                <a:lnTo>
                  <a:pt x="158982" y="79948"/>
                </a:lnTo>
                <a:lnTo>
                  <a:pt x="157038" y="79994"/>
                </a:lnTo>
                <a:lnTo>
                  <a:pt x="153129" y="79971"/>
                </a:lnTo>
                <a:lnTo>
                  <a:pt x="149220" y="79834"/>
                </a:lnTo>
                <a:lnTo>
                  <a:pt x="145310" y="79582"/>
                </a:lnTo>
                <a:lnTo>
                  <a:pt x="141424" y="79216"/>
                </a:lnTo>
                <a:lnTo>
                  <a:pt x="137537" y="78713"/>
                </a:lnTo>
                <a:lnTo>
                  <a:pt x="133674" y="78119"/>
                </a:lnTo>
                <a:lnTo>
                  <a:pt x="129833" y="77387"/>
                </a:lnTo>
                <a:lnTo>
                  <a:pt x="127912" y="76976"/>
                </a:lnTo>
                <a:lnTo>
                  <a:pt x="125055" y="76336"/>
                </a:lnTo>
                <a:lnTo>
                  <a:pt x="120780" y="75147"/>
                </a:lnTo>
                <a:lnTo>
                  <a:pt x="117990" y="74232"/>
                </a:lnTo>
                <a:lnTo>
                  <a:pt x="115224" y="73226"/>
                </a:lnTo>
                <a:lnTo>
                  <a:pt x="112526" y="72061"/>
                </a:lnTo>
                <a:lnTo>
                  <a:pt x="109920" y="70757"/>
                </a:lnTo>
                <a:lnTo>
                  <a:pt x="107360" y="69294"/>
                </a:lnTo>
                <a:lnTo>
                  <a:pt x="106148" y="68494"/>
                </a:lnTo>
                <a:lnTo>
                  <a:pt x="104708" y="67511"/>
                </a:lnTo>
                <a:lnTo>
                  <a:pt x="101987" y="65362"/>
                </a:lnTo>
                <a:lnTo>
                  <a:pt x="99427" y="63053"/>
                </a:lnTo>
                <a:lnTo>
                  <a:pt x="97003" y="60584"/>
                </a:lnTo>
                <a:lnTo>
                  <a:pt x="94694" y="57978"/>
                </a:lnTo>
                <a:lnTo>
                  <a:pt x="92477" y="55280"/>
                </a:lnTo>
                <a:lnTo>
                  <a:pt x="89253" y="51119"/>
                </a:lnTo>
                <a:lnTo>
                  <a:pt x="85046" y="45472"/>
                </a:lnTo>
                <a:lnTo>
                  <a:pt x="80748" y="39871"/>
                </a:lnTo>
                <a:lnTo>
                  <a:pt x="77365" y="35893"/>
                </a:lnTo>
                <a:lnTo>
                  <a:pt x="74987" y="33356"/>
                </a:lnTo>
                <a:lnTo>
                  <a:pt x="72495" y="30955"/>
                </a:lnTo>
                <a:lnTo>
                  <a:pt x="69820" y="28715"/>
                </a:lnTo>
                <a:lnTo>
                  <a:pt x="68426" y="27663"/>
                </a:lnTo>
                <a:lnTo>
                  <a:pt x="67100" y="26726"/>
                </a:lnTo>
                <a:lnTo>
                  <a:pt x="64357" y="25034"/>
                </a:lnTo>
                <a:lnTo>
                  <a:pt x="61499" y="23502"/>
                </a:lnTo>
                <a:lnTo>
                  <a:pt x="58572" y="22131"/>
                </a:lnTo>
                <a:lnTo>
                  <a:pt x="57064" y="21513"/>
                </a:lnTo>
                <a:lnTo>
                  <a:pt x="54823" y="20644"/>
                </a:lnTo>
                <a:lnTo>
                  <a:pt x="50228" y="19158"/>
                </a:lnTo>
                <a:lnTo>
                  <a:pt x="45541" y="18015"/>
                </a:lnTo>
                <a:lnTo>
                  <a:pt x="40809" y="17215"/>
                </a:lnTo>
                <a:lnTo>
                  <a:pt x="38408" y="16964"/>
                </a:lnTo>
                <a:lnTo>
                  <a:pt x="33767" y="16621"/>
                </a:lnTo>
                <a:lnTo>
                  <a:pt x="27983" y="16186"/>
                </a:lnTo>
                <a:lnTo>
                  <a:pt x="25720" y="15889"/>
                </a:lnTo>
                <a:lnTo>
                  <a:pt x="23457" y="15432"/>
                </a:lnTo>
                <a:lnTo>
                  <a:pt x="21239" y="14838"/>
                </a:lnTo>
                <a:lnTo>
                  <a:pt x="20165" y="14449"/>
                </a:lnTo>
                <a:lnTo>
                  <a:pt x="18953" y="13969"/>
                </a:lnTo>
                <a:lnTo>
                  <a:pt x="16667" y="12780"/>
                </a:lnTo>
                <a:lnTo>
                  <a:pt x="14541" y="11340"/>
                </a:lnTo>
                <a:lnTo>
                  <a:pt x="12574" y="9694"/>
                </a:lnTo>
                <a:lnTo>
                  <a:pt x="10791" y="7819"/>
                </a:lnTo>
                <a:lnTo>
                  <a:pt x="9237" y="5761"/>
                </a:lnTo>
                <a:lnTo>
                  <a:pt x="7911" y="3567"/>
                </a:lnTo>
                <a:lnTo>
                  <a:pt x="6836" y="1212"/>
                </a:lnTo>
                <a:lnTo>
                  <a:pt x="642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11"/>
          <p:cNvSpPr/>
          <p:nvPr/>
        </p:nvSpPr>
        <p:spPr>
          <a:xfrm rot="-5216854">
            <a:off x="6285888" y="-2228227"/>
            <a:ext cx="1751179" cy="5617441"/>
          </a:xfrm>
          <a:custGeom>
            <a:avLst/>
            <a:gdLst/>
            <a:ahLst/>
            <a:cxnLst/>
            <a:rect l="l" t="t" r="r" b="b"/>
            <a:pathLst>
              <a:path w="103611" h="100455" fill="none" extrusionOk="0">
                <a:moveTo>
                  <a:pt x="17376" y="100455"/>
                </a:moveTo>
                <a:lnTo>
                  <a:pt x="17467" y="99815"/>
                </a:lnTo>
                <a:lnTo>
                  <a:pt x="17467" y="98580"/>
                </a:lnTo>
                <a:lnTo>
                  <a:pt x="17307" y="97346"/>
                </a:lnTo>
                <a:lnTo>
                  <a:pt x="16987" y="96134"/>
                </a:lnTo>
                <a:lnTo>
                  <a:pt x="16347" y="94328"/>
                </a:lnTo>
                <a:lnTo>
                  <a:pt x="15181" y="92019"/>
                </a:lnTo>
                <a:lnTo>
                  <a:pt x="14541" y="90921"/>
                </a:lnTo>
                <a:lnTo>
                  <a:pt x="11638" y="86075"/>
                </a:lnTo>
                <a:lnTo>
                  <a:pt x="7271" y="78850"/>
                </a:lnTo>
                <a:lnTo>
                  <a:pt x="5259" y="75124"/>
                </a:lnTo>
                <a:lnTo>
                  <a:pt x="4025" y="72609"/>
                </a:lnTo>
                <a:lnTo>
                  <a:pt x="3453" y="71329"/>
                </a:lnTo>
                <a:lnTo>
                  <a:pt x="2904" y="70026"/>
                </a:lnTo>
                <a:lnTo>
                  <a:pt x="1921" y="67351"/>
                </a:lnTo>
                <a:lnTo>
                  <a:pt x="1121" y="64630"/>
                </a:lnTo>
                <a:lnTo>
                  <a:pt x="504" y="61864"/>
                </a:lnTo>
                <a:lnTo>
                  <a:pt x="115" y="59075"/>
                </a:lnTo>
                <a:lnTo>
                  <a:pt x="1" y="56263"/>
                </a:lnTo>
                <a:lnTo>
                  <a:pt x="138" y="53474"/>
                </a:lnTo>
                <a:lnTo>
                  <a:pt x="573" y="50731"/>
                </a:lnTo>
                <a:lnTo>
                  <a:pt x="915" y="49359"/>
                </a:lnTo>
                <a:lnTo>
                  <a:pt x="1373" y="47896"/>
                </a:lnTo>
                <a:lnTo>
                  <a:pt x="2584" y="45107"/>
                </a:lnTo>
                <a:lnTo>
                  <a:pt x="4116" y="42477"/>
                </a:lnTo>
                <a:lnTo>
                  <a:pt x="5945" y="40031"/>
                </a:lnTo>
                <a:lnTo>
                  <a:pt x="8048" y="37791"/>
                </a:lnTo>
                <a:lnTo>
                  <a:pt x="10380" y="35779"/>
                </a:lnTo>
                <a:lnTo>
                  <a:pt x="12872" y="33973"/>
                </a:lnTo>
                <a:lnTo>
                  <a:pt x="15547" y="32418"/>
                </a:lnTo>
                <a:lnTo>
                  <a:pt x="16919" y="31755"/>
                </a:lnTo>
                <a:lnTo>
                  <a:pt x="18336" y="31115"/>
                </a:lnTo>
                <a:lnTo>
                  <a:pt x="21194" y="30041"/>
                </a:lnTo>
                <a:lnTo>
                  <a:pt x="24120" y="29195"/>
                </a:lnTo>
                <a:lnTo>
                  <a:pt x="27115" y="28555"/>
                </a:lnTo>
                <a:lnTo>
                  <a:pt x="30156" y="28075"/>
                </a:lnTo>
                <a:lnTo>
                  <a:pt x="33219" y="27777"/>
                </a:lnTo>
                <a:lnTo>
                  <a:pt x="36283" y="27640"/>
                </a:lnTo>
                <a:lnTo>
                  <a:pt x="39369" y="27617"/>
                </a:lnTo>
                <a:lnTo>
                  <a:pt x="40901" y="27663"/>
                </a:lnTo>
                <a:lnTo>
                  <a:pt x="43804" y="27777"/>
                </a:lnTo>
                <a:lnTo>
                  <a:pt x="49611" y="28280"/>
                </a:lnTo>
                <a:lnTo>
                  <a:pt x="55395" y="28852"/>
                </a:lnTo>
                <a:lnTo>
                  <a:pt x="61202" y="29355"/>
                </a:lnTo>
                <a:lnTo>
                  <a:pt x="64106" y="29515"/>
                </a:lnTo>
                <a:lnTo>
                  <a:pt x="65569" y="29561"/>
                </a:lnTo>
                <a:lnTo>
                  <a:pt x="68495" y="29561"/>
                </a:lnTo>
                <a:lnTo>
                  <a:pt x="71421" y="29446"/>
                </a:lnTo>
                <a:lnTo>
                  <a:pt x="74325" y="29195"/>
                </a:lnTo>
                <a:lnTo>
                  <a:pt x="77205" y="28760"/>
                </a:lnTo>
                <a:lnTo>
                  <a:pt x="80040" y="28143"/>
                </a:lnTo>
                <a:lnTo>
                  <a:pt x="82807" y="27297"/>
                </a:lnTo>
                <a:lnTo>
                  <a:pt x="85504" y="26246"/>
                </a:lnTo>
                <a:lnTo>
                  <a:pt x="86807" y="25628"/>
                </a:lnTo>
                <a:lnTo>
                  <a:pt x="87699" y="25148"/>
                </a:lnTo>
                <a:lnTo>
                  <a:pt x="89414" y="24142"/>
                </a:lnTo>
                <a:lnTo>
                  <a:pt x="91060" y="22999"/>
                </a:lnTo>
                <a:lnTo>
                  <a:pt x="92637" y="21765"/>
                </a:lnTo>
                <a:lnTo>
                  <a:pt x="94123" y="20416"/>
                </a:lnTo>
                <a:lnTo>
                  <a:pt x="95518" y="18976"/>
                </a:lnTo>
                <a:lnTo>
                  <a:pt x="96821" y="17444"/>
                </a:lnTo>
                <a:lnTo>
                  <a:pt x="98010" y="15843"/>
                </a:lnTo>
                <a:lnTo>
                  <a:pt x="99107" y="14175"/>
                </a:lnTo>
                <a:lnTo>
                  <a:pt x="100113" y="12437"/>
                </a:lnTo>
                <a:lnTo>
                  <a:pt x="100982" y="10631"/>
                </a:lnTo>
                <a:lnTo>
                  <a:pt x="101759" y="8779"/>
                </a:lnTo>
                <a:lnTo>
                  <a:pt x="102399" y="6882"/>
                </a:lnTo>
                <a:lnTo>
                  <a:pt x="102902" y="4938"/>
                </a:lnTo>
                <a:lnTo>
                  <a:pt x="103291" y="2995"/>
                </a:lnTo>
                <a:lnTo>
                  <a:pt x="103542" y="1006"/>
                </a:lnTo>
                <a:lnTo>
                  <a:pt x="103611" y="0"/>
                </a:lnTo>
              </a:path>
            </a:pathLst>
          </a:custGeom>
          <a:noFill/>
          <a:ln w="28575" cap="flat" cmpd="sng">
            <a:solidFill>
              <a:schemeClr val="lt1"/>
            </a:solidFill>
            <a:prstDash val="solid"/>
            <a:miter lim="22861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11"/>
          <p:cNvSpPr/>
          <p:nvPr/>
        </p:nvSpPr>
        <p:spPr>
          <a:xfrm rot="230243" flipH="1">
            <a:off x="-5635123" y="3850524"/>
            <a:ext cx="9678350" cy="1434205"/>
          </a:xfrm>
          <a:custGeom>
            <a:avLst/>
            <a:gdLst/>
            <a:ahLst/>
            <a:cxnLst/>
            <a:rect l="l" t="t" r="r" b="b"/>
            <a:pathLst>
              <a:path w="163257" h="45839" extrusionOk="0">
                <a:moveTo>
                  <a:pt x="59533" y="1"/>
                </a:moveTo>
                <a:lnTo>
                  <a:pt x="54960" y="138"/>
                </a:lnTo>
                <a:lnTo>
                  <a:pt x="50388" y="595"/>
                </a:lnTo>
                <a:lnTo>
                  <a:pt x="45861" y="1373"/>
                </a:lnTo>
                <a:lnTo>
                  <a:pt x="41403" y="2493"/>
                </a:lnTo>
                <a:lnTo>
                  <a:pt x="37037" y="3910"/>
                </a:lnTo>
                <a:lnTo>
                  <a:pt x="32784" y="5648"/>
                </a:lnTo>
                <a:lnTo>
                  <a:pt x="28669" y="7682"/>
                </a:lnTo>
                <a:lnTo>
                  <a:pt x="24714" y="9991"/>
                </a:lnTo>
                <a:lnTo>
                  <a:pt x="20942" y="12598"/>
                </a:lnTo>
                <a:lnTo>
                  <a:pt x="17376" y="15478"/>
                </a:lnTo>
                <a:lnTo>
                  <a:pt x="14061" y="18610"/>
                </a:lnTo>
                <a:lnTo>
                  <a:pt x="10997" y="22017"/>
                </a:lnTo>
                <a:lnTo>
                  <a:pt x="9557" y="23823"/>
                </a:lnTo>
                <a:lnTo>
                  <a:pt x="8528" y="25217"/>
                </a:lnTo>
                <a:lnTo>
                  <a:pt x="6722" y="28029"/>
                </a:lnTo>
                <a:lnTo>
                  <a:pt x="5190" y="30910"/>
                </a:lnTo>
                <a:lnTo>
                  <a:pt x="3910" y="33950"/>
                </a:lnTo>
                <a:lnTo>
                  <a:pt x="3338" y="35574"/>
                </a:lnTo>
                <a:lnTo>
                  <a:pt x="2904" y="37037"/>
                </a:lnTo>
                <a:lnTo>
                  <a:pt x="1487" y="42044"/>
                </a:lnTo>
                <a:lnTo>
                  <a:pt x="892" y="44467"/>
                </a:lnTo>
                <a:lnTo>
                  <a:pt x="915" y="44718"/>
                </a:lnTo>
                <a:lnTo>
                  <a:pt x="801" y="44764"/>
                </a:lnTo>
                <a:lnTo>
                  <a:pt x="572" y="45061"/>
                </a:lnTo>
                <a:lnTo>
                  <a:pt x="344" y="45496"/>
                </a:lnTo>
                <a:lnTo>
                  <a:pt x="92" y="45793"/>
                </a:lnTo>
                <a:lnTo>
                  <a:pt x="1" y="45839"/>
                </a:lnTo>
                <a:lnTo>
                  <a:pt x="163257" y="45839"/>
                </a:lnTo>
                <a:lnTo>
                  <a:pt x="162320" y="45038"/>
                </a:lnTo>
                <a:lnTo>
                  <a:pt x="161154" y="44147"/>
                </a:lnTo>
                <a:lnTo>
                  <a:pt x="160559" y="43324"/>
                </a:lnTo>
                <a:lnTo>
                  <a:pt x="160353" y="42729"/>
                </a:lnTo>
                <a:lnTo>
                  <a:pt x="160376" y="42638"/>
                </a:lnTo>
                <a:lnTo>
                  <a:pt x="160216" y="42318"/>
                </a:lnTo>
                <a:lnTo>
                  <a:pt x="159851" y="41769"/>
                </a:lnTo>
                <a:lnTo>
                  <a:pt x="159896" y="41701"/>
                </a:lnTo>
                <a:lnTo>
                  <a:pt x="159896" y="20096"/>
                </a:lnTo>
                <a:lnTo>
                  <a:pt x="159668" y="20073"/>
                </a:lnTo>
                <a:lnTo>
                  <a:pt x="159416" y="20119"/>
                </a:lnTo>
                <a:lnTo>
                  <a:pt x="156101" y="20874"/>
                </a:lnTo>
                <a:lnTo>
                  <a:pt x="149403" y="22108"/>
                </a:lnTo>
                <a:lnTo>
                  <a:pt x="144327" y="22771"/>
                </a:lnTo>
                <a:lnTo>
                  <a:pt x="140921" y="23114"/>
                </a:lnTo>
                <a:lnTo>
                  <a:pt x="137537" y="23343"/>
                </a:lnTo>
                <a:lnTo>
                  <a:pt x="134131" y="23434"/>
                </a:lnTo>
                <a:lnTo>
                  <a:pt x="130747" y="23411"/>
                </a:lnTo>
                <a:lnTo>
                  <a:pt x="127387" y="23251"/>
                </a:lnTo>
                <a:lnTo>
                  <a:pt x="124049" y="22931"/>
                </a:lnTo>
                <a:lnTo>
                  <a:pt x="120734" y="22451"/>
                </a:lnTo>
                <a:lnTo>
                  <a:pt x="117465" y="21811"/>
                </a:lnTo>
                <a:lnTo>
                  <a:pt x="114218" y="20988"/>
                </a:lnTo>
                <a:lnTo>
                  <a:pt x="111041" y="19982"/>
                </a:lnTo>
                <a:lnTo>
                  <a:pt x="107908" y="18770"/>
                </a:lnTo>
                <a:lnTo>
                  <a:pt x="106354" y="18084"/>
                </a:lnTo>
                <a:lnTo>
                  <a:pt x="104411" y="17170"/>
                </a:lnTo>
                <a:lnTo>
                  <a:pt x="100593" y="15112"/>
                </a:lnTo>
                <a:lnTo>
                  <a:pt x="95014" y="11775"/>
                </a:lnTo>
                <a:lnTo>
                  <a:pt x="91288" y="9557"/>
                </a:lnTo>
                <a:lnTo>
                  <a:pt x="89390" y="8483"/>
                </a:lnTo>
                <a:lnTo>
                  <a:pt x="85504" y="6448"/>
                </a:lnTo>
                <a:lnTo>
                  <a:pt x="81526" y="4619"/>
                </a:lnTo>
                <a:lnTo>
                  <a:pt x="77456" y="3041"/>
                </a:lnTo>
                <a:lnTo>
                  <a:pt x="75376" y="2401"/>
                </a:lnTo>
                <a:lnTo>
                  <a:pt x="73158" y="1761"/>
                </a:lnTo>
                <a:lnTo>
                  <a:pt x="68655" y="824"/>
                </a:lnTo>
                <a:lnTo>
                  <a:pt x="64105" y="229"/>
                </a:lnTo>
                <a:lnTo>
                  <a:pt x="595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11"/>
          <p:cNvSpPr/>
          <p:nvPr/>
        </p:nvSpPr>
        <p:spPr>
          <a:xfrm rot="-10270324">
            <a:off x="-749907" y="4096142"/>
            <a:ext cx="7616516" cy="2758300"/>
          </a:xfrm>
          <a:custGeom>
            <a:avLst/>
            <a:gdLst/>
            <a:ahLst/>
            <a:cxnLst/>
            <a:rect l="l" t="t" r="r" b="b"/>
            <a:pathLst>
              <a:path w="152100" h="108229" fill="none" extrusionOk="0">
                <a:moveTo>
                  <a:pt x="0" y="81297"/>
                </a:moveTo>
                <a:lnTo>
                  <a:pt x="1258" y="80383"/>
                </a:lnTo>
                <a:lnTo>
                  <a:pt x="3864" y="78691"/>
                </a:lnTo>
                <a:lnTo>
                  <a:pt x="6539" y="77205"/>
                </a:lnTo>
                <a:lnTo>
                  <a:pt x="9282" y="75879"/>
                </a:lnTo>
                <a:lnTo>
                  <a:pt x="12071" y="74736"/>
                </a:lnTo>
                <a:lnTo>
                  <a:pt x="14906" y="73776"/>
                </a:lnTo>
                <a:lnTo>
                  <a:pt x="17787" y="72976"/>
                </a:lnTo>
                <a:lnTo>
                  <a:pt x="20736" y="72358"/>
                </a:lnTo>
                <a:lnTo>
                  <a:pt x="23685" y="71901"/>
                </a:lnTo>
                <a:lnTo>
                  <a:pt x="26680" y="71604"/>
                </a:lnTo>
                <a:lnTo>
                  <a:pt x="29698" y="71444"/>
                </a:lnTo>
                <a:lnTo>
                  <a:pt x="32716" y="71467"/>
                </a:lnTo>
                <a:lnTo>
                  <a:pt x="35733" y="71627"/>
                </a:lnTo>
                <a:lnTo>
                  <a:pt x="38774" y="71924"/>
                </a:lnTo>
                <a:lnTo>
                  <a:pt x="41792" y="72358"/>
                </a:lnTo>
                <a:lnTo>
                  <a:pt x="44809" y="72953"/>
                </a:lnTo>
                <a:lnTo>
                  <a:pt x="46318" y="73296"/>
                </a:lnTo>
                <a:lnTo>
                  <a:pt x="49176" y="74004"/>
                </a:lnTo>
                <a:lnTo>
                  <a:pt x="55052" y="75719"/>
                </a:lnTo>
                <a:lnTo>
                  <a:pt x="59441" y="77296"/>
                </a:lnTo>
                <a:lnTo>
                  <a:pt x="62299" y="78485"/>
                </a:lnTo>
                <a:lnTo>
                  <a:pt x="65042" y="79811"/>
                </a:lnTo>
                <a:lnTo>
                  <a:pt x="67626" y="81274"/>
                </a:lnTo>
                <a:lnTo>
                  <a:pt x="68860" y="82052"/>
                </a:lnTo>
                <a:lnTo>
                  <a:pt x="73318" y="85047"/>
                </a:lnTo>
                <a:lnTo>
                  <a:pt x="82189" y="91288"/>
                </a:lnTo>
                <a:lnTo>
                  <a:pt x="88978" y="95837"/>
                </a:lnTo>
                <a:lnTo>
                  <a:pt x="93619" y="98695"/>
                </a:lnTo>
                <a:lnTo>
                  <a:pt x="98352" y="101347"/>
                </a:lnTo>
                <a:lnTo>
                  <a:pt x="103221" y="103702"/>
                </a:lnTo>
                <a:lnTo>
                  <a:pt x="105736" y="104731"/>
                </a:lnTo>
                <a:lnTo>
                  <a:pt x="106971" y="105211"/>
                </a:lnTo>
                <a:lnTo>
                  <a:pt x="109531" y="106079"/>
                </a:lnTo>
                <a:lnTo>
                  <a:pt x="112160" y="106811"/>
                </a:lnTo>
                <a:lnTo>
                  <a:pt x="114858" y="107405"/>
                </a:lnTo>
                <a:lnTo>
                  <a:pt x="117601" y="107840"/>
                </a:lnTo>
                <a:lnTo>
                  <a:pt x="120391" y="108114"/>
                </a:lnTo>
                <a:lnTo>
                  <a:pt x="123157" y="108228"/>
                </a:lnTo>
                <a:lnTo>
                  <a:pt x="125923" y="108160"/>
                </a:lnTo>
                <a:lnTo>
                  <a:pt x="128667" y="107885"/>
                </a:lnTo>
                <a:lnTo>
                  <a:pt x="131341" y="107405"/>
                </a:lnTo>
                <a:lnTo>
                  <a:pt x="133971" y="106697"/>
                </a:lnTo>
                <a:lnTo>
                  <a:pt x="136508" y="105782"/>
                </a:lnTo>
                <a:lnTo>
                  <a:pt x="138932" y="104616"/>
                </a:lnTo>
                <a:lnTo>
                  <a:pt x="141241" y="103222"/>
                </a:lnTo>
                <a:lnTo>
                  <a:pt x="143413" y="101553"/>
                </a:lnTo>
                <a:lnTo>
                  <a:pt x="145401" y="99609"/>
                </a:lnTo>
                <a:lnTo>
                  <a:pt x="146339" y="98512"/>
                </a:lnTo>
                <a:lnTo>
                  <a:pt x="146910" y="97803"/>
                </a:lnTo>
                <a:lnTo>
                  <a:pt x="147939" y="96340"/>
                </a:lnTo>
                <a:lnTo>
                  <a:pt x="148854" y="94786"/>
                </a:lnTo>
                <a:lnTo>
                  <a:pt x="149654" y="93185"/>
                </a:lnTo>
                <a:lnTo>
                  <a:pt x="150317" y="91516"/>
                </a:lnTo>
                <a:lnTo>
                  <a:pt x="150888" y="89825"/>
                </a:lnTo>
                <a:lnTo>
                  <a:pt x="151346" y="88064"/>
                </a:lnTo>
                <a:lnTo>
                  <a:pt x="151688" y="86281"/>
                </a:lnTo>
                <a:lnTo>
                  <a:pt x="152031" y="83583"/>
                </a:lnTo>
                <a:lnTo>
                  <a:pt x="152100" y="79926"/>
                </a:lnTo>
                <a:lnTo>
                  <a:pt x="151780" y="76268"/>
                </a:lnTo>
                <a:lnTo>
                  <a:pt x="151094" y="72678"/>
                </a:lnTo>
                <a:lnTo>
                  <a:pt x="150591" y="70918"/>
                </a:lnTo>
                <a:lnTo>
                  <a:pt x="150180" y="69661"/>
                </a:lnTo>
                <a:lnTo>
                  <a:pt x="149242" y="67214"/>
                </a:lnTo>
                <a:lnTo>
                  <a:pt x="148122" y="64883"/>
                </a:lnTo>
                <a:lnTo>
                  <a:pt x="146888" y="62642"/>
                </a:lnTo>
                <a:lnTo>
                  <a:pt x="144853" y="59373"/>
                </a:lnTo>
                <a:lnTo>
                  <a:pt x="141926" y="55189"/>
                </a:lnTo>
                <a:lnTo>
                  <a:pt x="139000" y="51028"/>
                </a:lnTo>
                <a:lnTo>
                  <a:pt x="136920" y="47851"/>
                </a:lnTo>
                <a:lnTo>
                  <a:pt x="135617" y="45679"/>
                </a:lnTo>
                <a:lnTo>
                  <a:pt x="134451" y="43461"/>
                </a:lnTo>
                <a:lnTo>
                  <a:pt x="133445" y="41129"/>
                </a:lnTo>
                <a:lnTo>
                  <a:pt x="132599" y="38729"/>
                </a:lnTo>
                <a:lnTo>
                  <a:pt x="131936" y="36214"/>
                </a:lnTo>
                <a:lnTo>
                  <a:pt x="131707" y="34888"/>
                </a:lnTo>
                <a:lnTo>
                  <a:pt x="131547" y="33722"/>
                </a:lnTo>
                <a:lnTo>
                  <a:pt x="131319" y="31344"/>
                </a:lnTo>
                <a:lnTo>
                  <a:pt x="131227" y="28967"/>
                </a:lnTo>
                <a:lnTo>
                  <a:pt x="131273" y="26566"/>
                </a:lnTo>
                <a:lnTo>
                  <a:pt x="131456" y="24189"/>
                </a:lnTo>
                <a:lnTo>
                  <a:pt x="131799" y="21811"/>
                </a:lnTo>
                <a:lnTo>
                  <a:pt x="132256" y="19479"/>
                </a:lnTo>
                <a:lnTo>
                  <a:pt x="132850" y="17170"/>
                </a:lnTo>
                <a:lnTo>
                  <a:pt x="133582" y="14884"/>
                </a:lnTo>
                <a:lnTo>
                  <a:pt x="134451" y="12666"/>
                </a:lnTo>
                <a:lnTo>
                  <a:pt x="135434" y="10494"/>
                </a:lnTo>
                <a:lnTo>
                  <a:pt x="136554" y="8391"/>
                </a:lnTo>
                <a:lnTo>
                  <a:pt x="137811" y="6379"/>
                </a:lnTo>
                <a:lnTo>
                  <a:pt x="139183" y="4436"/>
                </a:lnTo>
                <a:lnTo>
                  <a:pt x="140692" y="2584"/>
                </a:lnTo>
                <a:lnTo>
                  <a:pt x="142338" y="824"/>
                </a:lnTo>
                <a:lnTo>
                  <a:pt x="143184" y="1"/>
                </a:lnTo>
              </a:path>
            </a:pathLst>
          </a:custGeom>
          <a:noFill/>
          <a:ln w="28575" cap="flat" cmpd="sng">
            <a:solidFill>
              <a:schemeClr val="lt1"/>
            </a:solidFill>
            <a:prstDash val="solid"/>
            <a:miter lim="22861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11"/>
          <p:cNvSpPr/>
          <p:nvPr/>
        </p:nvSpPr>
        <p:spPr>
          <a:xfrm flipH="1">
            <a:off x="5834571" y="1969875"/>
            <a:ext cx="6467118" cy="3671050"/>
          </a:xfrm>
          <a:custGeom>
            <a:avLst/>
            <a:gdLst/>
            <a:ahLst/>
            <a:cxnLst/>
            <a:rect l="l" t="t" r="r" b="b"/>
            <a:pathLst>
              <a:path w="246132" h="146842" fill="none" extrusionOk="0">
                <a:moveTo>
                  <a:pt x="1" y="3109"/>
                </a:moveTo>
                <a:lnTo>
                  <a:pt x="1738" y="2515"/>
                </a:lnTo>
                <a:lnTo>
                  <a:pt x="5305" y="1509"/>
                </a:lnTo>
                <a:lnTo>
                  <a:pt x="8894" y="755"/>
                </a:lnTo>
                <a:lnTo>
                  <a:pt x="12506" y="252"/>
                </a:lnTo>
                <a:lnTo>
                  <a:pt x="16118" y="0"/>
                </a:lnTo>
                <a:lnTo>
                  <a:pt x="19730" y="0"/>
                </a:lnTo>
                <a:lnTo>
                  <a:pt x="23297" y="275"/>
                </a:lnTo>
                <a:lnTo>
                  <a:pt x="26795" y="823"/>
                </a:lnTo>
                <a:lnTo>
                  <a:pt x="30224" y="1646"/>
                </a:lnTo>
                <a:lnTo>
                  <a:pt x="33539" y="2789"/>
                </a:lnTo>
                <a:lnTo>
                  <a:pt x="36740" y="4207"/>
                </a:lnTo>
                <a:lnTo>
                  <a:pt x="39803" y="5944"/>
                </a:lnTo>
                <a:lnTo>
                  <a:pt x="42684" y="7979"/>
                </a:lnTo>
                <a:lnTo>
                  <a:pt x="45404" y="10334"/>
                </a:lnTo>
                <a:lnTo>
                  <a:pt x="47919" y="13031"/>
                </a:lnTo>
                <a:lnTo>
                  <a:pt x="50182" y="16049"/>
                </a:lnTo>
                <a:lnTo>
                  <a:pt x="51234" y="17695"/>
                </a:lnTo>
                <a:lnTo>
                  <a:pt x="52057" y="19158"/>
                </a:lnTo>
                <a:lnTo>
                  <a:pt x="53429" y="22108"/>
                </a:lnTo>
                <a:lnTo>
                  <a:pt x="54458" y="25080"/>
                </a:lnTo>
                <a:lnTo>
                  <a:pt x="55166" y="28074"/>
                </a:lnTo>
                <a:lnTo>
                  <a:pt x="55601" y="31115"/>
                </a:lnTo>
                <a:lnTo>
                  <a:pt x="55806" y="34178"/>
                </a:lnTo>
                <a:lnTo>
                  <a:pt x="55829" y="37242"/>
                </a:lnTo>
                <a:lnTo>
                  <a:pt x="55692" y="40351"/>
                </a:lnTo>
                <a:lnTo>
                  <a:pt x="54961" y="48147"/>
                </a:lnTo>
                <a:lnTo>
                  <a:pt x="54160" y="55989"/>
                </a:lnTo>
                <a:lnTo>
                  <a:pt x="53978" y="59121"/>
                </a:lnTo>
                <a:lnTo>
                  <a:pt x="53909" y="62253"/>
                </a:lnTo>
                <a:lnTo>
                  <a:pt x="54000" y="65385"/>
                </a:lnTo>
                <a:lnTo>
                  <a:pt x="54138" y="66939"/>
                </a:lnTo>
                <a:lnTo>
                  <a:pt x="54298" y="68357"/>
                </a:lnTo>
                <a:lnTo>
                  <a:pt x="54778" y="71146"/>
                </a:lnTo>
                <a:lnTo>
                  <a:pt x="55441" y="73889"/>
                </a:lnTo>
                <a:lnTo>
                  <a:pt x="56287" y="76610"/>
                </a:lnTo>
                <a:lnTo>
                  <a:pt x="57315" y="79285"/>
                </a:lnTo>
                <a:lnTo>
                  <a:pt x="58504" y="81868"/>
                </a:lnTo>
                <a:lnTo>
                  <a:pt x="59853" y="84406"/>
                </a:lnTo>
                <a:lnTo>
                  <a:pt x="61339" y="86852"/>
                </a:lnTo>
                <a:lnTo>
                  <a:pt x="62985" y="89207"/>
                </a:lnTo>
                <a:lnTo>
                  <a:pt x="64745" y="91470"/>
                </a:lnTo>
                <a:lnTo>
                  <a:pt x="66643" y="93642"/>
                </a:lnTo>
                <a:lnTo>
                  <a:pt x="68655" y="95677"/>
                </a:lnTo>
                <a:lnTo>
                  <a:pt x="70781" y="97597"/>
                </a:lnTo>
                <a:lnTo>
                  <a:pt x="72999" y="99380"/>
                </a:lnTo>
                <a:lnTo>
                  <a:pt x="75308" y="101003"/>
                </a:lnTo>
                <a:lnTo>
                  <a:pt x="77708" y="102489"/>
                </a:lnTo>
                <a:lnTo>
                  <a:pt x="78943" y="103175"/>
                </a:lnTo>
                <a:lnTo>
                  <a:pt x="80269" y="103861"/>
                </a:lnTo>
                <a:lnTo>
                  <a:pt x="82875" y="105073"/>
                </a:lnTo>
                <a:lnTo>
                  <a:pt x="85458" y="106079"/>
                </a:lnTo>
                <a:lnTo>
                  <a:pt x="88042" y="106902"/>
                </a:lnTo>
                <a:lnTo>
                  <a:pt x="90602" y="107542"/>
                </a:lnTo>
                <a:lnTo>
                  <a:pt x="93140" y="107999"/>
                </a:lnTo>
                <a:lnTo>
                  <a:pt x="95677" y="108319"/>
                </a:lnTo>
                <a:lnTo>
                  <a:pt x="98169" y="108479"/>
                </a:lnTo>
                <a:lnTo>
                  <a:pt x="100684" y="108479"/>
                </a:lnTo>
                <a:lnTo>
                  <a:pt x="103176" y="108365"/>
                </a:lnTo>
                <a:lnTo>
                  <a:pt x="105645" y="108113"/>
                </a:lnTo>
                <a:lnTo>
                  <a:pt x="108114" y="107770"/>
                </a:lnTo>
                <a:lnTo>
                  <a:pt x="111772" y="107016"/>
                </a:lnTo>
                <a:lnTo>
                  <a:pt x="116665" y="105713"/>
                </a:lnTo>
                <a:lnTo>
                  <a:pt x="121511" y="104067"/>
                </a:lnTo>
                <a:lnTo>
                  <a:pt x="126335" y="102192"/>
                </a:lnTo>
                <a:lnTo>
                  <a:pt x="133560" y="99083"/>
                </a:lnTo>
                <a:lnTo>
                  <a:pt x="143184" y="94739"/>
                </a:lnTo>
                <a:lnTo>
                  <a:pt x="150432" y="91653"/>
                </a:lnTo>
                <a:lnTo>
                  <a:pt x="155301" y="89801"/>
                </a:lnTo>
                <a:lnTo>
                  <a:pt x="157747" y="88978"/>
                </a:lnTo>
                <a:lnTo>
                  <a:pt x="159599" y="88407"/>
                </a:lnTo>
                <a:lnTo>
                  <a:pt x="163371" y="87355"/>
                </a:lnTo>
                <a:lnTo>
                  <a:pt x="167212" y="86509"/>
                </a:lnTo>
                <a:lnTo>
                  <a:pt x="171076" y="85869"/>
                </a:lnTo>
                <a:lnTo>
                  <a:pt x="174962" y="85389"/>
                </a:lnTo>
                <a:lnTo>
                  <a:pt x="178872" y="85114"/>
                </a:lnTo>
                <a:lnTo>
                  <a:pt x="182781" y="85023"/>
                </a:lnTo>
                <a:lnTo>
                  <a:pt x="186713" y="85137"/>
                </a:lnTo>
                <a:lnTo>
                  <a:pt x="190600" y="85457"/>
                </a:lnTo>
                <a:lnTo>
                  <a:pt x="194463" y="85983"/>
                </a:lnTo>
                <a:lnTo>
                  <a:pt x="198281" y="86715"/>
                </a:lnTo>
                <a:lnTo>
                  <a:pt x="202054" y="87629"/>
                </a:lnTo>
                <a:lnTo>
                  <a:pt x="205757" y="88795"/>
                </a:lnTo>
                <a:lnTo>
                  <a:pt x="209415" y="90144"/>
                </a:lnTo>
                <a:lnTo>
                  <a:pt x="212959" y="91721"/>
                </a:lnTo>
                <a:lnTo>
                  <a:pt x="216411" y="93505"/>
                </a:lnTo>
                <a:lnTo>
                  <a:pt x="218080" y="94511"/>
                </a:lnTo>
                <a:lnTo>
                  <a:pt x="219749" y="95539"/>
                </a:lnTo>
                <a:lnTo>
                  <a:pt x="222949" y="97780"/>
                </a:lnTo>
                <a:lnTo>
                  <a:pt x="225990" y="100249"/>
                </a:lnTo>
                <a:lnTo>
                  <a:pt x="228871" y="102901"/>
                </a:lnTo>
                <a:lnTo>
                  <a:pt x="231591" y="105736"/>
                </a:lnTo>
                <a:lnTo>
                  <a:pt x="234083" y="108753"/>
                </a:lnTo>
                <a:lnTo>
                  <a:pt x="236392" y="111908"/>
                </a:lnTo>
                <a:lnTo>
                  <a:pt x="238495" y="115223"/>
                </a:lnTo>
                <a:lnTo>
                  <a:pt x="240347" y="118653"/>
                </a:lnTo>
                <a:lnTo>
                  <a:pt x="241993" y="122196"/>
                </a:lnTo>
                <a:lnTo>
                  <a:pt x="243365" y="125831"/>
                </a:lnTo>
                <a:lnTo>
                  <a:pt x="244485" y="129535"/>
                </a:lnTo>
                <a:lnTo>
                  <a:pt x="245308" y="133307"/>
                </a:lnTo>
                <a:lnTo>
                  <a:pt x="245880" y="137148"/>
                </a:lnTo>
                <a:lnTo>
                  <a:pt x="246131" y="141011"/>
                </a:lnTo>
                <a:lnTo>
                  <a:pt x="246085" y="144898"/>
                </a:lnTo>
                <a:lnTo>
                  <a:pt x="245925" y="146841"/>
                </a:lnTo>
              </a:path>
            </a:pathLst>
          </a:custGeom>
          <a:noFill/>
          <a:ln w="28575" cap="flat" cmpd="sng">
            <a:solidFill>
              <a:srgbClr val="FFFFFF"/>
            </a:solidFill>
            <a:prstDash val="solid"/>
            <a:miter lim="22861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11"/>
          <p:cNvSpPr/>
          <p:nvPr/>
        </p:nvSpPr>
        <p:spPr>
          <a:xfrm rot="-6299818">
            <a:off x="-314952" y="34843"/>
            <a:ext cx="1506489" cy="1370883"/>
          </a:xfrm>
          <a:custGeom>
            <a:avLst/>
            <a:gdLst/>
            <a:ahLst/>
            <a:cxnLst/>
            <a:rect l="l" t="t" r="r" b="b"/>
            <a:pathLst>
              <a:path w="45930" h="43598" extrusionOk="0">
                <a:moveTo>
                  <a:pt x="27755" y="0"/>
                </a:moveTo>
                <a:lnTo>
                  <a:pt x="25171" y="206"/>
                </a:lnTo>
                <a:lnTo>
                  <a:pt x="22611" y="663"/>
                </a:lnTo>
                <a:lnTo>
                  <a:pt x="20073" y="1372"/>
                </a:lnTo>
                <a:lnTo>
                  <a:pt x="17581" y="2287"/>
                </a:lnTo>
                <a:lnTo>
                  <a:pt x="15204" y="3407"/>
                </a:lnTo>
                <a:lnTo>
                  <a:pt x="12940" y="4687"/>
                </a:lnTo>
                <a:lnTo>
                  <a:pt x="10837" y="6150"/>
                </a:lnTo>
                <a:lnTo>
                  <a:pt x="8940" y="7728"/>
                </a:lnTo>
                <a:lnTo>
                  <a:pt x="8071" y="8574"/>
                </a:lnTo>
                <a:lnTo>
                  <a:pt x="7408" y="9259"/>
                </a:lnTo>
                <a:lnTo>
                  <a:pt x="6173" y="10700"/>
                </a:lnTo>
                <a:lnTo>
                  <a:pt x="5602" y="11431"/>
                </a:lnTo>
                <a:lnTo>
                  <a:pt x="4710" y="12689"/>
                </a:lnTo>
                <a:lnTo>
                  <a:pt x="3110" y="15524"/>
                </a:lnTo>
                <a:lnTo>
                  <a:pt x="1761" y="18656"/>
                </a:lnTo>
                <a:lnTo>
                  <a:pt x="732" y="22016"/>
                </a:lnTo>
                <a:lnTo>
                  <a:pt x="389" y="23731"/>
                </a:lnTo>
                <a:lnTo>
                  <a:pt x="206" y="24897"/>
                </a:lnTo>
                <a:lnTo>
                  <a:pt x="1" y="27252"/>
                </a:lnTo>
                <a:lnTo>
                  <a:pt x="23" y="29584"/>
                </a:lnTo>
                <a:lnTo>
                  <a:pt x="321" y="31847"/>
                </a:lnTo>
                <a:lnTo>
                  <a:pt x="869" y="34019"/>
                </a:lnTo>
                <a:lnTo>
                  <a:pt x="1738" y="36076"/>
                </a:lnTo>
                <a:lnTo>
                  <a:pt x="2927" y="37974"/>
                </a:lnTo>
                <a:lnTo>
                  <a:pt x="4436" y="39666"/>
                </a:lnTo>
                <a:lnTo>
                  <a:pt x="5350" y="40420"/>
                </a:lnTo>
                <a:lnTo>
                  <a:pt x="5853" y="40786"/>
                </a:lnTo>
                <a:lnTo>
                  <a:pt x="6905" y="41449"/>
                </a:lnTo>
                <a:lnTo>
                  <a:pt x="8551" y="42272"/>
                </a:lnTo>
                <a:lnTo>
                  <a:pt x="10860" y="43049"/>
                </a:lnTo>
                <a:lnTo>
                  <a:pt x="13283" y="43461"/>
                </a:lnTo>
                <a:lnTo>
                  <a:pt x="15775" y="43598"/>
                </a:lnTo>
                <a:lnTo>
                  <a:pt x="18290" y="43484"/>
                </a:lnTo>
                <a:lnTo>
                  <a:pt x="20759" y="43163"/>
                </a:lnTo>
                <a:lnTo>
                  <a:pt x="23160" y="42683"/>
                </a:lnTo>
                <a:lnTo>
                  <a:pt x="24326" y="42386"/>
                </a:lnTo>
                <a:lnTo>
                  <a:pt x="25537" y="42066"/>
                </a:lnTo>
                <a:lnTo>
                  <a:pt x="27915" y="41266"/>
                </a:lnTo>
                <a:lnTo>
                  <a:pt x="29081" y="40832"/>
                </a:lnTo>
                <a:lnTo>
                  <a:pt x="30224" y="40329"/>
                </a:lnTo>
                <a:lnTo>
                  <a:pt x="32464" y="39208"/>
                </a:lnTo>
                <a:lnTo>
                  <a:pt x="34613" y="37905"/>
                </a:lnTo>
                <a:lnTo>
                  <a:pt x="36625" y="36419"/>
                </a:lnTo>
                <a:lnTo>
                  <a:pt x="38500" y="34773"/>
                </a:lnTo>
                <a:lnTo>
                  <a:pt x="40215" y="32967"/>
                </a:lnTo>
                <a:lnTo>
                  <a:pt x="41746" y="31001"/>
                </a:lnTo>
                <a:lnTo>
                  <a:pt x="43072" y="28898"/>
                </a:lnTo>
                <a:lnTo>
                  <a:pt x="43644" y="27778"/>
                </a:lnTo>
                <a:lnTo>
                  <a:pt x="44192" y="26657"/>
                </a:lnTo>
                <a:lnTo>
                  <a:pt x="45015" y="24303"/>
                </a:lnTo>
                <a:lnTo>
                  <a:pt x="45610" y="21856"/>
                </a:lnTo>
                <a:lnTo>
                  <a:pt x="45907" y="19364"/>
                </a:lnTo>
                <a:lnTo>
                  <a:pt x="45930" y="16872"/>
                </a:lnTo>
                <a:lnTo>
                  <a:pt x="45656" y="14381"/>
                </a:lnTo>
                <a:lnTo>
                  <a:pt x="45061" y="11980"/>
                </a:lnTo>
                <a:lnTo>
                  <a:pt x="44192" y="9648"/>
                </a:lnTo>
                <a:lnTo>
                  <a:pt x="43621" y="8528"/>
                </a:lnTo>
                <a:lnTo>
                  <a:pt x="43278" y="7911"/>
                </a:lnTo>
                <a:lnTo>
                  <a:pt x="42501" y="6745"/>
                </a:lnTo>
                <a:lnTo>
                  <a:pt x="41701" y="5693"/>
                </a:lnTo>
                <a:lnTo>
                  <a:pt x="40809" y="4733"/>
                </a:lnTo>
                <a:lnTo>
                  <a:pt x="39391" y="3453"/>
                </a:lnTo>
                <a:lnTo>
                  <a:pt x="37334" y="2104"/>
                </a:lnTo>
                <a:lnTo>
                  <a:pt x="35093" y="1098"/>
                </a:lnTo>
                <a:lnTo>
                  <a:pt x="32739" y="412"/>
                </a:lnTo>
                <a:lnTo>
                  <a:pt x="30270" y="46"/>
                </a:lnTo>
                <a:lnTo>
                  <a:pt x="277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1"/>
          <p:cNvSpPr/>
          <p:nvPr/>
        </p:nvSpPr>
        <p:spPr>
          <a:xfrm rot="-2430215">
            <a:off x="-3260641" y="-2203524"/>
            <a:ext cx="10722637" cy="3577623"/>
          </a:xfrm>
          <a:custGeom>
            <a:avLst/>
            <a:gdLst/>
            <a:ahLst/>
            <a:cxnLst/>
            <a:rect l="l" t="t" r="r" b="b"/>
            <a:pathLst>
              <a:path w="246132" h="146842" fill="none" extrusionOk="0">
                <a:moveTo>
                  <a:pt x="1" y="3109"/>
                </a:moveTo>
                <a:lnTo>
                  <a:pt x="1738" y="2515"/>
                </a:lnTo>
                <a:lnTo>
                  <a:pt x="5305" y="1509"/>
                </a:lnTo>
                <a:lnTo>
                  <a:pt x="8894" y="755"/>
                </a:lnTo>
                <a:lnTo>
                  <a:pt x="12506" y="252"/>
                </a:lnTo>
                <a:lnTo>
                  <a:pt x="16118" y="0"/>
                </a:lnTo>
                <a:lnTo>
                  <a:pt x="19730" y="0"/>
                </a:lnTo>
                <a:lnTo>
                  <a:pt x="23297" y="275"/>
                </a:lnTo>
                <a:lnTo>
                  <a:pt x="26795" y="823"/>
                </a:lnTo>
                <a:lnTo>
                  <a:pt x="30224" y="1646"/>
                </a:lnTo>
                <a:lnTo>
                  <a:pt x="33539" y="2789"/>
                </a:lnTo>
                <a:lnTo>
                  <a:pt x="36740" y="4207"/>
                </a:lnTo>
                <a:lnTo>
                  <a:pt x="39803" y="5944"/>
                </a:lnTo>
                <a:lnTo>
                  <a:pt x="42684" y="7979"/>
                </a:lnTo>
                <a:lnTo>
                  <a:pt x="45404" y="10334"/>
                </a:lnTo>
                <a:lnTo>
                  <a:pt x="47919" y="13031"/>
                </a:lnTo>
                <a:lnTo>
                  <a:pt x="50182" y="16049"/>
                </a:lnTo>
                <a:lnTo>
                  <a:pt x="51234" y="17695"/>
                </a:lnTo>
                <a:lnTo>
                  <a:pt x="52057" y="19158"/>
                </a:lnTo>
                <a:lnTo>
                  <a:pt x="53429" y="22108"/>
                </a:lnTo>
                <a:lnTo>
                  <a:pt x="54458" y="25080"/>
                </a:lnTo>
                <a:lnTo>
                  <a:pt x="55166" y="28074"/>
                </a:lnTo>
                <a:lnTo>
                  <a:pt x="55601" y="31115"/>
                </a:lnTo>
                <a:lnTo>
                  <a:pt x="55806" y="34178"/>
                </a:lnTo>
                <a:lnTo>
                  <a:pt x="55829" y="37242"/>
                </a:lnTo>
                <a:lnTo>
                  <a:pt x="55692" y="40351"/>
                </a:lnTo>
                <a:lnTo>
                  <a:pt x="54961" y="48147"/>
                </a:lnTo>
                <a:lnTo>
                  <a:pt x="54160" y="55989"/>
                </a:lnTo>
                <a:lnTo>
                  <a:pt x="53978" y="59121"/>
                </a:lnTo>
                <a:lnTo>
                  <a:pt x="53909" y="62253"/>
                </a:lnTo>
                <a:lnTo>
                  <a:pt x="54000" y="65385"/>
                </a:lnTo>
                <a:lnTo>
                  <a:pt x="54138" y="66939"/>
                </a:lnTo>
                <a:lnTo>
                  <a:pt x="54298" y="68357"/>
                </a:lnTo>
                <a:lnTo>
                  <a:pt x="54778" y="71146"/>
                </a:lnTo>
                <a:lnTo>
                  <a:pt x="55441" y="73889"/>
                </a:lnTo>
                <a:lnTo>
                  <a:pt x="56287" y="76610"/>
                </a:lnTo>
                <a:lnTo>
                  <a:pt x="57315" y="79285"/>
                </a:lnTo>
                <a:lnTo>
                  <a:pt x="58504" y="81868"/>
                </a:lnTo>
                <a:lnTo>
                  <a:pt x="59853" y="84406"/>
                </a:lnTo>
                <a:lnTo>
                  <a:pt x="61339" y="86852"/>
                </a:lnTo>
                <a:lnTo>
                  <a:pt x="62985" y="89207"/>
                </a:lnTo>
                <a:lnTo>
                  <a:pt x="64745" y="91470"/>
                </a:lnTo>
                <a:lnTo>
                  <a:pt x="66643" y="93642"/>
                </a:lnTo>
                <a:lnTo>
                  <a:pt x="68655" y="95677"/>
                </a:lnTo>
                <a:lnTo>
                  <a:pt x="70781" y="97597"/>
                </a:lnTo>
                <a:lnTo>
                  <a:pt x="72999" y="99380"/>
                </a:lnTo>
                <a:lnTo>
                  <a:pt x="75308" y="101003"/>
                </a:lnTo>
                <a:lnTo>
                  <a:pt x="77708" y="102489"/>
                </a:lnTo>
                <a:lnTo>
                  <a:pt x="78943" y="103175"/>
                </a:lnTo>
                <a:lnTo>
                  <a:pt x="80269" y="103861"/>
                </a:lnTo>
                <a:lnTo>
                  <a:pt x="82875" y="105073"/>
                </a:lnTo>
                <a:lnTo>
                  <a:pt x="85458" y="106079"/>
                </a:lnTo>
                <a:lnTo>
                  <a:pt x="88042" y="106902"/>
                </a:lnTo>
                <a:lnTo>
                  <a:pt x="90602" y="107542"/>
                </a:lnTo>
                <a:lnTo>
                  <a:pt x="93140" y="107999"/>
                </a:lnTo>
                <a:lnTo>
                  <a:pt x="95677" y="108319"/>
                </a:lnTo>
                <a:lnTo>
                  <a:pt x="98169" y="108479"/>
                </a:lnTo>
                <a:lnTo>
                  <a:pt x="100684" y="108479"/>
                </a:lnTo>
                <a:lnTo>
                  <a:pt x="103176" y="108365"/>
                </a:lnTo>
                <a:lnTo>
                  <a:pt x="105645" y="108113"/>
                </a:lnTo>
                <a:lnTo>
                  <a:pt x="108114" y="107770"/>
                </a:lnTo>
                <a:lnTo>
                  <a:pt x="111772" y="107016"/>
                </a:lnTo>
                <a:lnTo>
                  <a:pt x="116665" y="105713"/>
                </a:lnTo>
                <a:lnTo>
                  <a:pt x="121511" y="104067"/>
                </a:lnTo>
                <a:lnTo>
                  <a:pt x="126335" y="102192"/>
                </a:lnTo>
                <a:lnTo>
                  <a:pt x="133560" y="99083"/>
                </a:lnTo>
                <a:lnTo>
                  <a:pt x="143184" y="94739"/>
                </a:lnTo>
                <a:lnTo>
                  <a:pt x="150432" y="91653"/>
                </a:lnTo>
                <a:lnTo>
                  <a:pt x="155301" y="89801"/>
                </a:lnTo>
                <a:lnTo>
                  <a:pt x="157747" y="88978"/>
                </a:lnTo>
                <a:lnTo>
                  <a:pt x="159599" y="88407"/>
                </a:lnTo>
                <a:lnTo>
                  <a:pt x="163371" y="87355"/>
                </a:lnTo>
                <a:lnTo>
                  <a:pt x="167212" y="86509"/>
                </a:lnTo>
                <a:lnTo>
                  <a:pt x="171076" y="85869"/>
                </a:lnTo>
                <a:lnTo>
                  <a:pt x="174962" y="85389"/>
                </a:lnTo>
                <a:lnTo>
                  <a:pt x="178872" y="85114"/>
                </a:lnTo>
                <a:lnTo>
                  <a:pt x="182781" y="85023"/>
                </a:lnTo>
                <a:lnTo>
                  <a:pt x="186713" y="85137"/>
                </a:lnTo>
                <a:lnTo>
                  <a:pt x="190600" y="85457"/>
                </a:lnTo>
                <a:lnTo>
                  <a:pt x="194463" y="85983"/>
                </a:lnTo>
                <a:lnTo>
                  <a:pt x="198281" y="86715"/>
                </a:lnTo>
                <a:lnTo>
                  <a:pt x="202054" y="87629"/>
                </a:lnTo>
                <a:lnTo>
                  <a:pt x="205757" y="88795"/>
                </a:lnTo>
                <a:lnTo>
                  <a:pt x="209415" y="90144"/>
                </a:lnTo>
                <a:lnTo>
                  <a:pt x="212959" y="91721"/>
                </a:lnTo>
                <a:lnTo>
                  <a:pt x="216411" y="93505"/>
                </a:lnTo>
                <a:lnTo>
                  <a:pt x="218080" y="94511"/>
                </a:lnTo>
                <a:lnTo>
                  <a:pt x="219749" y="95539"/>
                </a:lnTo>
                <a:lnTo>
                  <a:pt x="222949" y="97780"/>
                </a:lnTo>
                <a:lnTo>
                  <a:pt x="225990" y="100249"/>
                </a:lnTo>
                <a:lnTo>
                  <a:pt x="228871" y="102901"/>
                </a:lnTo>
                <a:lnTo>
                  <a:pt x="231591" y="105736"/>
                </a:lnTo>
                <a:lnTo>
                  <a:pt x="234083" y="108753"/>
                </a:lnTo>
                <a:lnTo>
                  <a:pt x="236392" y="111908"/>
                </a:lnTo>
                <a:lnTo>
                  <a:pt x="238495" y="115223"/>
                </a:lnTo>
                <a:lnTo>
                  <a:pt x="240347" y="118653"/>
                </a:lnTo>
                <a:lnTo>
                  <a:pt x="241993" y="122196"/>
                </a:lnTo>
                <a:lnTo>
                  <a:pt x="243365" y="125831"/>
                </a:lnTo>
                <a:lnTo>
                  <a:pt x="244485" y="129535"/>
                </a:lnTo>
                <a:lnTo>
                  <a:pt x="245308" y="133307"/>
                </a:lnTo>
                <a:lnTo>
                  <a:pt x="245880" y="137148"/>
                </a:lnTo>
                <a:lnTo>
                  <a:pt x="246131" y="141011"/>
                </a:lnTo>
                <a:lnTo>
                  <a:pt x="246085" y="144898"/>
                </a:lnTo>
                <a:lnTo>
                  <a:pt x="245925" y="146841"/>
                </a:lnTo>
              </a:path>
            </a:pathLst>
          </a:custGeom>
          <a:noFill/>
          <a:ln w="28575" cap="flat" cmpd="sng">
            <a:solidFill>
              <a:schemeClr val="lt1"/>
            </a:solidFill>
            <a:prstDash val="solid"/>
            <a:miter lim="22861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1"/>
          <p:cNvSpPr txBox="1">
            <a:spLocks noGrp="1"/>
          </p:cNvSpPr>
          <p:nvPr>
            <p:ph type="title" hasCustomPrompt="1"/>
          </p:nvPr>
        </p:nvSpPr>
        <p:spPr>
          <a:xfrm>
            <a:off x="1942475" y="1647138"/>
            <a:ext cx="5259000" cy="1319400"/>
          </a:xfrm>
          <a:prstGeom prst="rect">
            <a:avLst/>
          </a:prstGeom>
        </p:spPr>
        <p:txBody>
          <a:bodyPr spcFirstLastPara="1" wrap="square" lIns="91425" tIns="91425" rIns="91425" bIns="91425" anchor="ctr" anchorCtr="0">
            <a:normAutofit/>
          </a:bodyPr>
          <a:lstStyle>
            <a:lvl1pPr lvl="0" algn="ctr">
              <a:spcBef>
                <a:spcPts val="0"/>
              </a:spcBef>
              <a:spcAft>
                <a:spcPts val="0"/>
              </a:spcAft>
              <a:buClr>
                <a:schemeClr val="lt1"/>
              </a:buClr>
              <a:buSzPts val="12000"/>
              <a:buNone/>
              <a:defRPr sz="9000">
                <a:solidFill>
                  <a:schemeClr val="lt1"/>
                </a:solidFill>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87" name="Google Shape;87;p11"/>
          <p:cNvSpPr txBox="1">
            <a:spLocks noGrp="1"/>
          </p:cNvSpPr>
          <p:nvPr>
            <p:ph type="subTitle" idx="1"/>
          </p:nvPr>
        </p:nvSpPr>
        <p:spPr>
          <a:xfrm>
            <a:off x="1942475" y="2966538"/>
            <a:ext cx="5259000" cy="529800"/>
          </a:xfrm>
          <a:prstGeom prst="rect">
            <a:avLst/>
          </a:prstGeom>
        </p:spPr>
        <p:txBody>
          <a:bodyPr spcFirstLastPara="1" wrap="square" lIns="91425" tIns="91425" rIns="91425" bIns="91425" anchor="t" anchorCtr="0">
            <a:normAutofit/>
          </a:bodyPr>
          <a:lstStyle>
            <a:lvl1pPr lvl="0" algn="ctr">
              <a:spcBef>
                <a:spcPts val="0"/>
              </a:spcBef>
              <a:spcAft>
                <a:spcPts val="0"/>
              </a:spcAft>
              <a:buSzPts val="1800"/>
              <a:buNone/>
              <a:defRPr sz="1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8"/>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89"/>
        <p:cNvGrpSpPr/>
        <p:nvPr/>
      </p:nvGrpSpPr>
      <p:grpSpPr>
        <a:xfrm>
          <a:off x="0" y="0"/>
          <a:ext cx="0" cy="0"/>
          <a:chOff x="0" y="0"/>
          <a:chExt cx="0" cy="0"/>
        </a:xfrm>
      </p:grpSpPr>
      <p:sp>
        <p:nvSpPr>
          <p:cNvPr id="90" name="Google Shape;90;p13"/>
          <p:cNvSpPr txBox="1">
            <a:spLocks noGrp="1"/>
          </p:cNvSpPr>
          <p:nvPr>
            <p:ph type="title" hasCustomPrompt="1"/>
          </p:nvPr>
        </p:nvSpPr>
        <p:spPr>
          <a:xfrm>
            <a:off x="1236750" y="1388600"/>
            <a:ext cx="409200" cy="347400"/>
          </a:xfrm>
          <a:prstGeom prst="rect">
            <a:avLst/>
          </a:prstGeom>
        </p:spPr>
        <p:txBody>
          <a:bodyPr spcFirstLastPara="1" wrap="square" lIns="91425" tIns="91425" rIns="91425" bIns="91425" anchor="ctr" anchorCtr="0">
            <a:normAutofit/>
          </a:bodyPr>
          <a:lstStyle>
            <a:lvl1pPr lvl="0" algn="r" rtl="0">
              <a:spcBef>
                <a:spcPts val="0"/>
              </a:spcBef>
              <a:spcAft>
                <a:spcPts val="0"/>
              </a:spcAft>
              <a:buSzPts val="2400"/>
              <a:buNone/>
              <a:defRPr sz="2400">
                <a:solidFill>
                  <a:schemeClr val="dk2"/>
                </a:solidFill>
              </a:defRPr>
            </a:lvl1pPr>
            <a:lvl2pPr lvl="1" rtl="0">
              <a:spcBef>
                <a:spcPts val="0"/>
              </a:spcBef>
              <a:spcAft>
                <a:spcPts val="0"/>
              </a:spcAft>
              <a:buSzPts val="5000"/>
              <a:buNone/>
              <a:defRPr sz="5000"/>
            </a:lvl2pPr>
            <a:lvl3pPr lvl="2" rtl="0">
              <a:spcBef>
                <a:spcPts val="0"/>
              </a:spcBef>
              <a:spcAft>
                <a:spcPts val="0"/>
              </a:spcAft>
              <a:buSzPts val="5000"/>
              <a:buNone/>
              <a:defRPr sz="5000"/>
            </a:lvl3pPr>
            <a:lvl4pPr lvl="3" rtl="0">
              <a:spcBef>
                <a:spcPts val="0"/>
              </a:spcBef>
              <a:spcAft>
                <a:spcPts val="0"/>
              </a:spcAft>
              <a:buSzPts val="5000"/>
              <a:buNone/>
              <a:defRPr sz="5000"/>
            </a:lvl4pPr>
            <a:lvl5pPr lvl="4" rtl="0">
              <a:spcBef>
                <a:spcPts val="0"/>
              </a:spcBef>
              <a:spcAft>
                <a:spcPts val="0"/>
              </a:spcAft>
              <a:buSzPts val="5000"/>
              <a:buNone/>
              <a:defRPr sz="5000"/>
            </a:lvl5pPr>
            <a:lvl6pPr lvl="5" rtl="0">
              <a:spcBef>
                <a:spcPts val="0"/>
              </a:spcBef>
              <a:spcAft>
                <a:spcPts val="0"/>
              </a:spcAft>
              <a:buSzPts val="5000"/>
              <a:buNone/>
              <a:defRPr sz="5000"/>
            </a:lvl6pPr>
            <a:lvl7pPr lvl="6" rtl="0">
              <a:spcBef>
                <a:spcPts val="0"/>
              </a:spcBef>
              <a:spcAft>
                <a:spcPts val="0"/>
              </a:spcAft>
              <a:buSzPts val="5000"/>
              <a:buNone/>
              <a:defRPr sz="5000"/>
            </a:lvl7pPr>
            <a:lvl8pPr lvl="7" rtl="0">
              <a:spcBef>
                <a:spcPts val="0"/>
              </a:spcBef>
              <a:spcAft>
                <a:spcPts val="0"/>
              </a:spcAft>
              <a:buSzPts val="5000"/>
              <a:buNone/>
              <a:defRPr sz="5000"/>
            </a:lvl8pPr>
            <a:lvl9pPr lvl="8" rtl="0">
              <a:spcBef>
                <a:spcPts val="0"/>
              </a:spcBef>
              <a:spcAft>
                <a:spcPts val="0"/>
              </a:spcAft>
              <a:buSzPts val="5000"/>
              <a:buNone/>
              <a:defRPr sz="5000"/>
            </a:lvl9pPr>
          </a:lstStyle>
          <a:p>
            <a:r>
              <a:t>xx%</a:t>
            </a:r>
          </a:p>
        </p:txBody>
      </p:sp>
      <p:sp>
        <p:nvSpPr>
          <p:cNvPr id="91" name="Google Shape;91;p13"/>
          <p:cNvSpPr txBox="1">
            <a:spLocks noGrp="1"/>
          </p:cNvSpPr>
          <p:nvPr>
            <p:ph type="subTitle" idx="1"/>
          </p:nvPr>
        </p:nvSpPr>
        <p:spPr>
          <a:xfrm>
            <a:off x="1645950" y="1388600"/>
            <a:ext cx="2379600" cy="347400"/>
          </a:xfrm>
          <a:prstGeom prst="rect">
            <a:avLst/>
          </a:prstGeom>
        </p:spPr>
        <p:txBody>
          <a:bodyPr spcFirstLastPara="1" wrap="square" lIns="91425" tIns="91425" rIns="91425" bIns="91425" anchor="ctr" anchorCtr="0">
            <a:normAutofit/>
          </a:bodyPr>
          <a:lstStyle>
            <a:lvl1pPr lvl="0" rtl="0">
              <a:lnSpc>
                <a:spcPct val="100000"/>
              </a:lnSpc>
              <a:spcBef>
                <a:spcPts val="0"/>
              </a:spcBef>
              <a:spcAft>
                <a:spcPts val="0"/>
              </a:spcAft>
              <a:buSzPts val="1800"/>
              <a:buFont typeface="Luckiest Guy"/>
              <a:buNone/>
              <a:defRPr sz="2020" b="1">
                <a:solidFill>
                  <a:schemeClr val="lt2"/>
                </a:solidFill>
                <a:latin typeface="Signika"/>
                <a:ea typeface="Signika"/>
                <a:cs typeface="Signika"/>
                <a:sym typeface="Signika"/>
              </a:defRPr>
            </a:lvl1pPr>
            <a:lvl2pPr lvl="1" rtl="0">
              <a:lnSpc>
                <a:spcPct val="100000"/>
              </a:lnSpc>
              <a:spcBef>
                <a:spcPts val="0"/>
              </a:spcBef>
              <a:spcAft>
                <a:spcPts val="0"/>
              </a:spcAft>
              <a:buSzPts val="1400"/>
              <a:buFont typeface="Luckiest Guy"/>
              <a:buNone/>
              <a:defRPr>
                <a:latin typeface="Luckiest Guy"/>
                <a:ea typeface="Luckiest Guy"/>
                <a:cs typeface="Luckiest Guy"/>
                <a:sym typeface="Luckiest Guy"/>
              </a:defRPr>
            </a:lvl2pPr>
            <a:lvl3pPr lvl="2" rtl="0">
              <a:lnSpc>
                <a:spcPct val="100000"/>
              </a:lnSpc>
              <a:spcBef>
                <a:spcPts val="0"/>
              </a:spcBef>
              <a:spcAft>
                <a:spcPts val="0"/>
              </a:spcAft>
              <a:buSzPts val="1400"/>
              <a:buFont typeface="Luckiest Guy"/>
              <a:buNone/>
              <a:defRPr>
                <a:latin typeface="Luckiest Guy"/>
                <a:ea typeface="Luckiest Guy"/>
                <a:cs typeface="Luckiest Guy"/>
                <a:sym typeface="Luckiest Guy"/>
              </a:defRPr>
            </a:lvl3pPr>
            <a:lvl4pPr lvl="3" rtl="0">
              <a:lnSpc>
                <a:spcPct val="100000"/>
              </a:lnSpc>
              <a:spcBef>
                <a:spcPts val="0"/>
              </a:spcBef>
              <a:spcAft>
                <a:spcPts val="0"/>
              </a:spcAft>
              <a:buSzPts val="1400"/>
              <a:buFont typeface="Luckiest Guy"/>
              <a:buNone/>
              <a:defRPr>
                <a:latin typeface="Luckiest Guy"/>
                <a:ea typeface="Luckiest Guy"/>
                <a:cs typeface="Luckiest Guy"/>
                <a:sym typeface="Luckiest Guy"/>
              </a:defRPr>
            </a:lvl4pPr>
            <a:lvl5pPr lvl="4" rtl="0">
              <a:lnSpc>
                <a:spcPct val="100000"/>
              </a:lnSpc>
              <a:spcBef>
                <a:spcPts val="0"/>
              </a:spcBef>
              <a:spcAft>
                <a:spcPts val="0"/>
              </a:spcAft>
              <a:buSzPts val="1400"/>
              <a:buFont typeface="Luckiest Guy"/>
              <a:buNone/>
              <a:defRPr>
                <a:latin typeface="Luckiest Guy"/>
                <a:ea typeface="Luckiest Guy"/>
                <a:cs typeface="Luckiest Guy"/>
                <a:sym typeface="Luckiest Guy"/>
              </a:defRPr>
            </a:lvl5pPr>
            <a:lvl6pPr lvl="5" rtl="0">
              <a:lnSpc>
                <a:spcPct val="100000"/>
              </a:lnSpc>
              <a:spcBef>
                <a:spcPts val="0"/>
              </a:spcBef>
              <a:spcAft>
                <a:spcPts val="0"/>
              </a:spcAft>
              <a:buSzPts val="1400"/>
              <a:buFont typeface="Luckiest Guy"/>
              <a:buNone/>
              <a:defRPr>
                <a:latin typeface="Luckiest Guy"/>
                <a:ea typeface="Luckiest Guy"/>
                <a:cs typeface="Luckiest Guy"/>
                <a:sym typeface="Luckiest Guy"/>
              </a:defRPr>
            </a:lvl6pPr>
            <a:lvl7pPr lvl="6" rtl="0">
              <a:lnSpc>
                <a:spcPct val="100000"/>
              </a:lnSpc>
              <a:spcBef>
                <a:spcPts val="0"/>
              </a:spcBef>
              <a:spcAft>
                <a:spcPts val="0"/>
              </a:spcAft>
              <a:buSzPts val="1400"/>
              <a:buFont typeface="Luckiest Guy"/>
              <a:buNone/>
              <a:defRPr>
                <a:latin typeface="Luckiest Guy"/>
                <a:ea typeface="Luckiest Guy"/>
                <a:cs typeface="Luckiest Guy"/>
                <a:sym typeface="Luckiest Guy"/>
              </a:defRPr>
            </a:lvl7pPr>
            <a:lvl8pPr lvl="7" rtl="0">
              <a:lnSpc>
                <a:spcPct val="100000"/>
              </a:lnSpc>
              <a:spcBef>
                <a:spcPts val="0"/>
              </a:spcBef>
              <a:spcAft>
                <a:spcPts val="0"/>
              </a:spcAft>
              <a:buSzPts val="1400"/>
              <a:buFont typeface="Luckiest Guy"/>
              <a:buNone/>
              <a:defRPr>
                <a:latin typeface="Luckiest Guy"/>
                <a:ea typeface="Luckiest Guy"/>
                <a:cs typeface="Luckiest Guy"/>
                <a:sym typeface="Luckiest Guy"/>
              </a:defRPr>
            </a:lvl8pPr>
            <a:lvl9pPr lvl="8" rtl="0">
              <a:lnSpc>
                <a:spcPct val="100000"/>
              </a:lnSpc>
              <a:spcBef>
                <a:spcPts val="0"/>
              </a:spcBef>
              <a:spcAft>
                <a:spcPts val="0"/>
              </a:spcAft>
              <a:buSzPts val="1400"/>
              <a:buFont typeface="Luckiest Guy"/>
              <a:buNone/>
              <a:defRPr>
                <a:latin typeface="Luckiest Guy"/>
                <a:ea typeface="Luckiest Guy"/>
                <a:cs typeface="Luckiest Guy"/>
                <a:sym typeface="Luckiest Guy"/>
              </a:defRPr>
            </a:lvl9pPr>
          </a:lstStyle>
          <a:p>
            <a:endParaRPr/>
          </a:p>
        </p:txBody>
      </p:sp>
      <p:sp>
        <p:nvSpPr>
          <p:cNvPr id="92" name="Google Shape;92;p13"/>
          <p:cNvSpPr txBox="1">
            <a:spLocks noGrp="1"/>
          </p:cNvSpPr>
          <p:nvPr>
            <p:ph type="subTitle" idx="2"/>
          </p:nvPr>
        </p:nvSpPr>
        <p:spPr>
          <a:xfrm>
            <a:off x="1236750" y="1736000"/>
            <a:ext cx="2788800" cy="510900"/>
          </a:xfrm>
          <a:prstGeom prst="rect">
            <a:avLst/>
          </a:prstGeom>
        </p:spPr>
        <p:txBody>
          <a:bodyPr spcFirstLastPara="1" wrap="square" lIns="91425" tIns="91425" rIns="91425" bIns="91425" anchor="ctr" anchorCtr="0">
            <a:normAutofit/>
          </a:bodyPr>
          <a:lstStyle>
            <a:lvl1pPr lvl="0" rtl="0">
              <a:lnSpc>
                <a:spcPct val="100000"/>
              </a:lnSpc>
              <a:spcBef>
                <a:spcPts val="0"/>
              </a:spcBef>
              <a:spcAft>
                <a:spcPts val="0"/>
              </a:spcAft>
              <a:buSzPts val="18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93" name="Google Shape;93;p13"/>
          <p:cNvSpPr txBox="1">
            <a:spLocks noGrp="1"/>
          </p:cNvSpPr>
          <p:nvPr>
            <p:ph type="title" idx="3"/>
          </p:nvPr>
        </p:nvSpPr>
        <p:spPr>
          <a:xfrm>
            <a:off x="720000" y="540000"/>
            <a:ext cx="7704000" cy="479400"/>
          </a:xfrm>
          <a:prstGeom prst="rect">
            <a:avLst/>
          </a:prstGeom>
        </p:spPr>
        <p:txBody>
          <a:bodyPr spcFirstLastPara="1" wrap="square" lIns="91425" tIns="91425" rIns="91425" bIns="91425" anchor="ctr" anchorCtr="0">
            <a:normAutofit/>
          </a:bodyPr>
          <a:lstStyle>
            <a:lvl1pPr lvl="0" algn="ctr" rtl="0">
              <a:spcBef>
                <a:spcPts val="0"/>
              </a:spcBef>
              <a:spcAft>
                <a:spcPts val="0"/>
              </a:spcAft>
              <a:buClr>
                <a:schemeClr val="dk2"/>
              </a:buClr>
              <a:buSzPts val="2800"/>
              <a:buNone/>
              <a:defRPr sz="2540">
                <a:solidFill>
                  <a:schemeClr val="dk2"/>
                </a:solidFill>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94" name="Google Shape;94;p13"/>
          <p:cNvSpPr txBox="1">
            <a:spLocks noGrp="1"/>
          </p:cNvSpPr>
          <p:nvPr>
            <p:ph type="title" idx="4" hasCustomPrompt="1"/>
          </p:nvPr>
        </p:nvSpPr>
        <p:spPr>
          <a:xfrm>
            <a:off x="1236750" y="2529250"/>
            <a:ext cx="409200" cy="347400"/>
          </a:xfrm>
          <a:prstGeom prst="rect">
            <a:avLst/>
          </a:prstGeom>
        </p:spPr>
        <p:txBody>
          <a:bodyPr spcFirstLastPara="1" wrap="square" lIns="91425" tIns="91425" rIns="91425" bIns="91425" anchor="ctr" anchorCtr="0">
            <a:normAutofit/>
          </a:bodyPr>
          <a:lstStyle>
            <a:lvl1pPr lvl="0" algn="r" rtl="0">
              <a:spcBef>
                <a:spcPts val="0"/>
              </a:spcBef>
              <a:spcAft>
                <a:spcPts val="0"/>
              </a:spcAft>
              <a:buSzPts val="2400"/>
              <a:buNone/>
              <a:defRPr sz="2400">
                <a:solidFill>
                  <a:schemeClr val="dk2"/>
                </a:solidFill>
              </a:defRPr>
            </a:lvl1pPr>
            <a:lvl2pPr lvl="1" rtl="0">
              <a:spcBef>
                <a:spcPts val="0"/>
              </a:spcBef>
              <a:spcAft>
                <a:spcPts val="0"/>
              </a:spcAft>
              <a:buSzPts val="5000"/>
              <a:buNone/>
              <a:defRPr sz="5000"/>
            </a:lvl2pPr>
            <a:lvl3pPr lvl="2" rtl="0">
              <a:spcBef>
                <a:spcPts val="0"/>
              </a:spcBef>
              <a:spcAft>
                <a:spcPts val="0"/>
              </a:spcAft>
              <a:buSzPts val="5000"/>
              <a:buNone/>
              <a:defRPr sz="5000"/>
            </a:lvl3pPr>
            <a:lvl4pPr lvl="3" rtl="0">
              <a:spcBef>
                <a:spcPts val="0"/>
              </a:spcBef>
              <a:spcAft>
                <a:spcPts val="0"/>
              </a:spcAft>
              <a:buSzPts val="5000"/>
              <a:buNone/>
              <a:defRPr sz="5000"/>
            </a:lvl4pPr>
            <a:lvl5pPr lvl="4" rtl="0">
              <a:spcBef>
                <a:spcPts val="0"/>
              </a:spcBef>
              <a:spcAft>
                <a:spcPts val="0"/>
              </a:spcAft>
              <a:buSzPts val="5000"/>
              <a:buNone/>
              <a:defRPr sz="5000"/>
            </a:lvl5pPr>
            <a:lvl6pPr lvl="5" rtl="0">
              <a:spcBef>
                <a:spcPts val="0"/>
              </a:spcBef>
              <a:spcAft>
                <a:spcPts val="0"/>
              </a:spcAft>
              <a:buSzPts val="5000"/>
              <a:buNone/>
              <a:defRPr sz="5000"/>
            </a:lvl6pPr>
            <a:lvl7pPr lvl="6" rtl="0">
              <a:spcBef>
                <a:spcPts val="0"/>
              </a:spcBef>
              <a:spcAft>
                <a:spcPts val="0"/>
              </a:spcAft>
              <a:buSzPts val="5000"/>
              <a:buNone/>
              <a:defRPr sz="5000"/>
            </a:lvl7pPr>
            <a:lvl8pPr lvl="7" rtl="0">
              <a:spcBef>
                <a:spcPts val="0"/>
              </a:spcBef>
              <a:spcAft>
                <a:spcPts val="0"/>
              </a:spcAft>
              <a:buSzPts val="5000"/>
              <a:buNone/>
              <a:defRPr sz="5000"/>
            </a:lvl8pPr>
            <a:lvl9pPr lvl="8" rtl="0">
              <a:spcBef>
                <a:spcPts val="0"/>
              </a:spcBef>
              <a:spcAft>
                <a:spcPts val="0"/>
              </a:spcAft>
              <a:buSzPts val="5000"/>
              <a:buNone/>
              <a:defRPr sz="5000"/>
            </a:lvl9pPr>
          </a:lstStyle>
          <a:p>
            <a:r>
              <a:t>xx%</a:t>
            </a:r>
          </a:p>
        </p:txBody>
      </p:sp>
      <p:sp>
        <p:nvSpPr>
          <p:cNvPr id="95" name="Google Shape;95;p13"/>
          <p:cNvSpPr txBox="1">
            <a:spLocks noGrp="1"/>
          </p:cNvSpPr>
          <p:nvPr>
            <p:ph type="subTitle" idx="5"/>
          </p:nvPr>
        </p:nvSpPr>
        <p:spPr>
          <a:xfrm>
            <a:off x="1645950" y="2529250"/>
            <a:ext cx="2379600" cy="347400"/>
          </a:xfrm>
          <a:prstGeom prst="rect">
            <a:avLst/>
          </a:prstGeom>
        </p:spPr>
        <p:txBody>
          <a:bodyPr spcFirstLastPara="1" wrap="square" lIns="91425" tIns="91425" rIns="91425" bIns="91425" anchor="ctr" anchorCtr="0">
            <a:normAutofit/>
          </a:bodyPr>
          <a:lstStyle>
            <a:lvl1pPr lvl="0" rtl="0">
              <a:lnSpc>
                <a:spcPct val="100000"/>
              </a:lnSpc>
              <a:spcBef>
                <a:spcPts val="0"/>
              </a:spcBef>
              <a:spcAft>
                <a:spcPts val="0"/>
              </a:spcAft>
              <a:buSzPts val="1800"/>
              <a:buFont typeface="Luckiest Guy"/>
              <a:buNone/>
              <a:defRPr sz="2000" b="1">
                <a:solidFill>
                  <a:schemeClr val="lt2"/>
                </a:solidFill>
                <a:latin typeface="Signika"/>
                <a:ea typeface="Signika"/>
                <a:cs typeface="Signika"/>
                <a:sym typeface="Signika"/>
              </a:defRPr>
            </a:lvl1pPr>
            <a:lvl2pPr lvl="1" rtl="0">
              <a:lnSpc>
                <a:spcPct val="100000"/>
              </a:lnSpc>
              <a:spcBef>
                <a:spcPts val="0"/>
              </a:spcBef>
              <a:spcAft>
                <a:spcPts val="0"/>
              </a:spcAft>
              <a:buSzPts val="1400"/>
              <a:buFont typeface="Luckiest Guy"/>
              <a:buNone/>
              <a:defRPr>
                <a:latin typeface="Luckiest Guy"/>
                <a:ea typeface="Luckiest Guy"/>
                <a:cs typeface="Luckiest Guy"/>
                <a:sym typeface="Luckiest Guy"/>
              </a:defRPr>
            </a:lvl2pPr>
            <a:lvl3pPr lvl="2" rtl="0">
              <a:lnSpc>
                <a:spcPct val="100000"/>
              </a:lnSpc>
              <a:spcBef>
                <a:spcPts val="0"/>
              </a:spcBef>
              <a:spcAft>
                <a:spcPts val="0"/>
              </a:spcAft>
              <a:buSzPts val="1400"/>
              <a:buFont typeface="Luckiest Guy"/>
              <a:buNone/>
              <a:defRPr>
                <a:latin typeface="Luckiest Guy"/>
                <a:ea typeface="Luckiest Guy"/>
                <a:cs typeface="Luckiest Guy"/>
                <a:sym typeface="Luckiest Guy"/>
              </a:defRPr>
            </a:lvl3pPr>
            <a:lvl4pPr lvl="3" rtl="0">
              <a:lnSpc>
                <a:spcPct val="100000"/>
              </a:lnSpc>
              <a:spcBef>
                <a:spcPts val="0"/>
              </a:spcBef>
              <a:spcAft>
                <a:spcPts val="0"/>
              </a:spcAft>
              <a:buSzPts val="1400"/>
              <a:buFont typeface="Luckiest Guy"/>
              <a:buNone/>
              <a:defRPr>
                <a:latin typeface="Luckiest Guy"/>
                <a:ea typeface="Luckiest Guy"/>
                <a:cs typeface="Luckiest Guy"/>
                <a:sym typeface="Luckiest Guy"/>
              </a:defRPr>
            </a:lvl4pPr>
            <a:lvl5pPr lvl="4" rtl="0">
              <a:lnSpc>
                <a:spcPct val="100000"/>
              </a:lnSpc>
              <a:spcBef>
                <a:spcPts val="0"/>
              </a:spcBef>
              <a:spcAft>
                <a:spcPts val="0"/>
              </a:spcAft>
              <a:buSzPts val="1400"/>
              <a:buFont typeface="Luckiest Guy"/>
              <a:buNone/>
              <a:defRPr>
                <a:latin typeface="Luckiest Guy"/>
                <a:ea typeface="Luckiest Guy"/>
                <a:cs typeface="Luckiest Guy"/>
                <a:sym typeface="Luckiest Guy"/>
              </a:defRPr>
            </a:lvl5pPr>
            <a:lvl6pPr lvl="5" rtl="0">
              <a:lnSpc>
                <a:spcPct val="100000"/>
              </a:lnSpc>
              <a:spcBef>
                <a:spcPts val="0"/>
              </a:spcBef>
              <a:spcAft>
                <a:spcPts val="0"/>
              </a:spcAft>
              <a:buSzPts val="1400"/>
              <a:buFont typeface="Luckiest Guy"/>
              <a:buNone/>
              <a:defRPr>
                <a:latin typeface="Luckiest Guy"/>
                <a:ea typeface="Luckiest Guy"/>
                <a:cs typeface="Luckiest Guy"/>
                <a:sym typeface="Luckiest Guy"/>
              </a:defRPr>
            </a:lvl6pPr>
            <a:lvl7pPr lvl="6" rtl="0">
              <a:lnSpc>
                <a:spcPct val="100000"/>
              </a:lnSpc>
              <a:spcBef>
                <a:spcPts val="0"/>
              </a:spcBef>
              <a:spcAft>
                <a:spcPts val="0"/>
              </a:spcAft>
              <a:buSzPts val="1400"/>
              <a:buFont typeface="Luckiest Guy"/>
              <a:buNone/>
              <a:defRPr>
                <a:latin typeface="Luckiest Guy"/>
                <a:ea typeface="Luckiest Guy"/>
                <a:cs typeface="Luckiest Guy"/>
                <a:sym typeface="Luckiest Guy"/>
              </a:defRPr>
            </a:lvl7pPr>
            <a:lvl8pPr lvl="7" rtl="0">
              <a:lnSpc>
                <a:spcPct val="100000"/>
              </a:lnSpc>
              <a:spcBef>
                <a:spcPts val="0"/>
              </a:spcBef>
              <a:spcAft>
                <a:spcPts val="0"/>
              </a:spcAft>
              <a:buSzPts val="1400"/>
              <a:buFont typeface="Luckiest Guy"/>
              <a:buNone/>
              <a:defRPr>
                <a:latin typeface="Luckiest Guy"/>
                <a:ea typeface="Luckiest Guy"/>
                <a:cs typeface="Luckiest Guy"/>
                <a:sym typeface="Luckiest Guy"/>
              </a:defRPr>
            </a:lvl8pPr>
            <a:lvl9pPr lvl="8" rtl="0">
              <a:lnSpc>
                <a:spcPct val="100000"/>
              </a:lnSpc>
              <a:spcBef>
                <a:spcPts val="0"/>
              </a:spcBef>
              <a:spcAft>
                <a:spcPts val="0"/>
              </a:spcAft>
              <a:buSzPts val="1400"/>
              <a:buFont typeface="Luckiest Guy"/>
              <a:buNone/>
              <a:defRPr>
                <a:latin typeface="Luckiest Guy"/>
                <a:ea typeface="Luckiest Guy"/>
                <a:cs typeface="Luckiest Guy"/>
                <a:sym typeface="Luckiest Guy"/>
              </a:defRPr>
            </a:lvl9pPr>
          </a:lstStyle>
          <a:p>
            <a:endParaRPr/>
          </a:p>
        </p:txBody>
      </p:sp>
      <p:sp>
        <p:nvSpPr>
          <p:cNvPr id="96" name="Google Shape;96;p13"/>
          <p:cNvSpPr txBox="1">
            <a:spLocks noGrp="1"/>
          </p:cNvSpPr>
          <p:nvPr>
            <p:ph type="subTitle" idx="6"/>
          </p:nvPr>
        </p:nvSpPr>
        <p:spPr>
          <a:xfrm>
            <a:off x="1236750" y="2876650"/>
            <a:ext cx="2788800" cy="510900"/>
          </a:xfrm>
          <a:prstGeom prst="rect">
            <a:avLst/>
          </a:prstGeom>
        </p:spPr>
        <p:txBody>
          <a:bodyPr spcFirstLastPara="1" wrap="square" lIns="91425" tIns="91425" rIns="91425" bIns="91425" anchor="ctr" anchorCtr="0">
            <a:normAutofit/>
          </a:bodyPr>
          <a:lstStyle>
            <a:lvl1pPr lvl="0" rtl="0">
              <a:lnSpc>
                <a:spcPct val="100000"/>
              </a:lnSpc>
              <a:spcBef>
                <a:spcPts val="0"/>
              </a:spcBef>
              <a:spcAft>
                <a:spcPts val="0"/>
              </a:spcAft>
              <a:buSzPts val="18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97" name="Google Shape;97;p13"/>
          <p:cNvSpPr txBox="1">
            <a:spLocks noGrp="1"/>
          </p:cNvSpPr>
          <p:nvPr>
            <p:ph type="title" idx="7" hasCustomPrompt="1"/>
          </p:nvPr>
        </p:nvSpPr>
        <p:spPr>
          <a:xfrm>
            <a:off x="1236750" y="3669900"/>
            <a:ext cx="409200" cy="347400"/>
          </a:xfrm>
          <a:prstGeom prst="rect">
            <a:avLst/>
          </a:prstGeom>
        </p:spPr>
        <p:txBody>
          <a:bodyPr spcFirstLastPara="1" wrap="square" lIns="91425" tIns="91425" rIns="91425" bIns="91425" anchor="ctr" anchorCtr="0">
            <a:normAutofit/>
          </a:bodyPr>
          <a:lstStyle>
            <a:lvl1pPr lvl="0" algn="r" rtl="0">
              <a:spcBef>
                <a:spcPts val="0"/>
              </a:spcBef>
              <a:spcAft>
                <a:spcPts val="0"/>
              </a:spcAft>
              <a:buSzPts val="2400"/>
              <a:buNone/>
              <a:defRPr sz="2400">
                <a:solidFill>
                  <a:schemeClr val="dk2"/>
                </a:solidFill>
              </a:defRPr>
            </a:lvl1pPr>
            <a:lvl2pPr lvl="1" rtl="0">
              <a:spcBef>
                <a:spcPts val="0"/>
              </a:spcBef>
              <a:spcAft>
                <a:spcPts val="0"/>
              </a:spcAft>
              <a:buSzPts val="5000"/>
              <a:buNone/>
              <a:defRPr sz="5000"/>
            </a:lvl2pPr>
            <a:lvl3pPr lvl="2" rtl="0">
              <a:spcBef>
                <a:spcPts val="0"/>
              </a:spcBef>
              <a:spcAft>
                <a:spcPts val="0"/>
              </a:spcAft>
              <a:buSzPts val="5000"/>
              <a:buNone/>
              <a:defRPr sz="5000"/>
            </a:lvl3pPr>
            <a:lvl4pPr lvl="3" rtl="0">
              <a:spcBef>
                <a:spcPts val="0"/>
              </a:spcBef>
              <a:spcAft>
                <a:spcPts val="0"/>
              </a:spcAft>
              <a:buSzPts val="5000"/>
              <a:buNone/>
              <a:defRPr sz="5000"/>
            </a:lvl4pPr>
            <a:lvl5pPr lvl="4" rtl="0">
              <a:spcBef>
                <a:spcPts val="0"/>
              </a:spcBef>
              <a:spcAft>
                <a:spcPts val="0"/>
              </a:spcAft>
              <a:buSzPts val="5000"/>
              <a:buNone/>
              <a:defRPr sz="5000"/>
            </a:lvl5pPr>
            <a:lvl6pPr lvl="5" rtl="0">
              <a:spcBef>
                <a:spcPts val="0"/>
              </a:spcBef>
              <a:spcAft>
                <a:spcPts val="0"/>
              </a:spcAft>
              <a:buSzPts val="5000"/>
              <a:buNone/>
              <a:defRPr sz="5000"/>
            </a:lvl6pPr>
            <a:lvl7pPr lvl="6" rtl="0">
              <a:spcBef>
                <a:spcPts val="0"/>
              </a:spcBef>
              <a:spcAft>
                <a:spcPts val="0"/>
              </a:spcAft>
              <a:buSzPts val="5000"/>
              <a:buNone/>
              <a:defRPr sz="5000"/>
            </a:lvl7pPr>
            <a:lvl8pPr lvl="7" rtl="0">
              <a:spcBef>
                <a:spcPts val="0"/>
              </a:spcBef>
              <a:spcAft>
                <a:spcPts val="0"/>
              </a:spcAft>
              <a:buSzPts val="5000"/>
              <a:buNone/>
              <a:defRPr sz="5000"/>
            </a:lvl8pPr>
            <a:lvl9pPr lvl="8" rtl="0">
              <a:spcBef>
                <a:spcPts val="0"/>
              </a:spcBef>
              <a:spcAft>
                <a:spcPts val="0"/>
              </a:spcAft>
              <a:buSzPts val="5000"/>
              <a:buNone/>
              <a:defRPr sz="5000"/>
            </a:lvl9pPr>
          </a:lstStyle>
          <a:p>
            <a:r>
              <a:t>xx%</a:t>
            </a:r>
          </a:p>
        </p:txBody>
      </p:sp>
      <p:sp>
        <p:nvSpPr>
          <p:cNvPr id="98" name="Google Shape;98;p13"/>
          <p:cNvSpPr txBox="1">
            <a:spLocks noGrp="1"/>
          </p:cNvSpPr>
          <p:nvPr>
            <p:ph type="subTitle" idx="8"/>
          </p:nvPr>
        </p:nvSpPr>
        <p:spPr>
          <a:xfrm>
            <a:off x="1645950" y="3669900"/>
            <a:ext cx="2379600" cy="347400"/>
          </a:xfrm>
          <a:prstGeom prst="rect">
            <a:avLst/>
          </a:prstGeom>
        </p:spPr>
        <p:txBody>
          <a:bodyPr spcFirstLastPara="1" wrap="square" lIns="91425" tIns="91425" rIns="91425" bIns="91425" anchor="ctr" anchorCtr="0">
            <a:normAutofit/>
          </a:bodyPr>
          <a:lstStyle>
            <a:lvl1pPr lvl="0" rtl="0">
              <a:lnSpc>
                <a:spcPct val="100000"/>
              </a:lnSpc>
              <a:spcBef>
                <a:spcPts val="0"/>
              </a:spcBef>
              <a:spcAft>
                <a:spcPts val="0"/>
              </a:spcAft>
              <a:buSzPts val="1800"/>
              <a:buFont typeface="Luckiest Guy"/>
              <a:buNone/>
              <a:defRPr sz="2000" b="1">
                <a:solidFill>
                  <a:schemeClr val="lt2"/>
                </a:solidFill>
                <a:latin typeface="Signika"/>
                <a:ea typeface="Signika"/>
                <a:cs typeface="Signika"/>
                <a:sym typeface="Signika"/>
              </a:defRPr>
            </a:lvl1pPr>
            <a:lvl2pPr lvl="1" rtl="0">
              <a:lnSpc>
                <a:spcPct val="100000"/>
              </a:lnSpc>
              <a:spcBef>
                <a:spcPts val="0"/>
              </a:spcBef>
              <a:spcAft>
                <a:spcPts val="0"/>
              </a:spcAft>
              <a:buSzPts val="1400"/>
              <a:buFont typeface="Luckiest Guy"/>
              <a:buNone/>
              <a:defRPr>
                <a:latin typeface="Luckiest Guy"/>
                <a:ea typeface="Luckiest Guy"/>
                <a:cs typeface="Luckiest Guy"/>
                <a:sym typeface="Luckiest Guy"/>
              </a:defRPr>
            </a:lvl2pPr>
            <a:lvl3pPr lvl="2" rtl="0">
              <a:lnSpc>
                <a:spcPct val="100000"/>
              </a:lnSpc>
              <a:spcBef>
                <a:spcPts val="0"/>
              </a:spcBef>
              <a:spcAft>
                <a:spcPts val="0"/>
              </a:spcAft>
              <a:buSzPts val="1400"/>
              <a:buFont typeface="Luckiest Guy"/>
              <a:buNone/>
              <a:defRPr>
                <a:latin typeface="Luckiest Guy"/>
                <a:ea typeface="Luckiest Guy"/>
                <a:cs typeface="Luckiest Guy"/>
                <a:sym typeface="Luckiest Guy"/>
              </a:defRPr>
            </a:lvl3pPr>
            <a:lvl4pPr lvl="3" rtl="0">
              <a:lnSpc>
                <a:spcPct val="100000"/>
              </a:lnSpc>
              <a:spcBef>
                <a:spcPts val="0"/>
              </a:spcBef>
              <a:spcAft>
                <a:spcPts val="0"/>
              </a:spcAft>
              <a:buSzPts val="1400"/>
              <a:buFont typeface="Luckiest Guy"/>
              <a:buNone/>
              <a:defRPr>
                <a:latin typeface="Luckiest Guy"/>
                <a:ea typeface="Luckiest Guy"/>
                <a:cs typeface="Luckiest Guy"/>
                <a:sym typeface="Luckiest Guy"/>
              </a:defRPr>
            </a:lvl4pPr>
            <a:lvl5pPr lvl="4" rtl="0">
              <a:lnSpc>
                <a:spcPct val="100000"/>
              </a:lnSpc>
              <a:spcBef>
                <a:spcPts val="0"/>
              </a:spcBef>
              <a:spcAft>
                <a:spcPts val="0"/>
              </a:spcAft>
              <a:buSzPts val="1400"/>
              <a:buFont typeface="Luckiest Guy"/>
              <a:buNone/>
              <a:defRPr>
                <a:latin typeface="Luckiest Guy"/>
                <a:ea typeface="Luckiest Guy"/>
                <a:cs typeface="Luckiest Guy"/>
                <a:sym typeface="Luckiest Guy"/>
              </a:defRPr>
            </a:lvl5pPr>
            <a:lvl6pPr lvl="5" rtl="0">
              <a:lnSpc>
                <a:spcPct val="100000"/>
              </a:lnSpc>
              <a:spcBef>
                <a:spcPts val="0"/>
              </a:spcBef>
              <a:spcAft>
                <a:spcPts val="0"/>
              </a:spcAft>
              <a:buSzPts val="1400"/>
              <a:buFont typeface="Luckiest Guy"/>
              <a:buNone/>
              <a:defRPr>
                <a:latin typeface="Luckiest Guy"/>
                <a:ea typeface="Luckiest Guy"/>
                <a:cs typeface="Luckiest Guy"/>
                <a:sym typeface="Luckiest Guy"/>
              </a:defRPr>
            </a:lvl6pPr>
            <a:lvl7pPr lvl="6" rtl="0">
              <a:lnSpc>
                <a:spcPct val="100000"/>
              </a:lnSpc>
              <a:spcBef>
                <a:spcPts val="0"/>
              </a:spcBef>
              <a:spcAft>
                <a:spcPts val="0"/>
              </a:spcAft>
              <a:buSzPts val="1400"/>
              <a:buFont typeface="Luckiest Guy"/>
              <a:buNone/>
              <a:defRPr>
                <a:latin typeface="Luckiest Guy"/>
                <a:ea typeface="Luckiest Guy"/>
                <a:cs typeface="Luckiest Guy"/>
                <a:sym typeface="Luckiest Guy"/>
              </a:defRPr>
            </a:lvl7pPr>
            <a:lvl8pPr lvl="7" rtl="0">
              <a:lnSpc>
                <a:spcPct val="100000"/>
              </a:lnSpc>
              <a:spcBef>
                <a:spcPts val="0"/>
              </a:spcBef>
              <a:spcAft>
                <a:spcPts val="0"/>
              </a:spcAft>
              <a:buSzPts val="1400"/>
              <a:buFont typeface="Luckiest Guy"/>
              <a:buNone/>
              <a:defRPr>
                <a:latin typeface="Luckiest Guy"/>
                <a:ea typeface="Luckiest Guy"/>
                <a:cs typeface="Luckiest Guy"/>
                <a:sym typeface="Luckiest Guy"/>
              </a:defRPr>
            </a:lvl8pPr>
            <a:lvl9pPr lvl="8" rtl="0">
              <a:lnSpc>
                <a:spcPct val="100000"/>
              </a:lnSpc>
              <a:spcBef>
                <a:spcPts val="0"/>
              </a:spcBef>
              <a:spcAft>
                <a:spcPts val="0"/>
              </a:spcAft>
              <a:buSzPts val="1400"/>
              <a:buFont typeface="Luckiest Guy"/>
              <a:buNone/>
              <a:defRPr>
                <a:latin typeface="Luckiest Guy"/>
                <a:ea typeface="Luckiest Guy"/>
                <a:cs typeface="Luckiest Guy"/>
                <a:sym typeface="Luckiest Guy"/>
              </a:defRPr>
            </a:lvl9pPr>
          </a:lstStyle>
          <a:p>
            <a:endParaRPr/>
          </a:p>
        </p:txBody>
      </p:sp>
      <p:sp>
        <p:nvSpPr>
          <p:cNvPr id="99" name="Google Shape;99;p13"/>
          <p:cNvSpPr txBox="1">
            <a:spLocks noGrp="1"/>
          </p:cNvSpPr>
          <p:nvPr>
            <p:ph type="subTitle" idx="9"/>
          </p:nvPr>
        </p:nvSpPr>
        <p:spPr>
          <a:xfrm>
            <a:off x="1236750" y="4017300"/>
            <a:ext cx="2788800" cy="510900"/>
          </a:xfrm>
          <a:prstGeom prst="rect">
            <a:avLst/>
          </a:prstGeom>
        </p:spPr>
        <p:txBody>
          <a:bodyPr spcFirstLastPara="1" wrap="square" lIns="91425" tIns="91425" rIns="91425" bIns="91425" anchor="ctr" anchorCtr="0">
            <a:normAutofit/>
          </a:bodyPr>
          <a:lstStyle>
            <a:lvl1pPr lvl="0" rtl="0">
              <a:lnSpc>
                <a:spcPct val="100000"/>
              </a:lnSpc>
              <a:spcBef>
                <a:spcPts val="0"/>
              </a:spcBef>
              <a:spcAft>
                <a:spcPts val="0"/>
              </a:spcAft>
              <a:buSzPts val="18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00" name="Google Shape;100;p13"/>
          <p:cNvSpPr txBox="1">
            <a:spLocks noGrp="1"/>
          </p:cNvSpPr>
          <p:nvPr>
            <p:ph type="title" idx="13" hasCustomPrompt="1"/>
          </p:nvPr>
        </p:nvSpPr>
        <p:spPr>
          <a:xfrm>
            <a:off x="5137725" y="1388600"/>
            <a:ext cx="409200" cy="347400"/>
          </a:xfrm>
          <a:prstGeom prst="rect">
            <a:avLst/>
          </a:prstGeom>
        </p:spPr>
        <p:txBody>
          <a:bodyPr spcFirstLastPara="1" wrap="square" lIns="91425" tIns="91425" rIns="91425" bIns="91425" anchor="ctr" anchorCtr="0">
            <a:normAutofit/>
          </a:bodyPr>
          <a:lstStyle>
            <a:lvl1pPr lvl="0" algn="r" rtl="0">
              <a:spcBef>
                <a:spcPts val="0"/>
              </a:spcBef>
              <a:spcAft>
                <a:spcPts val="0"/>
              </a:spcAft>
              <a:buSzPts val="2400"/>
              <a:buNone/>
              <a:defRPr sz="2400">
                <a:solidFill>
                  <a:schemeClr val="dk2"/>
                </a:solidFill>
              </a:defRPr>
            </a:lvl1pPr>
            <a:lvl2pPr lvl="1" rtl="0">
              <a:spcBef>
                <a:spcPts val="0"/>
              </a:spcBef>
              <a:spcAft>
                <a:spcPts val="0"/>
              </a:spcAft>
              <a:buSzPts val="5000"/>
              <a:buNone/>
              <a:defRPr sz="5000"/>
            </a:lvl2pPr>
            <a:lvl3pPr lvl="2" rtl="0">
              <a:spcBef>
                <a:spcPts val="0"/>
              </a:spcBef>
              <a:spcAft>
                <a:spcPts val="0"/>
              </a:spcAft>
              <a:buSzPts val="5000"/>
              <a:buNone/>
              <a:defRPr sz="5000"/>
            </a:lvl3pPr>
            <a:lvl4pPr lvl="3" rtl="0">
              <a:spcBef>
                <a:spcPts val="0"/>
              </a:spcBef>
              <a:spcAft>
                <a:spcPts val="0"/>
              </a:spcAft>
              <a:buSzPts val="5000"/>
              <a:buNone/>
              <a:defRPr sz="5000"/>
            </a:lvl4pPr>
            <a:lvl5pPr lvl="4" rtl="0">
              <a:spcBef>
                <a:spcPts val="0"/>
              </a:spcBef>
              <a:spcAft>
                <a:spcPts val="0"/>
              </a:spcAft>
              <a:buSzPts val="5000"/>
              <a:buNone/>
              <a:defRPr sz="5000"/>
            </a:lvl5pPr>
            <a:lvl6pPr lvl="5" rtl="0">
              <a:spcBef>
                <a:spcPts val="0"/>
              </a:spcBef>
              <a:spcAft>
                <a:spcPts val="0"/>
              </a:spcAft>
              <a:buSzPts val="5000"/>
              <a:buNone/>
              <a:defRPr sz="5000"/>
            </a:lvl6pPr>
            <a:lvl7pPr lvl="6" rtl="0">
              <a:spcBef>
                <a:spcPts val="0"/>
              </a:spcBef>
              <a:spcAft>
                <a:spcPts val="0"/>
              </a:spcAft>
              <a:buSzPts val="5000"/>
              <a:buNone/>
              <a:defRPr sz="5000"/>
            </a:lvl7pPr>
            <a:lvl8pPr lvl="7" rtl="0">
              <a:spcBef>
                <a:spcPts val="0"/>
              </a:spcBef>
              <a:spcAft>
                <a:spcPts val="0"/>
              </a:spcAft>
              <a:buSzPts val="5000"/>
              <a:buNone/>
              <a:defRPr sz="5000"/>
            </a:lvl8pPr>
            <a:lvl9pPr lvl="8" rtl="0">
              <a:spcBef>
                <a:spcPts val="0"/>
              </a:spcBef>
              <a:spcAft>
                <a:spcPts val="0"/>
              </a:spcAft>
              <a:buSzPts val="5000"/>
              <a:buNone/>
              <a:defRPr sz="5000"/>
            </a:lvl9pPr>
          </a:lstStyle>
          <a:p>
            <a:r>
              <a:t>xx%</a:t>
            </a:r>
          </a:p>
        </p:txBody>
      </p:sp>
      <p:sp>
        <p:nvSpPr>
          <p:cNvPr id="101" name="Google Shape;101;p13"/>
          <p:cNvSpPr txBox="1">
            <a:spLocks noGrp="1"/>
          </p:cNvSpPr>
          <p:nvPr>
            <p:ph type="subTitle" idx="14"/>
          </p:nvPr>
        </p:nvSpPr>
        <p:spPr>
          <a:xfrm>
            <a:off x="5546925" y="1388600"/>
            <a:ext cx="2379600" cy="347400"/>
          </a:xfrm>
          <a:prstGeom prst="rect">
            <a:avLst/>
          </a:prstGeom>
        </p:spPr>
        <p:txBody>
          <a:bodyPr spcFirstLastPara="1" wrap="square" lIns="91425" tIns="91425" rIns="91425" bIns="91425" anchor="ctr" anchorCtr="0">
            <a:normAutofit/>
          </a:bodyPr>
          <a:lstStyle>
            <a:lvl1pPr lvl="0" rtl="0">
              <a:lnSpc>
                <a:spcPct val="100000"/>
              </a:lnSpc>
              <a:spcBef>
                <a:spcPts val="0"/>
              </a:spcBef>
              <a:spcAft>
                <a:spcPts val="0"/>
              </a:spcAft>
              <a:buSzPts val="1800"/>
              <a:buFont typeface="Luckiest Guy"/>
              <a:buNone/>
              <a:defRPr sz="2020" b="1">
                <a:solidFill>
                  <a:schemeClr val="lt2"/>
                </a:solidFill>
                <a:latin typeface="Signika"/>
                <a:ea typeface="Signika"/>
                <a:cs typeface="Signika"/>
                <a:sym typeface="Signika"/>
              </a:defRPr>
            </a:lvl1pPr>
            <a:lvl2pPr lvl="1" rtl="0">
              <a:lnSpc>
                <a:spcPct val="100000"/>
              </a:lnSpc>
              <a:spcBef>
                <a:spcPts val="0"/>
              </a:spcBef>
              <a:spcAft>
                <a:spcPts val="0"/>
              </a:spcAft>
              <a:buSzPts val="1400"/>
              <a:buFont typeface="Luckiest Guy"/>
              <a:buNone/>
              <a:defRPr>
                <a:latin typeface="Luckiest Guy"/>
                <a:ea typeface="Luckiest Guy"/>
                <a:cs typeface="Luckiest Guy"/>
                <a:sym typeface="Luckiest Guy"/>
              </a:defRPr>
            </a:lvl2pPr>
            <a:lvl3pPr lvl="2" rtl="0">
              <a:lnSpc>
                <a:spcPct val="100000"/>
              </a:lnSpc>
              <a:spcBef>
                <a:spcPts val="0"/>
              </a:spcBef>
              <a:spcAft>
                <a:spcPts val="0"/>
              </a:spcAft>
              <a:buSzPts val="1400"/>
              <a:buFont typeface="Luckiest Guy"/>
              <a:buNone/>
              <a:defRPr>
                <a:latin typeface="Luckiest Guy"/>
                <a:ea typeface="Luckiest Guy"/>
                <a:cs typeface="Luckiest Guy"/>
                <a:sym typeface="Luckiest Guy"/>
              </a:defRPr>
            </a:lvl3pPr>
            <a:lvl4pPr lvl="3" rtl="0">
              <a:lnSpc>
                <a:spcPct val="100000"/>
              </a:lnSpc>
              <a:spcBef>
                <a:spcPts val="0"/>
              </a:spcBef>
              <a:spcAft>
                <a:spcPts val="0"/>
              </a:spcAft>
              <a:buSzPts val="1400"/>
              <a:buFont typeface="Luckiest Guy"/>
              <a:buNone/>
              <a:defRPr>
                <a:latin typeface="Luckiest Guy"/>
                <a:ea typeface="Luckiest Guy"/>
                <a:cs typeface="Luckiest Guy"/>
                <a:sym typeface="Luckiest Guy"/>
              </a:defRPr>
            </a:lvl4pPr>
            <a:lvl5pPr lvl="4" rtl="0">
              <a:lnSpc>
                <a:spcPct val="100000"/>
              </a:lnSpc>
              <a:spcBef>
                <a:spcPts val="0"/>
              </a:spcBef>
              <a:spcAft>
                <a:spcPts val="0"/>
              </a:spcAft>
              <a:buSzPts val="1400"/>
              <a:buFont typeface="Luckiest Guy"/>
              <a:buNone/>
              <a:defRPr>
                <a:latin typeface="Luckiest Guy"/>
                <a:ea typeface="Luckiest Guy"/>
                <a:cs typeface="Luckiest Guy"/>
                <a:sym typeface="Luckiest Guy"/>
              </a:defRPr>
            </a:lvl5pPr>
            <a:lvl6pPr lvl="5" rtl="0">
              <a:lnSpc>
                <a:spcPct val="100000"/>
              </a:lnSpc>
              <a:spcBef>
                <a:spcPts val="0"/>
              </a:spcBef>
              <a:spcAft>
                <a:spcPts val="0"/>
              </a:spcAft>
              <a:buSzPts val="1400"/>
              <a:buFont typeface="Luckiest Guy"/>
              <a:buNone/>
              <a:defRPr>
                <a:latin typeface="Luckiest Guy"/>
                <a:ea typeface="Luckiest Guy"/>
                <a:cs typeface="Luckiest Guy"/>
                <a:sym typeface="Luckiest Guy"/>
              </a:defRPr>
            </a:lvl6pPr>
            <a:lvl7pPr lvl="6" rtl="0">
              <a:lnSpc>
                <a:spcPct val="100000"/>
              </a:lnSpc>
              <a:spcBef>
                <a:spcPts val="0"/>
              </a:spcBef>
              <a:spcAft>
                <a:spcPts val="0"/>
              </a:spcAft>
              <a:buSzPts val="1400"/>
              <a:buFont typeface="Luckiest Guy"/>
              <a:buNone/>
              <a:defRPr>
                <a:latin typeface="Luckiest Guy"/>
                <a:ea typeface="Luckiest Guy"/>
                <a:cs typeface="Luckiest Guy"/>
                <a:sym typeface="Luckiest Guy"/>
              </a:defRPr>
            </a:lvl7pPr>
            <a:lvl8pPr lvl="7" rtl="0">
              <a:lnSpc>
                <a:spcPct val="100000"/>
              </a:lnSpc>
              <a:spcBef>
                <a:spcPts val="0"/>
              </a:spcBef>
              <a:spcAft>
                <a:spcPts val="0"/>
              </a:spcAft>
              <a:buSzPts val="1400"/>
              <a:buFont typeface="Luckiest Guy"/>
              <a:buNone/>
              <a:defRPr>
                <a:latin typeface="Luckiest Guy"/>
                <a:ea typeface="Luckiest Guy"/>
                <a:cs typeface="Luckiest Guy"/>
                <a:sym typeface="Luckiest Guy"/>
              </a:defRPr>
            </a:lvl8pPr>
            <a:lvl9pPr lvl="8" rtl="0">
              <a:lnSpc>
                <a:spcPct val="100000"/>
              </a:lnSpc>
              <a:spcBef>
                <a:spcPts val="0"/>
              </a:spcBef>
              <a:spcAft>
                <a:spcPts val="0"/>
              </a:spcAft>
              <a:buSzPts val="1400"/>
              <a:buFont typeface="Luckiest Guy"/>
              <a:buNone/>
              <a:defRPr>
                <a:latin typeface="Luckiest Guy"/>
                <a:ea typeface="Luckiest Guy"/>
                <a:cs typeface="Luckiest Guy"/>
                <a:sym typeface="Luckiest Guy"/>
              </a:defRPr>
            </a:lvl9pPr>
          </a:lstStyle>
          <a:p>
            <a:endParaRPr/>
          </a:p>
        </p:txBody>
      </p:sp>
      <p:sp>
        <p:nvSpPr>
          <p:cNvPr id="102" name="Google Shape;102;p13"/>
          <p:cNvSpPr txBox="1">
            <a:spLocks noGrp="1"/>
          </p:cNvSpPr>
          <p:nvPr>
            <p:ph type="subTitle" idx="15"/>
          </p:nvPr>
        </p:nvSpPr>
        <p:spPr>
          <a:xfrm>
            <a:off x="5137725" y="1736000"/>
            <a:ext cx="2788800" cy="510900"/>
          </a:xfrm>
          <a:prstGeom prst="rect">
            <a:avLst/>
          </a:prstGeom>
        </p:spPr>
        <p:txBody>
          <a:bodyPr spcFirstLastPara="1" wrap="square" lIns="91425" tIns="91425" rIns="91425" bIns="91425" anchor="ctr" anchorCtr="0">
            <a:normAutofit/>
          </a:bodyPr>
          <a:lstStyle>
            <a:lvl1pPr lvl="0" rtl="0">
              <a:lnSpc>
                <a:spcPct val="100000"/>
              </a:lnSpc>
              <a:spcBef>
                <a:spcPts val="0"/>
              </a:spcBef>
              <a:spcAft>
                <a:spcPts val="0"/>
              </a:spcAft>
              <a:buSzPts val="18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03" name="Google Shape;103;p13"/>
          <p:cNvSpPr txBox="1">
            <a:spLocks noGrp="1"/>
          </p:cNvSpPr>
          <p:nvPr>
            <p:ph type="title" idx="16" hasCustomPrompt="1"/>
          </p:nvPr>
        </p:nvSpPr>
        <p:spPr>
          <a:xfrm>
            <a:off x="5137725" y="2529250"/>
            <a:ext cx="409200" cy="347400"/>
          </a:xfrm>
          <a:prstGeom prst="rect">
            <a:avLst/>
          </a:prstGeom>
        </p:spPr>
        <p:txBody>
          <a:bodyPr spcFirstLastPara="1" wrap="square" lIns="91425" tIns="91425" rIns="91425" bIns="91425" anchor="ctr" anchorCtr="0">
            <a:normAutofit/>
          </a:bodyPr>
          <a:lstStyle>
            <a:lvl1pPr lvl="0" algn="r" rtl="0">
              <a:spcBef>
                <a:spcPts val="0"/>
              </a:spcBef>
              <a:spcAft>
                <a:spcPts val="0"/>
              </a:spcAft>
              <a:buSzPts val="2400"/>
              <a:buNone/>
              <a:defRPr sz="2400">
                <a:solidFill>
                  <a:schemeClr val="dk2"/>
                </a:solidFill>
              </a:defRPr>
            </a:lvl1pPr>
            <a:lvl2pPr lvl="1" rtl="0">
              <a:spcBef>
                <a:spcPts val="0"/>
              </a:spcBef>
              <a:spcAft>
                <a:spcPts val="0"/>
              </a:spcAft>
              <a:buSzPts val="5000"/>
              <a:buNone/>
              <a:defRPr sz="5000"/>
            </a:lvl2pPr>
            <a:lvl3pPr lvl="2" rtl="0">
              <a:spcBef>
                <a:spcPts val="0"/>
              </a:spcBef>
              <a:spcAft>
                <a:spcPts val="0"/>
              </a:spcAft>
              <a:buSzPts val="5000"/>
              <a:buNone/>
              <a:defRPr sz="5000"/>
            </a:lvl3pPr>
            <a:lvl4pPr lvl="3" rtl="0">
              <a:spcBef>
                <a:spcPts val="0"/>
              </a:spcBef>
              <a:spcAft>
                <a:spcPts val="0"/>
              </a:spcAft>
              <a:buSzPts val="5000"/>
              <a:buNone/>
              <a:defRPr sz="5000"/>
            </a:lvl4pPr>
            <a:lvl5pPr lvl="4" rtl="0">
              <a:spcBef>
                <a:spcPts val="0"/>
              </a:spcBef>
              <a:spcAft>
                <a:spcPts val="0"/>
              </a:spcAft>
              <a:buSzPts val="5000"/>
              <a:buNone/>
              <a:defRPr sz="5000"/>
            </a:lvl5pPr>
            <a:lvl6pPr lvl="5" rtl="0">
              <a:spcBef>
                <a:spcPts val="0"/>
              </a:spcBef>
              <a:spcAft>
                <a:spcPts val="0"/>
              </a:spcAft>
              <a:buSzPts val="5000"/>
              <a:buNone/>
              <a:defRPr sz="5000"/>
            </a:lvl6pPr>
            <a:lvl7pPr lvl="6" rtl="0">
              <a:spcBef>
                <a:spcPts val="0"/>
              </a:spcBef>
              <a:spcAft>
                <a:spcPts val="0"/>
              </a:spcAft>
              <a:buSzPts val="5000"/>
              <a:buNone/>
              <a:defRPr sz="5000"/>
            </a:lvl7pPr>
            <a:lvl8pPr lvl="7" rtl="0">
              <a:spcBef>
                <a:spcPts val="0"/>
              </a:spcBef>
              <a:spcAft>
                <a:spcPts val="0"/>
              </a:spcAft>
              <a:buSzPts val="5000"/>
              <a:buNone/>
              <a:defRPr sz="5000"/>
            </a:lvl8pPr>
            <a:lvl9pPr lvl="8" rtl="0">
              <a:spcBef>
                <a:spcPts val="0"/>
              </a:spcBef>
              <a:spcAft>
                <a:spcPts val="0"/>
              </a:spcAft>
              <a:buSzPts val="5000"/>
              <a:buNone/>
              <a:defRPr sz="5000"/>
            </a:lvl9pPr>
          </a:lstStyle>
          <a:p>
            <a:r>
              <a:t>xx%</a:t>
            </a:r>
          </a:p>
        </p:txBody>
      </p:sp>
      <p:sp>
        <p:nvSpPr>
          <p:cNvPr id="104" name="Google Shape;104;p13"/>
          <p:cNvSpPr txBox="1">
            <a:spLocks noGrp="1"/>
          </p:cNvSpPr>
          <p:nvPr>
            <p:ph type="subTitle" idx="17"/>
          </p:nvPr>
        </p:nvSpPr>
        <p:spPr>
          <a:xfrm>
            <a:off x="5546925" y="2529250"/>
            <a:ext cx="2379600" cy="347400"/>
          </a:xfrm>
          <a:prstGeom prst="rect">
            <a:avLst/>
          </a:prstGeom>
        </p:spPr>
        <p:txBody>
          <a:bodyPr spcFirstLastPara="1" wrap="square" lIns="91425" tIns="91425" rIns="91425" bIns="91425" anchor="ctr" anchorCtr="0">
            <a:normAutofit/>
          </a:bodyPr>
          <a:lstStyle>
            <a:lvl1pPr lvl="0" rtl="0">
              <a:lnSpc>
                <a:spcPct val="100000"/>
              </a:lnSpc>
              <a:spcBef>
                <a:spcPts val="0"/>
              </a:spcBef>
              <a:spcAft>
                <a:spcPts val="0"/>
              </a:spcAft>
              <a:buSzPts val="1800"/>
              <a:buFont typeface="Luckiest Guy"/>
              <a:buNone/>
              <a:defRPr sz="2000" b="1">
                <a:solidFill>
                  <a:schemeClr val="lt2"/>
                </a:solidFill>
                <a:latin typeface="Signika"/>
                <a:ea typeface="Signika"/>
                <a:cs typeface="Signika"/>
                <a:sym typeface="Signika"/>
              </a:defRPr>
            </a:lvl1pPr>
            <a:lvl2pPr lvl="1" rtl="0">
              <a:lnSpc>
                <a:spcPct val="100000"/>
              </a:lnSpc>
              <a:spcBef>
                <a:spcPts val="0"/>
              </a:spcBef>
              <a:spcAft>
                <a:spcPts val="0"/>
              </a:spcAft>
              <a:buSzPts val="1400"/>
              <a:buFont typeface="Luckiest Guy"/>
              <a:buNone/>
              <a:defRPr>
                <a:latin typeface="Luckiest Guy"/>
                <a:ea typeface="Luckiest Guy"/>
                <a:cs typeface="Luckiest Guy"/>
                <a:sym typeface="Luckiest Guy"/>
              </a:defRPr>
            </a:lvl2pPr>
            <a:lvl3pPr lvl="2" rtl="0">
              <a:lnSpc>
                <a:spcPct val="100000"/>
              </a:lnSpc>
              <a:spcBef>
                <a:spcPts val="0"/>
              </a:spcBef>
              <a:spcAft>
                <a:spcPts val="0"/>
              </a:spcAft>
              <a:buSzPts val="1400"/>
              <a:buFont typeface="Luckiest Guy"/>
              <a:buNone/>
              <a:defRPr>
                <a:latin typeface="Luckiest Guy"/>
                <a:ea typeface="Luckiest Guy"/>
                <a:cs typeface="Luckiest Guy"/>
                <a:sym typeface="Luckiest Guy"/>
              </a:defRPr>
            </a:lvl3pPr>
            <a:lvl4pPr lvl="3" rtl="0">
              <a:lnSpc>
                <a:spcPct val="100000"/>
              </a:lnSpc>
              <a:spcBef>
                <a:spcPts val="0"/>
              </a:spcBef>
              <a:spcAft>
                <a:spcPts val="0"/>
              </a:spcAft>
              <a:buSzPts val="1400"/>
              <a:buFont typeface="Luckiest Guy"/>
              <a:buNone/>
              <a:defRPr>
                <a:latin typeface="Luckiest Guy"/>
                <a:ea typeface="Luckiest Guy"/>
                <a:cs typeface="Luckiest Guy"/>
                <a:sym typeface="Luckiest Guy"/>
              </a:defRPr>
            </a:lvl4pPr>
            <a:lvl5pPr lvl="4" rtl="0">
              <a:lnSpc>
                <a:spcPct val="100000"/>
              </a:lnSpc>
              <a:spcBef>
                <a:spcPts val="0"/>
              </a:spcBef>
              <a:spcAft>
                <a:spcPts val="0"/>
              </a:spcAft>
              <a:buSzPts val="1400"/>
              <a:buFont typeface="Luckiest Guy"/>
              <a:buNone/>
              <a:defRPr>
                <a:latin typeface="Luckiest Guy"/>
                <a:ea typeface="Luckiest Guy"/>
                <a:cs typeface="Luckiest Guy"/>
                <a:sym typeface="Luckiest Guy"/>
              </a:defRPr>
            </a:lvl5pPr>
            <a:lvl6pPr lvl="5" rtl="0">
              <a:lnSpc>
                <a:spcPct val="100000"/>
              </a:lnSpc>
              <a:spcBef>
                <a:spcPts val="0"/>
              </a:spcBef>
              <a:spcAft>
                <a:spcPts val="0"/>
              </a:spcAft>
              <a:buSzPts val="1400"/>
              <a:buFont typeface="Luckiest Guy"/>
              <a:buNone/>
              <a:defRPr>
                <a:latin typeface="Luckiest Guy"/>
                <a:ea typeface="Luckiest Guy"/>
                <a:cs typeface="Luckiest Guy"/>
                <a:sym typeface="Luckiest Guy"/>
              </a:defRPr>
            </a:lvl6pPr>
            <a:lvl7pPr lvl="6" rtl="0">
              <a:lnSpc>
                <a:spcPct val="100000"/>
              </a:lnSpc>
              <a:spcBef>
                <a:spcPts val="0"/>
              </a:spcBef>
              <a:spcAft>
                <a:spcPts val="0"/>
              </a:spcAft>
              <a:buSzPts val="1400"/>
              <a:buFont typeface="Luckiest Guy"/>
              <a:buNone/>
              <a:defRPr>
                <a:latin typeface="Luckiest Guy"/>
                <a:ea typeface="Luckiest Guy"/>
                <a:cs typeface="Luckiest Guy"/>
                <a:sym typeface="Luckiest Guy"/>
              </a:defRPr>
            </a:lvl7pPr>
            <a:lvl8pPr lvl="7" rtl="0">
              <a:lnSpc>
                <a:spcPct val="100000"/>
              </a:lnSpc>
              <a:spcBef>
                <a:spcPts val="0"/>
              </a:spcBef>
              <a:spcAft>
                <a:spcPts val="0"/>
              </a:spcAft>
              <a:buSzPts val="1400"/>
              <a:buFont typeface="Luckiest Guy"/>
              <a:buNone/>
              <a:defRPr>
                <a:latin typeface="Luckiest Guy"/>
                <a:ea typeface="Luckiest Guy"/>
                <a:cs typeface="Luckiest Guy"/>
                <a:sym typeface="Luckiest Guy"/>
              </a:defRPr>
            </a:lvl8pPr>
            <a:lvl9pPr lvl="8" rtl="0">
              <a:lnSpc>
                <a:spcPct val="100000"/>
              </a:lnSpc>
              <a:spcBef>
                <a:spcPts val="0"/>
              </a:spcBef>
              <a:spcAft>
                <a:spcPts val="0"/>
              </a:spcAft>
              <a:buSzPts val="1400"/>
              <a:buFont typeface="Luckiest Guy"/>
              <a:buNone/>
              <a:defRPr>
                <a:latin typeface="Luckiest Guy"/>
                <a:ea typeface="Luckiest Guy"/>
                <a:cs typeface="Luckiest Guy"/>
                <a:sym typeface="Luckiest Guy"/>
              </a:defRPr>
            </a:lvl9pPr>
          </a:lstStyle>
          <a:p>
            <a:endParaRPr/>
          </a:p>
        </p:txBody>
      </p:sp>
      <p:sp>
        <p:nvSpPr>
          <p:cNvPr id="105" name="Google Shape;105;p13"/>
          <p:cNvSpPr txBox="1">
            <a:spLocks noGrp="1"/>
          </p:cNvSpPr>
          <p:nvPr>
            <p:ph type="subTitle" idx="18"/>
          </p:nvPr>
        </p:nvSpPr>
        <p:spPr>
          <a:xfrm>
            <a:off x="5137725" y="2876650"/>
            <a:ext cx="2788800" cy="510900"/>
          </a:xfrm>
          <a:prstGeom prst="rect">
            <a:avLst/>
          </a:prstGeom>
        </p:spPr>
        <p:txBody>
          <a:bodyPr spcFirstLastPara="1" wrap="square" lIns="91425" tIns="91425" rIns="91425" bIns="91425" anchor="ctr" anchorCtr="0">
            <a:normAutofit/>
          </a:bodyPr>
          <a:lstStyle>
            <a:lvl1pPr lvl="0" rtl="0">
              <a:lnSpc>
                <a:spcPct val="100000"/>
              </a:lnSpc>
              <a:spcBef>
                <a:spcPts val="0"/>
              </a:spcBef>
              <a:spcAft>
                <a:spcPts val="0"/>
              </a:spcAft>
              <a:buSzPts val="18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06" name="Google Shape;106;p13"/>
          <p:cNvSpPr txBox="1">
            <a:spLocks noGrp="1"/>
          </p:cNvSpPr>
          <p:nvPr>
            <p:ph type="title" idx="19" hasCustomPrompt="1"/>
          </p:nvPr>
        </p:nvSpPr>
        <p:spPr>
          <a:xfrm>
            <a:off x="5137725" y="3669900"/>
            <a:ext cx="409200" cy="347400"/>
          </a:xfrm>
          <a:prstGeom prst="rect">
            <a:avLst/>
          </a:prstGeom>
        </p:spPr>
        <p:txBody>
          <a:bodyPr spcFirstLastPara="1" wrap="square" lIns="91425" tIns="91425" rIns="91425" bIns="91425" anchor="ctr" anchorCtr="0">
            <a:normAutofit/>
          </a:bodyPr>
          <a:lstStyle>
            <a:lvl1pPr lvl="0" algn="r" rtl="0">
              <a:spcBef>
                <a:spcPts val="0"/>
              </a:spcBef>
              <a:spcAft>
                <a:spcPts val="0"/>
              </a:spcAft>
              <a:buSzPts val="2400"/>
              <a:buNone/>
              <a:defRPr sz="2400">
                <a:solidFill>
                  <a:schemeClr val="dk2"/>
                </a:solidFill>
              </a:defRPr>
            </a:lvl1pPr>
            <a:lvl2pPr lvl="1" rtl="0">
              <a:spcBef>
                <a:spcPts val="0"/>
              </a:spcBef>
              <a:spcAft>
                <a:spcPts val="0"/>
              </a:spcAft>
              <a:buSzPts val="5000"/>
              <a:buNone/>
              <a:defRPr sz="5000"/>
            </a:lvl2pPr>
            <a:lvl3pPr lvl="2" rtl="0">
              <a:spcBef>
                <a:spcPts val="0"/>
              </a:spcBef>
              <a:spcAft>
                <a:spcPts val="0"/>
              </a:spcAft>
              <a:buSzPts val="5000"/>
              <a:buNone/>
              <a:defRPr sz="5000"/>
            </a:lvl3pPr>
            <a:lvl4pPr lvl="3" rtl="0">
              <a:spcBef>
                <a:spcPts val="0"/>
              </a:spcBef>
              <a:spcAft>
                <a:spcPts val="0"/>
              </a:spcAft>
              <a:buSzPts val="5000"/>
              <a:buNone/>
              <a:defRPr sz="5000"/>
            </a:lvl4pPr>
            <a:lvl5pPr lvl="4" rtl="0">
              <a:spcBef>
                <a:spcPts val="0"/>
              </a:spcBef>
              <a:spcAft>
                <a:spcPts val="0"/>
              </a:spcAft>
              <a:buSzPts val="5000"/>
              <a:buNone/>
              <a:defRPr sz="5000"/>
            </a:lvl5pPr>
            <a:lvl6pPr lvl="5" rtl="0">
              <a:spcBef>
                <a:spcPts val="0"/>
              </a:spcBef>
              <a:spcAft>
                <a:spcPts val="0"/>
              </a:spcAft>
              <a:buSzPts val="5000"/>
              <a:buNone/>
              <a:defRPr sz="5000"/>
            </a:lvl6pPr>
            <a:lvl7pPr lvl="6" rtl="0">
              <a:spcBef>
                <a:spcPts val="0"/>
              </a:spcBef>
              <a:spcAft>
                <a:spcPts val="0"/>
              </a:spcAft>
              <a:buSzPts val="5000"/>
              <a:buNone/>
              <a:defRPr sz="5000"/>
            </a:lvl7pPr>
            <a:lvl8pPr lvl="7" rtl="0">
              <a:spcBef>
                <a:spcPts val="0"/>
              </a:spcBef>
              <a:spcAft>
                <a:spcPts val="0"/>
              </a:spcAft>
              <a:buSzPts val="5000"/>
              <a:buNone/>
              <a:defRPr sz="5000"/>
            </a:lvl8pPr>
            <a:lvl9pPr lvl="8" rtl="0">
              <a:spcBef>
                <a:spcPts val="0"/>
              </a:spcBef>
              <a:spcAft>
                <a:spcPts val="0"/>
              </a:spcAft>
              <a:buSzPts val="5000"/>
              <a:buNone/>
              <a:defRPr sz="5000"/>
            </a:lvl9pPr>
          </a:lstStyle>
          <a:p>
            <a:r>
              <a:t>xx%</a:t>
            </a:r>
          </a:p>
        </p:txBody>
      </p:sp>
      <p:sp>
        <p:nvSpPr>
          <p:cNvPr id="107" name="Google Shape;107;p13"/>
          <p:cNvSpPr txBox="1">
            <a:spLocks noGrp="1"/>
          </p:cNvSpPr>
          <p:nvPr>
            <p:ph type="subTitle" idx="20"/>
          </p:nvPr>
        </p:nvSpPr>
        <p:spPr>
          <a:xfrm>
            <a:off x="5546925" y="3669900"/>
            <a:ext cx="2379600" cy="347400"/>
          </a:xfrm>
          <a:prstGeom prst="rect">
            <a:avLst/>
          </a:prstGeom>
        </p:spPr>
        <p:txBody>
          <a:bodyPr spcFirstLastPara="1" wrap="square" lIns="91425" tIns="91425" rIns="91425" bIns="91425" anchor="ctr" anchorCtr="0">
            <a:normAutofit/>
          </a:bodyPr>
          <a:lstStyle>
            <a:lvl1pPr lvl="0" rtl="0">
              <a:lnSpc>
                <a:spcPct val="100000"/>
              </a:lnSpc>
              <a:spcBef>
                <a:spcPts val="0"/>
              </a:spcBef>
              <a:spcAft>
                <a:spcPts val="0"/>
              </a:spcAft>
              <a:buSzPts val="1800"/>
              <a:buFont typeface="Luckiest Guy"/>
              <a:buNone/>
              <a:defRPr sz="2000" b="1">
                <a:solidFill>
                  <a:schemeClr val="lt2"/>
                </a:solidFill>
                <a:latin typeface="Signika"/>
                <a:ea typeface="Signika"/>
                <a:cs typeface="Signika"/>
                <a:sym typeface="Signika"/>
              </a:defRPr>
            </a:lvl1pPr>
            <a:lvl2pPr lvl="1" rtl="0">
              <a:lnSpc>
                <a:spcPct val="100000"/>
              </a:lnSpc>
              <a:spcBef>
                <a:spcPts val="0"/>
              </a:spcBef>
              <a:spcAft>
                <a:spcPts val="0"/>
              </a:spcAft>
              <a:buSzPts val="1400"/>
              <a:buFont typeface="Luckiest Guy"/>
              <a:buNone/>
              <a:defRPr>
                <a:latin typeface="Luckiest Guy"/>
                <a:ea typeface="Luckiest Guy"/>
                <a:cs typeface="Luckiest Guy"/>
                <a:sym typeface="Luckiest Guy"/>
              </a:defRPr>
            </a:lvl2pPr>
            <a:lvl3pPr lvl="2" rtl="0">
              <a:lnSpc>
                <a:spcPct val="100000"/>
              </a:lnSpc>
              <a:spcBef>
                <a:spcPts val="0"/>
              </a:spcBef>
              <a:spcAft>
                <a:spcPts val="0"/>
              </a:spcAft>
              <a:buSzPts val="1400"/>
              <a:buFont typeface="Luckiest Guy"/>
              <a:buNone/>
              <a:defRPr>
                <a:latin typeface="Luckiest Guy"/>
                <a:ea typeface="Luckiest Guy"/>
                <a:cs typeface="Luckiest Guy"/>
                <a:sym typeface="Luckiest Guy"/>
              </a:defRPr>
            </a:lvl3pPr>
            <a:lvl4pPr lvl="3" rtl="0">
              <a:lnSpc>
                <a:spcPct val="100000"/>
              </a:lnSpc>
              <a:spcBef>
                <a:spcPts val="0"/>
              </a:spcBef>
              <a:spcAft>
                <a:spcPts val="0"/>
              </a:spcAft>
              <a:buSzPts val="1400"/>
              <a:buFont typeface="Luckiest Guy"/>
              <a:buNone/>
              <a:defRPr>
                <a:latin typeface="Luckiest Guy"/>
                <a:ea typeface="Luckiest Guy"/>
                <a:cs typeface="Luckiest Guy"/>
                <a:sym typeface="Luckiest Guy"/>
              </a:defRPr>
            </a:lvl4pPr>
            <a:lvl5pPr lvl="4" rtl="0">
              <a:lnSpc>
                <a:spcPct val="100000"/>
              </a:lnSpc>
              <a:spcBef>
                <a:spcPts val="0"/>
              </a:spcBef>
              <a:spcAft>
                <a:spcPts val="0"/>
              </a:spcAft>
              <a:buSzPts val="1400"/>
              <a:buFont typeface="Luckiest Guy"/>
              <a:buNone/>
              <a:defRPr>
                <a:latin typeface="Luckiest Guy"/>
                <a:ea typeface="Luckiest Guy"/>
                <a:cs typeface="Luckiest Guy"/>
                <a:sym typeface="Luckiest Guy"/>
              </a:defRPr>
            </a:lvl5pPr>
            <a:lvl6pPr lvl="5" rtl="0">
              <a:lnSpc>
                <a:spcPct val="100000"/>
              </a:lnSpc>
              <a:spcBef>
                <a:spcPts val="0"/>
              </a:spcBef>
              <a:spcAft>
                <a:spcPts val="0"/>
              </a:spcAft>
              <a:buSzPts val="1400"/>
              <a:buFont typeface="Luckiest Guy"/>
              <a:buNone/>
              <a:defRPr>
                <a:latin typeface="Luckiest Guy"/>
                <a:ea typeface="Luckiest Guy"/>
                <a:cs typeface="Luckiest Guy"/>
                <a:sym typeface="Luckiest Guy"/>
              </a:defRPr>
            </a:lvl6pPr>
            <a:lvl7pPr lvl="6" rtl="0">
              <a:lnSpc>
                <a:spcPct val="100000"/>
              </a:lnSpc>
              <a:spcBef>
                <a:spcPts val="0"/>
              </a:spcBef>
              <a:spcAft>
                <a:spcPts val="0"/>
              </a:spcAft>
              <a:buSzPts val="1400"/>
              <a:buFont typeface="Luckiest Guy"/>
              <a:buNone/>
              <a:defRPr>
                <a:latin typeface="Luckiest Guy"/>
                <a:ea typeface="Luckiest Guy"/>
                <a:cs typeface="Luckiest Guy"/>
                <a:sym typeface="Luckiest Guy"/>
              </a:defRPr>
            </a:lvl7pPr>
            <a:lvl8pPr lvl="7" rtl="0">
              <a:lnSpc>
                <a:spcPct val="100000"/>
              </a:lnSpc>
              <a:spcBef>
                <a:spcPts val="0"/>
              </a:spcBef>
              <a:spcAft>
                <a:spcPts val="0"/>
              </a:spcAft>
              <a:buSzPts val="1400"/>
              <a:buFont typeface="Luckiest Guy"/>
              <a:buNone/>
              <a:defRPr>
                <a:latin typeface="Luckiest Guy"/>
                <a:ea typeface="Luckiest Guy"/>
                <a:cs typeface="Luckiest Guy"/>
                <a:sym typeface="Luckiest Guy"/>
              </a:defRPr>
            </a:lvl8pPr>
            <a:lvl9pPr lvl="8" rtl="0">
              <a:lnSpc>
                <a:spcPct val="100000"/>
              </a:lnSpc>
              <a:spcBef>
                <a:spcPts val="0"/>
              </a:spcBef>
              <a:spcAft>
                <a:spcPts val="0"/>
              </a:spcAft>
              <a:buSzPts val="1400"/>
              <a:buFont typeface="Luckiest Guy"/>
              <a:buNone/>
              <a:defRPr>
                <a:latin typeface="Luckiest Guy"/>
                <a:ea typeface="Luckiest Guy"/>
                <a:cs typeface="Luckiest Guy"/>
                <a:sym typeface="Luckiest Guy"/>
              </a:defRPr>
            </a:lvl9pPr>
          </a:lstStyle>
          <a:p>
            <a:endParaRPr/>
          </a:p>
        </p:txBody>
      </p:sp>
      <p:sp>
        <p:nvSpPr>
          <p:cNvPr id="108" name="Google Shape;108;p13"/>
          <p:cNvSpPr txBox="1">
            <a:spLocks noGrp="1"/>
          </p:cNvSpPr>
          <p:nvPr>
            <p:ph type="subTitle" idx="21"/>
          </p:nvPr>
        </p:nvSpPr>
        <p:spPr>
          <a:xfrm>
            <a:off x="5137725" y="4017300"/>
            <a:ext cx="2788800" cy="510900"/>
          </a:xfrm>
          <a:prstGeom prst="rect">
            <a:avLst/>
          </a:prstGeom>
        </p:spPr>
        <p:txBody>
          <a:bodyPr spcFirstLastPara="1" wrap="square" lIns="91425" tIns="91425" rIns="91425" bIns="91425" anchor="ctr" anchorCtr="0">
            <a:normAutofit/>
          </a:bodyPr>
          <a:lstStyle>
            <a:lvl1pPr lvl="0" rtl="0">
              <a:lnSpc>
                <a:spcPct val="100000"/>
              </a:lnSpc>
              <a:spcBef>
                <a:spcPts val="0"/>
              </a:spcBef>
              <a:spcAft>
                <a:spcPts val="0"/>
              </a:spcAft>
              <a:buSzPts val="18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09" name="Google Shape;109;p13"/>
          <p:cNvSpPr/>
          <p:nvPr/>
        </p:nvSpPr>
        <p:spPr>
          <a:xfrm rot="344">
            <a:off x="494442" y="4810946"/>
            <a:ext cx="8155095" cy="1241664"/>
          </a:xfrm>
          <a:custGeom>
            <a:avLst/>
            <a:gdLst/>
            <a:ahLst/>
            <a:cxnLst/>
            <a:rect l="l" t="t" r="r" b="b"/>
            <a:pathLst>
              <a:path w="163257" h="45839" extrusionOk="0">
                <a:moveTo>
                  <a:pt x="59533" y="1"/>
                </a:moveTo>
                <a:lnTo>
                  <a:pt x="54960" y="138"/>
                </a:lnTo>
                <a:lnTo>
                  <a:pt x="50388" y="595"/>
                </a:lnTo>
                <a:lnTo>
                  <a:pt x="45861" y="1373"/>
                </a:lnTo>
                <a:lnTo>
                  <a:pt x="41403" y="2493"/>
                </a:lnTo>
                <a:lnTo>
                  <a:pt x="37037" y="3910"/>
                </a:lnTo>
                <a:lnTo>
                  <a:pt x="32784" y="5648"/>
                </a:lnTo>
                <a:lnTo>
                  <a:pt x="28669" y="7682"/>
                </a:lnTo>
                <a:lnTo>
                  <a:pt x="24714" y="9991"/>
                </a:lnTo>
                <a:lnTo>
                  <a:pt x="20942" y="12598"/>
                </a:lnTo>
                <a:lnTo>
                  <a:pt x="17376" y="15478"/>
                </a:lnTo>
                <a:lnTo>
                  <a:pt x="14061" y="18610"/>
                </a:lnTo>
                <a:lnTo>
                  <a:pt x="10997" y="22017"/>
                </a:lnTo>
                <a:lnTo>
                  <a:pt x="9557" y="23823"/>
                </a:lnTo>
                <a:lnTo>
                  <a:pt x="8528" y="25217"/>
                </a:lnTo>
                <a:lnTo>
                  <a:pt x="6722" y="28029"/>
                </a:lnTo>
                <a:lnTo>
                  <a:pt x="5190" y="30910"/>
                </a:lnTo>
                <a:lnTo>
                  <a:pt x="3910" y="33950"/>
                </a:lnTo>
                <a:lnTo>
                  <a:pt x="3338" y="35574"/>
                </a:lnTo>
                <a:lnTo>
                  <a:pt x="2904" y="37037"/>
                </a:lnTo>
                <a:lnTo>
                  <a:pt x="1487" y="42044"/>
                </a:lnTo>
                <a:lnTo>
                  <a:pt x="892" y="44467"/>
                </a:lnTo>
                <a:lnTo>
                  <a:pt x="915" y="44718"/>
                </a:lnTo>
                <a:lnTo>
                  <a:pt x="801" y="44764"/>
                </a:lnTo>
                <a:lnTo>
                  <a:pt x="572" y="45061"/>
                </a:lnTo>
                <a:lnTo>
                  <a:pt x="344" y="45496"/>
                </a:lnTo>
                <a:lnTo>
                  <a:pt x="92" y="45793"/>
                </a:lnTo>
                <a:lnTo>
                  <a:pt x="1" y="45839"/>
                </a:lnTo>
                <a:lnTo>
                  <a:pt x="163257" y="45839"/>
                </a:lnTo>
                <a:lnTo>
                  <a:pt x="162320" y="45038"/>
                </a:lnTo>
                <a:lnTo>
                  <a:pt x="161154" y="44147"/>
                </a:lnTo>
                <a:lnTo>
                  <a:pt x="160559" y="43324"/>
                </a:lnTo>
                <a:lnTo>
                  <a:pt x="160353" y="42729"/>
                </a:lnTo>
                <a:lnTo>
                  <a:pt x="160376" y="42638"/>
                </a:lnTo>
                <a:lnTo>
                  <a:pt x="160216" y="42318"/>
                </a:lnTo>
                <a:lnTo>
                  <a:pt x="159851" y="41769"/>
                </a:lnTo>
                <a:lnTo>
                  <a:pt x="159896" y="41701"/>
                </a:lnTo>
                <a:lnTo>
                  <a:pt x="159896" y="20096"/>
                </a:lnTo>
                <a:lnTo>
                  <a:pt x="159668" y="20073"/>
                </a:lnTo>
                <a:lnTo>
                  <a:pt x="159416" y="20119"/>
                </a:lnTo>
                <a:lnTo>
                  <a:pt x="156101" y="20874"/>
                </a:lnTo>
                <a:lnTo>
                  <a:pt x="149403" y="22108"/>
                </a:lnTo>
                <a:lnTo>
                  <a:pt x="144327" y="22771"/>
                </a:lnTo>
                <a:lnTo>
                  <a:pt x="140921" y="23114"/>
                </a:lnTo>
                <a:lnTo>
                  <a:pt x="137537" y="23343"/>
                </a:lnTo>
                <a:lnTo>
                  <a:pt x="134131" y="23434"/>
                </a:lnTo>
                <a:lnTo>
                  <a:pt x="130747" y="23411"/>
                </a:lnTo>
                <a:lnTo>
                  <a:pt x="127387" y="23251"/>
                </a:lnTo>
                <a:lnTo>
                  <a:pt x="124049" y="22931"/>
                </a:lnTo>
                <a:lnTo>
                  <a:pt x="120734" y="22451"/>
                </a:lnTo>
                <a:lnTo>
                  <a:pt x="117465" y="21811"/>
                </a:lnTo>
                <a:lnTo>
                  <a:pt x="114218" y="20988"/>
                </a:lnTo>
                <a:lnTo>
                  <a:pt x="111041" y="19982"/>
                </a:lnTo>
                <a:lnTo>
                  <a:pt x="107908" y="18770"/>
                </a:lnTo>
                <a:lnTo>
                  <a:pt x="106354" y="18084"/>
                </a:lnTo>
                <a:lnTo>
                  <a:pt x="104411" y="17170"/>
                </a:lnTo>
                <a:lnTo>
                  <a:pt x="100593" y="15112"/>
                </a:lnTo>
                <a:lnTo>
                  <a:pt x="95014" y="11775"/>
                </a:lnTo>
                <a:lnTo>
                  <a:pt x="91288" y="9557"/>
                </a:lnTo>
                <a:lnTo>
                  <a:pt x="89390" y="8483"/>
                </a:lnTo>
                <a:lnTo>
                  <a:pt x="85504" y="6448"/>
                </a:lnTo>
                <a:lnTo>
                  <a:pt x="81526" y="4619"/>
                </a:lnTo>
                <a:lnTo>
                  <a:pt x="77456" y="3041"/>
                </a:lnTo>
                <a:lnTo>
                  <a:pt x="75376" y="2401"/>
                </a:lnTo>
                <a:lnTo>
                  <a:pt x="73158" y="1761"/>
                </a:lnTo>
                <a:lnTo>
                  <a:pt x="68655" y="824"/>
                </a:lnTo>
                <a:lnTo>
                  <a:pt x="64105" y="229"/>
                </a:lnTo>
                <a:lnTo>
                  <a:pt x="595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3"/>
          <p:cNvSpPr/>
          <p:nvPr/>
        </p:nvSpPr>
        <p:spPr>
          <a:xfrm rot="10499964" flipH="1">
            <a:off x="-1133341" y="-479783"/>
            <a:ext cx="6400773" cy="1241583"/>
          </a:xfrm>
          <a:custGeom>
            <a:avLst/>
            <a:gdLst/>
            <a:ahLst/>
            <a:cxnLst/>
            <a:rect l="l" t="t" r="r" b="b"/>
            <a:pathLst>
              <a:path w="163257" h="45839" extrusionOk="0">
                <a:moveTo>
                  <a:pt x="59533" y="1"/>
                </a:moveTo>
                <a:lnTo>
                  <a:pt x="54960" y="138"/>
                </a:lnTo>
                <a:lnTo>
                  <a:pt x="50388" y="595"/>
                </a:lnTo>
                <a:lnTo>
                  <a:pt x="45861" y="1373"/>
                </a:lnTo>
                <a:lnTo>
                  <a:pt x="41403" y="2493"/>
                </a:lnTo>
                <a:lnTo>
                  <a:pt x="37037" y="3910"/>
                </a:lnTo>
                <a:lnTo>
                  <a:pt x="32784" y="5648"/>
                </a:lnTo>
                <a:lnTo>
                  <a:pt x="28669" y="7682"/>
                </a:lnTo>
                <a:lnTo>
                  <a:pt x="24714" y="9991"/>
                </a:lnTo>
                <a:lnTo>
                  <a:pt x="20942" y="12598"/>
                </a:lnTo>
                <a:lnTo>
                  <a:pt x="17376" y="15478"/>
                </a:lnTo>
                <a:lnTo>
                  <a:pt x="14061" y="18610"/>
                </a:lnTo>
                <a:lnTo>
                  <a:pt x="10997" y="22017"/>
                </a:lnTo>
                <a:lnTo>
                  <a:pt x="9557" y="23823"/>
                </a:lnTo>
                <a:lnTo>
                  <a:pt x="8528" y="25217"/>
                </a:lnTo>
                <a:lnTo>
                  <a:pt x="6722" y="28029"/>
                </a:lnTo>
                <a:lnTo>
                  <a:pt x="5190" y="30910"/>
                </a:lnTo>
                <a:lnTo>
                  <a:pt x="3910" y="33950"/>
                </a:lnTo>
                <a:lnTo>
                  <a:pt x="3338" y="35574"/>
                </a:lnTo>
                <a:lnTo>
                  <a:pt x="2904" y="37037"/>
                </a:lnTo>
                <a:lnTo>
                  <a:pt x="1487" y="42044"/>
                </a:lnTo>
                <a:lnTo>
                  <a:pt x="892" y="44467"/>
                </a:lnTo>
                <a:lnTo>
                  <a:pt x="915" y="44718"/>
                </a:lnTo>
                <a:lnTo>
                  <a:pt x="801" y="44764"/>
                </a:lnTo>
                <a:lnTo>
                  <a:pt x="572" y="45061"/>
                </a:lnTo>
                <a:lnTo>
                  <a:pt x="344" y="45496"/>
                </a:lnTo>
                <a:lnTo>
                  <a:pt x="92" y="45793"/>
                </a:lnTo>
                <a:lnTo>
                  <a:pt x="1" y="45839"/>
                </a:lnTo>
                <a:lnTo>
                  <a:pt x="163257" y="45839"/>
                </a:lnTo>
                <a:lnTo>
                  <a:pt x="162320" y="45038"/>
                </a:lnTo>
                <a:lnTo>
                  <a:pt x="161154" y="44147"/>
                </a:lnTo>
                <a:lnTo>
                  <a:pt x="160559" y="43324"/>
                </a:lnTo>
                <a:lnTo>
                  <a:pt x="160353" y="42729"/>
                </a:lnTo>
                <a:lnTo>
                  <a:pt x="160376" y="42638"/>
                </a:lnTo>
                <a:lnTo>
                  <a:pt x="160216" y="42318"/>
                </a:lnTo>
                <a:lnTo>
                  <a:pt x="159851" y="41769"/>
                </a:lnTo>
                <a:lnTo>
                  <a:pt x="159896" y="41701"/>
                </a:lnTo>
                <a:lnTo>
                  <a:pt x="159896" y="20096"/>
                </a:lnTo>
                <a:lnTo>
                  <a:pt x="159668" y="20073"/>
                </a:lnTo>
                <a:lnTo>
                  <a:pt x="159416" y="20119"/>
                </a:lnTo>
                <a:lnTo>
                  <a:pt x="156101" y="20874"/>
                </a:lnTo>
                <a:lnTo>
                  <a:pt x="149403" y="22108"/>
                </a:lnTo>
                <a:lnTo>
                  <a:pt x="144327" y="22771"/>
                </a:lnTo>
                <a:lnTo>
                  <a:pt x="140921" y="23114"/>
                </a:lnTo>
                <a:lnTo>
                  <a:pt x="137537" y="23343"/>
                </a:lnTo>
                <a:lnTo>
                  <a:pt x="134131" y="23434"/>
                </a:lnTo>
                <a:lnTo>
                  <a:pt x="130747" y="23411"/>
                </a:lnTo>
                <a:lnTo>
                  <a:pt x="127387" y="23251"/>
                </a:lnTo>
                <a:lnTo>
                  <a:pt x="124049" y="22931"/>
                </a:lnTo>
                <a:lnTo>
                  <a:pt x="120734" y="22451"/>
                </a:lnTo>
                <a:lnTo>
                  <a:pt x="117465" y="21811"/>
                </a:lnTo>
                <a:lnTo>
                  <a:pt x="114218" y="20988"/>
                </a:lnTo>
                <a:lnTo>
                  <a:pt x="111041" y="19982"/>
                </a:lnTo>
                <a:lnTo>
                  <a:pt x="107908" y="18770"/>
                </a:lnTo>
                <a:lnTo>
                  <a:pt x="106354" y="18084"/>
                </a:lnTo>
                <a:lnTo>
                  <a:pt x="104411" y="17170"/>
                </a:lnTo>
                <a:lnTo>
                  <a:pt x="100593" y="15112"/>
                </a:lnTo>
                <a:lnTo>
                  <a:pt x="95014" y="11775"/>
                </a:lnTo>
                <a:lnTo>
                  <a:pt x="91288" y="9557"/>
                </a:lnTo>
                <a:lnTo>
                  <a:pt x="89390" y="8483"/>
                </a:lnTo>
                <a:lnTo>
                  <a:pt x="85504" y="6448"/>
                </a:lnTo>
                <a:lnTo>
                  <a:pt x="81526" y="4619"/>
                </a:lnTo>
                <a:lnTo>
                  <a:pt x="77456" y="3041"/>
                </a:lnTo>
                <a:lnTo>
                  <a:pt x="75376" y="2401"/>
                </a:lnTo>
                <a:lnTo>
                  <a:pt x="73158" y="1761"/>
                </a:lnTo>
                <a:lnTo>
                  <a:pt x="68655" y="824"/>
                </a:lnTo>
                <a:lnTo>
                  <a:pt x="64105" y="229"/>
                </a:lnTo>
                <a:lnTo>
                  <a:pt x="595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3"/>
          <p:cNvSpPr/>
          <p:nvPr/>
        </p:nvSpPr>
        <p:spPr>
          <a:xfrm>
            <a:off x="-4066625" y="-1349400"/>
            <a:ext cx="6584409" cy="2387802"/>
          </a:xfrm>
          <a:custGeom>
            <a:avLst/>
            <a:gdLst/>
            <a:ahLst/>
            <a:cxnLst/>
            <a:rect l="l" t="t" r="r" b="b"/>
            <a:pathLst>
              <a:path w="152100" h="108229" fill="none" extrusionOk="0">
                <a:moveTo>
                  <a:pt x="0" y="81297"/>
                </a:moveTo>
                <a:lnTo>
                  <a:pt x="1258" y="80383"/>
                </a:lnTo>
                <a:lnTo>
                  <a:pt x="3864" y="78691"/>
                </a:lnTo>
                <a:lnTo>
                  <a:pt x="6539" y="77205"/>
                </a:lnTo>
                <a:lnTo>
                  <a:pt x="9282" y="75879"/>
                </a:lnTo>
                <a:lnTo>
                  <a:pt x="12071" y="74736"/>
                </a:lnTo>
                <a:lnTo>
                  <a:pt x="14906" y="73776"/>
                </a:lnTo>
                <a:lnTo>
                  <a:pt x="17787" y="72976"/>
                </a:lnTo>
                <a:lnTo>
                  <a:pt x="20736" y="72358"/>
                </a:lnTo>
                <a:lnTo>
                  <a:pt x="23685" y="71901"/>
                </a:lnTo>
                <a:lnTo>
                  <a:pt x="26680" y="71604"/>
                </a:lnTo>
                <a:lnTo>
                  <a:pt x="29698" y="71444"/>
                </a:lnTo>
                <a:lnTo>
                  <a:pt x="32716" y="71467"/>
                </a:lnTo>
                <a:lnTo>
                  <a:pt x="35733" y="71627"/>
                </a:lnTo>
                <a:lnTo>
                  <a:pt x="38774" y="71924"/>
                </a:lnTo>
                <a:lnTo>
                  <a:pt x="41792" y="72358"/>
                </a:lnTo>
                <a:lnTo>
                  <a:pt x="44809" y="72953"/>
                </a:lnTo>
                <a:lnTo>
                  <a:pt x="46318" y="73296"/>
                </a:lnTo>
                <a:lnTo>
                  <a:pt x="49176" y="74004"/>
                </a:lnTo>
                <a:lnTo>
                  <a:pt x="55052" y="75719"/>
                </a:lnTo>
                <a:lnTo>
                  <a:pt x="59441" y="77296"/>
                </a:lnTo>
                <a:lnTo>
                  <a:pt x="62299" y="78485"/>
                </a:lnTo>
                <a:lnTo>
                  <a:pt x="65042" y="79811"/>
                </a:lnTo>
                <a:lnTo>
                  <a:pt x="67626" y="81274"/>
                </a:lnTo>
                <a:lnTo>
                  <a:pt x="68860" y="82052"/>
                </a:lnTo>
                <a:lnTo>
                  <a:pt x="73318" y="85047"/>
                </a:lnTo>
                <a:lnTo>
                  <a:pt x="82189" y="91288"/>
                </a:lnTo>
                <a:lnTo>
                  <a:pt x="88978" y="95837"/>
                </a:lnTo>
                <a:lnTo>
                  <a:pt x="93619" y="98695"/>
                </a:lnTo>
                <a:lnTo>
                  <a:pt x="98352" y="101347"/>
                </a:lnTo>
                <a:lnTo>
                  <a:pt x="103221" y="103702"/>
                </a:lnTo>
                <a:lnTo>
                  <a:pt x="105736" y="104731"/>
                </a:lnTo>
                <a:lnTo>
                  <a:pt x="106971" y="105211"/>
                </a:lnTo>
                <a:lnTo>
                  <a:pt x="109531" y="106079"/>
                </a:lnTo>
                <a:lnTo>
                  <a:pt x="112160" y="106811"/>
                </a:lnTo>
                <a:lnTo>
                  <a:pt x="114858" y="107405"/>
                </a:lnTo>
                <a:lnTo>
                  <a:pt x="117601" y="107840"/>
                </a:lnTo>
                <a:lnTo>
                  <a:pt x="120391" y="108114"/>
                </a:lnTo>
                <a:lnTo>
                  <a:pt x="123157" y="108228"/>
                </a:lnTo>
                <a:lnTo>
                  <a:pt x="125923" y="108160"/>
                </a:lnTo>
                <a:lnTo>
                  <a:pt x="128667" y="107885"/>
                </a:lnTo>
                <a:lnTo>
                  <a:pt x="131341" y="107405"/>
                </a:lnTo>
                <a:lnTo>
                  <a:pt x="133971" y="106697"/>
                </a:lnTo>
                <a:lnTo>
                  <a:pt x="136508" y="105782"/>
                </a:lnTo>
                <a:lnTo>
                  <a:pt x="138932" y="104616"/>
                </a:lnTo>
                <a:lnTo>
                  <a:pt x="141241" y="103222"/>
                </a:lnTo>
                <a:lnTo>
                  <a:pt x="143413" y="101553"/>
                </a:lnTo>
                <a:lnTo>
                  <a:pt x="145401" y="99609"/>
                </a:lnTo>
                <a:lnTo>
                  <a:pt x="146339" y="98512"/>
                </a:lnTo>
                <a:lnTo>
                  <a:pt x="146910" y="97803"/>
                </a:lnTo>
                <a:lnTo>
                  <a:pt x="147939" y="96340"/>
                </a:lnTo>
                <a:lnTo>
                  <a:pt x="148854" y="94786"/>
                </a:lnTo>
                <a:lnTo>
                  <a:pt x="149654" y="93185"/>
                </a:lnTo>
                <a:lnTo>
                  <a:pt x="150317" y="91516"/>
                </a:lnTo>
                <a:lnTo>
                  <a:pt x="150888" y="89825"/>
                </a:lnTo>
                <a:lnTo>
                  <a:pt x="151346" y="88064"/>
                </a:lnTo>
                <a:lnTo>
                  <a:pt x="151688" y="86281"/>
                </a:lnTo>
                <a:lnTo>
                  <a:pt x="152031" y="83583"/>
                </a:lnTo>
                <a:lnTo>
                  <a:pt x="152100" y="79926"/>
                </a:lnTo>
                <a:lnTo>
                  <a:pt x="151780" y="76268"/>
                </a:lnTo>
                <a:lnTo>
                  <a:pt x="151094" y="72678"/>
                </a:lnTo>
                <a:lnTo>
                  <a:pt x="150591" y="70918"/>
                </a:lnTo>
                <a:lnTo>
                  <a:pt x="150180" y="69661"/>
                </a:lnTo>
                <a:lnTo>
                  <a:pt x="149242" y="67214"/>
                </a:lnTo>
                <a:lnTo>
                  <a:pt x="148122" y="64883"/>
                </a:lnTo>
                <a:lnTo>
                  <a:pt x="146888" y="62642"/>
                </a:lnTo>
                <a:lnTo>
                  <a:pt x="144853" y="59373"/>
                </a:lnTo>
                <a:lnTo>
                  <a:pt x="141926" y="55189"/>
                </a:lnTo>
                <a:lnTo>
                  <a:pt x="139000" y="51028"/>
                </a:lnTo>
                <a:lnTo>
                  <a:pt x="136920" y="47851"/>
                </a:lnTo>
                <a:lnTo>
                  <a:pt x="135617" y="45679"/>
                </a:lnTo>
                <a:lnTo>
                  <a:pt x="134451" y="43461"/>
                </a:lnTo>
                <a:lnTo>
                  <a:pt x="133445" y="41129"/>
                </a:lnTo>
                <a:lnTo>
                  <a:pt x="132599" y="38729"/>
                </a:lnTo>
                <a:lnTo>
                  <a:pt x="131936" y="36214"/>
                </a:lnTo>
                <a:lnTo>
                  <a:pt x="131707" y="34888"/>
                </a:lnTo>
                <a:lnTo>
                  <a:pt x="131547" y="33722"/>
                </a:lnTo>
                <a:lnTo>
                  <a:pt x="131319" y="31344"/>
                </a:lnTo>
                <a:lnTo>
                  <a:pt x="131227" y="28967"/>
                </a:lnTo>
                <a:lnTo>
                  <a:pt x="131273" y="26566"/>
                </a:lnTo>
                <a:lnTo>
                  <a:pt x="131456" y="24189"/>
                </a:lnTo>
                <a:lnTo>
                  <a:pt x="131799" y="21811"/>
                </a:lnTo>
                <a:lnTo>
                  <a:pt x="132256" y="19479"/>
                </a:lnTo>
                <a:lnTo>
                  <a:pt x="132850" y="17170"/>
                </a:lnTo>
                <a:lnTo>
                  <a:pt x="133582" y="14884"/>
                </a:lnTo>
                <a:lnTo>
                  <a:pt x="134451" y="12666"/>
                </a:lnTo>
                <a:lnTo>
                  <a:pt x="135434" y="10494"/>
                </a:lnTo>
                <a:lnTo>
                  <a:pt x="136554" y="8391"/>
                </a:lnTo>
                <a:lnTo>
                  <a:pt x="137811" y="6379"/>
                </a:lnTo>
                <a:lnTo>
                  <a:pt x="139183" y="4436"/>
                </a:lnTo>
                <a:lnTo>
                  <a:pt x="140692" y="2584"/>
                </a:lnTo>
                <a:lnTo>
                  <a:pt x="142338" y="824"/>
                </a:lnTo>
                <a:lnTo>
                  <a:pt x="143184" y="1"/>
                </a:lnTo>
              </a:path>
            </a:pathLst>
          </a:custGeom>
          <a:noFill/>
          <a:ln w="28575" cap="flat" cmpd="sng">
            <a:solidFill>
              <a:schemeClr val="lt2"/>
            </a:solidFill>
            <a:prstDash val="solid"/>
            <a:miter lim="22861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3"/>
          <p:cNvSpPr/>
          <p:nvPr/>
        </p:nvSpPr>
        <p:spPr>
          <a:xfrm rot="-5399656">
            <a:off x="4765442" y="2984646"/>
            <a:ext cx="8155095" cy="1241664"/>
          </a:xfrm>
          <a:custGeom>
            <a:avLst/>
            <a:gdLst/>
            <a:ahLst/>
            <a:cxnLst/>
            <a:rect l="l" t="t" r="r" b="b"/>
            <a:pathLst>
              <a:path w="163257" h="45839" extrusionOk="0">
                <a:moveTo>
                  <a:pt x="59533" y="1"/>
                </a:moveTo>
                <a:lnTo>
                  <a:pt x="54960" y="138"/>
                </a:lnTo>
                <a:lnTo>
                  <a:pt x="50388" y="595"/>
                </a:lnTo>
                <a:lnTo>
                  <a:pt x="45861" y="1373"/>
                </a:lnTo>
                <a:lnTo>
                  <a:pt x="41403" y="2493"/>
                </a:lnTo>
                <a:lnTo>
                  <a:pt x="37037" y="3910"/>
                </a:lnTo>
                <a:lnTo>
                  <a:pt x="32784" y="5648"/>
                </a:lnTo>
                <a:lnTo>
                  <a:pt x="28669" y="7682"/>
                </a:lnTo>
                <a:lnTo>
                  <a:pt x="24714" y="9991"/>
                </a:lnTo>
                <a:lnTo>
                  <a:pt x="20942" y="12598"/>
                </a:lnTo>
                <a:lnTo>
                  <a:pt x="17376" y="15478"/>
                </a:lnTo>
                <a:lnTo>
                  <a:pt x="14061" y="18610"/>
                </a:lnTo>
                <a:lnTo>
                  <a:pt x="10997" y="22017"/>
                </a:lnTo>
                <a:lnTo>
                  <a:pt x="9557" y="23823"/>
                </a:lnTo>
                <a:lnTo>
                  <a:pt x="8528" y="25217"/>
                </a:lnTo>
                <a:lnTo>
                  <a:pt x="6722" y="28029"/>
                </a:lnTo>
                <a:lnTo>
                  <a:pt x="5190" y="30910"/>
                </a:lnTo>
                <a:lnTo>
                  <a:pt x="3910" y="33950"/>
                </a:lnTo>
                <a:lnTo>
                  <a:pt x="3338" y="35574"/>
                </a:lnTo>
                <a:lnTo>
                  <a:pt x="2904" y="37037"/>
                </a:lnTo>
                <a:lnTo>
                  <a:pt x="1487" y="42044"/>
                </a:lnTo>
                <a:lnTo>
                  <a:pt x="892" y="44467"/>
                </a:lnTo>
                <a:lnTo>
                  <a:pt x="915" y="44718"/>
                </a:lnTo>
                <a:lnTo>
                  <a:pt x="801" y="44764"/>
                </a:lnTo>
                <a:lnTo>
                  <a:pt x="572" y="45061"/>
                </a:lnTo>
                <a:lnTo>
                  <a:pt x="344" y="45496"/>
                </a:lnTo>
                <a:lnTo>
                  <a:pt x="92" y="45793"/>
                </a:lnTo>
                <a:lnTo>
                  <a:pt x="1" y="45839"/>
                </a:lnTo>
                <a:lnTo>
                  <a:pt x="163257" y="45839"/>
                </a:lnTo>
                <a:lnTo>
                  <a:pt x="162320" y="45038"/>
                </a:lnTo>
                <a:lnTo>
                  <a:pt x="161154" y="44147"/>
                </a:lnTo>
                <a:lnTo>
                  <a:pt x="160559" y="43324"/>
                </a:lnTo>
                <a:lnTo>
                  <a:pt x="160353" y="42729"/>
                </a:lnTo>
                <a:lnTo>
                  <a:pt x="160376" y="42638"/>
                </a:lnTo>
                <a:lnTo>
                  <a:pt x="160216" y="42318"/>
                </a:lnTo>
                <a:lnTo>
                  <a:pt x="159851" y="41769"/>
                </a:lnTo>
                <a:lnTo>
                  <a:pt x="159896" y="41701"/>
                </a:lnTo>
                <a:lnTo>
                  <a:pt x="159896" y="20096"/>
                </a:lnTo>
                <a:lnTo>
                  <a:pt x="159668" y="20073"/>
                </a:lnTo>
                <a:lnTo>
                  <a:pt x="159416" y="20119"/>
                </a:lnTo>
                <a:lnTo>
                  <a:pt x="156101" y="20874"/>
                </a:lnTo>
                <a:lnTo>
                  <a:pt x="149403" y="22108"/>
                </a:lnTo>
                <a:lnTo>
                  <a:pt x="144327" y="22771"/>
                </a:lnTo>
                <a:lnTo>
                  <a:pt x="140921" y="23114"/>
                </a:lnTo>
                <a:lnTo>
                  <a:pt x="137537" y="23343"/>
                </a:lnTo>
                <a:lnTo>
                  <a:pt x="134131" y="23434"/>
                </a:lnTo>
                <a:lnTo>
                  <a:pt x="130747" y="23411"/>
                </a:lnTo>
                <a:lnTo>
                  <a:pt x="127387" y="23251"/>
                </a:lnTo>
                <a:lnTo>
                  <a:pt x="124049" y="22931"/>
                </a:lnTo>
                <a:lnTo>
                  <a:pt x="120734" y="22451"/>
                </a:lnTo>
                <a:lnTo>
                  <a:pt x="117465" y="21811"/>
                </a:lnTo>
                <a:lnTo>
                  <a:pt x="114218" y="20988"/>
                </a:lnTo>
                <a:lnTo>
                  <a:pt x="111041" y="19982"/>
                </a:lnTo>
                <a:lnTo>
                  <a:pt x="107908" y="18770"/>
                </a:lnTo>
                <a:lnTo>
                  <a:pt x="106354" y="18084"/>
                </a:lnTo>
                <a:lnTo>
                  <a:pt x="104411" y="17170"/>
                </a:lnTo>
                <a:lnTo>
                  <a:pt x="100593" y="15112"/>
                </a:lnTo>
                <a:lnTo>
                  <a:pt x="95014" y="11775"/>
                </a:lnTo>
                <a:lnTo>
                  <a:pt x="91288" y="9557"/>
                </a:lnTo>
                <a:lnTo>
                  <a:pt x="89390" y="8483"/>
                </a:lnTo>
                <a:lnTo>
                  <a:pt x="85504" y="6448"/>
                </a:lnTo>
                <a:lnTo>
                  <a:pt x="81526" y="4619"/>
                </a:lnTo>
                <a:lnTo>
                  <a:pt x="77456" y="3041"/>
                </a:lnTo>
                <a:lnTo>
                  <a:pt x="75376" y="2401"/>
                </a:lnTo>
                <a:lnTo>
                  <a:pt x="73158" y="1761"/>
                </a:lnTo>
                <a:lnTo>
                  <a:pt x="68655" y="824"/>
                </a:lnTo>
                <a:lnTo>
                  <a:pt x="64105" y="229"/>
                </a:lnTo>
                <a:lnTo>
                  <a:pt x="595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3"/>
          <p:cNvSpPr/>
          <p:nvPr/>
        </p:nvSpPr>
        <p:spPr>
          <a:xfrm rot="5972366" flipH="1">
            <a:off x="5172357" y="2312789"/>
            <a:ext cx="7366451" cy="2562596"/>
          </a:xfrm>
          <a:custGeom>
            <a:avLst/>
            <a:gdLst/>
            <a:ahLst/>
            <a:cxnLst/>
            <a:rect l="l" t="t" r="r" b="b"/>
            <a:pathLst>
              <a:path w="246132" h="146842" fill="none" extrusionOk="0">
                <a:moveTo>
                  <a:pt x="1" y="3109"/>
                </a:moveTo>
                <a:lnTo>
                  <a:pt x="1738" y="2515"/>
                </a:lnTo>
                <a:lnTo>
                  <a:pt x="5305" y="1509"/>
                </a:lnTo>
                <a:lnTo>
                  <a:pt x="8894" y="755"/>
                </a:lnTo>
                <a:lnTo>
                  <a:pt x="12506" y="252"/>
                </a:lnTo>
                <a:lnTo>
                  <a:pt x="16118" y="0"/>
                </a:lnTo>
                <a:lnTo>
                  <a:pt x="19730" y="0"/>
                </a:lnTo>
                <a:lnTo>
                  <a:pt x="23297" y="275"/>
                </a:lnTo>
                <a:lnTo>
                  <a:pt x="26795" y="823"/>
                </a:lnTo>
                <a:lnTo>
                  <a:pt x="30224" y="1646"/>
                </a:lnTo>
                <a:lnTo>
                  <a:pt x="33539" y="2789"/>
                </a:lnTo>
                <a:lnTo>
                  <a:pt x="36740" y="4207"/>
                </a:lnTo>
                <a:lnTo>
                  <a:pt x="39803" y="5944"/>
                </a:lnTo>
                <a:lnTo>
                  <a:pt x="42684" y="7979"/>
                </a:lnTo>
                <a:lnTo>
                  <a:pt x="45404" y="10334"/>
                </a:lnTo>
                <a:lnTo>
                  <a:pt x="47919" y="13031"/>
                </a:lnTo>
                <a:lnTo>
                  <a:pt x="50182" y="16049"/>
                </a:lnTo>
                <a:lnTo>
                  <a:pt x="51234" y="17695"/>
                </a:lnTo>
                <a:lnTo>
                  <a:pt x="52057" y="19158"/>
                </a:lnTo>
                <a:lnTo>
                  <a:pt x="53429" y="22108"/>
                </a:lnTo>
                <a:lnTo>
                  <a:pt x="54458" y="25080"/>
                </a:lnTo>
                <a:lnTo>
                  <a:pt x="55166" y="28074"/>
                </a:lnTo>
                <a:lnTo>
                  <a:pt x="55601" y="31115"/>
                </a:lnTo>
                <a:lnTo>
                  <a:pt x="55806" y="34178"/>
                </a:lnTo>
                <a:lnTo>
                  <a:pt x="55829" y="37242"/>
                </a:lnTo>
                <a:lnTo>
                  <a:pt x="55692" y="40351"/>
                </a:lnTo>
                <a:lnTo>
                  <a:pt x="54961" y="48147"/>
                </a:lnTo>
                <a:lnTo>
                  <a:pt x="54160" y="55989"/>
                </a:lnTo>
                <a:lnTo>
                  <a:pt x="53978" y="59121"/>
                </a:lnTo>
                <a:lnTo>
                  <a:pt x="53909" y="62253"/>
                </a:lnTo>
                <a:lnTo>
                  <a:pt x="54000" y="65385"/>
                </a:lnTo>
                <a:lnTo>
                  <a:pt x="54138" y="66939"/>
                </a:lnTo>
                <a:lnTo>
                  <a:pt x="54298" y="68357"/>
                </a:lnTo>
                <a:lnTo>
                  <a:pt x="54778" y="71146"/>
                </a:lnTo>
                <a:lnTo>
                  <a:pt x="55441" y="73889"/>
                </a:lnTo>
                <a:lnTo>
                  <a:pt x="56287" y="76610"/>
                </a:lnTo>
                <a:lnTo>
                  <a:pt x="57315" y="79285"/>
                </a:lnTo>
                <a:lnTo>
                  <a:pt x="58504" y="81868"/>
                </a:lnTo>
                <a:lnTo>
                  <a:pt x="59853" y="84406"/>
                </a:lnTo>
                <a:lnTo>
                  <a:pt x="61339" y="86852"/>
                </a:lnTo>
                <a:lnTo>
                  <a:pt x="62985" y="89207"/>
                </a:lnTo>
                <a:lnTo>
                  <a:pt x="64745" y="91470"/>
                </a:lnTo>
                <a:lnTo>
                  <a:pt x="66643" y="93642"/>
                </a:lnTo>
                <a:lnTo>
                  <a:pt x="68655" y="95677"/>
                </a:lnTo>
                <a:lnTo>
                  <a:pt x="70781" y="97597"/>
                </a:lnTo>
                <a:lnTo>
                  <a:pt x="72999" y="99380"/>
                </a:lnTo>
                <a:lnTo>
                  <a:pt x="75308" y="101003"/>
                </a:lnTo>
                <a:lnTo>
                  <a:pt x="77708" y="102489"/>
                </a:lnTo>
                <a:lnTo>
                  <a:pt x="78943" y="103175"/>
                </a:lnTo>
                <a:lnTo>
                  <a:pt x="80269" y="103861"/>
                </a:lnTo>
                <a:lnTo>
                  <a:pt x="82875" y="105073"/>
                </a:lnTo>
                <a:lnTo>
                  <a:pt x="85458" y="106079"/>
                </a:lnTo>
                <a:lnTo>
                  <a:pt x="88042" y="106902"/>
                </a:lnTo>
                <a:lnTo>
                  <a:pt x="90602" y="107542"/>
                </a:lnTo>
                <a:lnTo>
                  <a:pt x="93140" y="107999"/>
                </a:lnTo>
                <a:lnTo>
                  <a:pt x="95677" y="108319"/>
                </a:lnTo>
                <a:lnTo>
                  <a:pt x="98169" y="108479"/>
                </a:lnTo>
                <a:lnTo>
                  <a:pt x="100684" y="108479"/>
                </a:lnTo>
                <a:lnTo>
                  <a:pt x="103176" y="108365"/>
                </a:lnTo>
                <a:lnTo>
                  <a:pt x="105645" y="108113"/>
                </a:lnTo>
                <a:lnTo>
                  <a:pt x="108114" y="107770"/>
                </a:lnTo>
                <a:lnTo>
                  <a:pt x="111772" y="107016"/>
                </a:lnTo>
                <a:lnTo>
                  <a:pt x="116665" y="105713"/>
                </a:lnTo>
                <a:lnTo>
                  <a:pt x="121511" y="104067"/>
                </a:lnTo>
                <a:lnTo>
                  <a:pt x="126335" y="102192"/>
                </a:lnTo>
                <a:lnTo>
                  <a:pt x="133560" y="99083"/>
                </a:lnTo>
                <a:lnTo>
                  <a:pt x="143184" y="94739"/>
                </a:lnTo>
                <a:lnTo>
                  <a:pt x="150432" y="91653"/>
                </a:lnTo>
                <a:lnTo>
                  <a:pt x="155301" y="89801"/>
                </a:lnTo>
                <a:lnTo>
                  <a:pt x="157747" y="88978"/>
                </a:lnTo>
                <a:lnTo>
                  <a:pt x="159599" y="88407"/>
                </a:lnTo>
                <a:lnTo>
                  <a:pt x="163371" y="87355"/>
                </a:lnTo>
                <a:lnTo>
                  <a:pt x="167212" y="86509"/>
                </a:lnTo>
                <a:lnTo>
                  <a:pt x="171076" y="85869"/>
                </a:lnTo>
                <a:lnTo>
                  <a:pt x="174962" y="85389"/>
                </a:lnTo>
                <a:lnTo>
                  <a:pt x="178872" y="85114"/>
                </a:lnTo>
                <a:lnTo>
                  <a:pt x="182781" y="85023"/>
                </a:lnTo>
                <a:lnTo>
                  <a:pt x="186713" y="85137"/>
                </a:lnTo>
                <a:lnTo>
                  <a:pt x="190600" y="85457"/>
                </a:lnTo>
                <a:lnTo>
                  <a:pt x="194463" y="85983"/>
                </a:lnTo>
                <a:lnTo>
                  <a:pt x="198281" y="86715"/>
                </a:lnTo>
                <a:lnTo>
                  <a:pt x="202054" y="87629"/>
                </a:lnTo>
                <a:lnTo>
                  <a:pt x="205757" y="88795"/>
                </a:lnTo>
                <a:lnTo>
                  <a:pt x="209415" y="90144"/>
                </a:lnTo>
                <a:lnTo>
                  <a:pt x="212959" y="91721"/>
                </a:lnTo>
                <a:lnTo>
                  <a:pt x="216411" y="93505"/>
                </a:lnTo>
                <a:lnTo>
                  <a:pt x="218080" y="94511"/>
                </a:lnTo>
                <a:lnTo>
                  <a:pt x="219749" y="95539"/>
                </a:lnTo>
                <a:lnTo>
                  <a:pt x="222949" y="97780"/>
                </a:lnTo>
                <a:lnTo>
                  <a:pt x="225990" y="100249"/>
                </a:lnTo>
                <a:lnTo>
                  <a:pt x="228871" y="102901"/>
                </a:lnTo>
                <a:lnTo>
                  <a:pt x="231591" y="105736"/>
                </a:lnTo>
                <a:lnTo>
                  <a:pt x="234083" y="108753"/>
                </a:lnTo>
                <a:lnTo>
                  <a:pt x="236392" y="111908"/>
                </a:lnTo>
                <a:lnTo>
                  <a:pt x="238495" y="115223"/>
                </a:lnTo>
                <a:lnTo>
                  <a:pt x="240347" y="118653"/>
                </a:lnTo>
                <a:lnTo>
                  <a:pt x="241993" y="122196"/>
                </a:lnTo>
                <a:lnTo>
                  <a:pt x="243365" y="125831"/>
                </a:lnTo>
                <a:lnTo>
                  <a:pt x="244485" y="129535"/>
                </a:lnTo>
                <a:lnTo>
                  <a:pt x="245308" y="133307"/>
                </a:lnTo>
                <a:lnTo>
                  <a:pt x="245880" y="137148"/>
                </a:lnTo>
                <a:lnTo>
                  <a:pt x="246131" y="141011"/>
                </a:lnTo>
                <a:lnTo>
                  <a:pt x="246085" y="144898"/>
                </a:lnTo>
                <a:lnTo>
                  <a:pt x="245925" y="146841"/>
                </a:lnTo>
              </a:path>
            </a:pathLst>
          </a:custGeom>
          <a:noFill/>
          <a:ln w="28575" cap="flat" cmpd="sng">
            <a:solidFill>
              <a:schemeClr val="lt2"/>
            </a:solidFill>
            <a:prstDash val="solid"/>
            <a:miter lim="22861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3"/>
          <p:cNvSpPr/>
          <p:nvPr/>
        </p:nvSpPr>
        <p:spPr>
          <a:xfrm rot="1255446" flipH="1">
            <a:off x="2195647" y="4140025"/>
            <a:ext cx="7365744" cy="2562526"/>
          </a:xfrm>
          <a:custGeom>
            <a:avLst/>
            <a:gdLst/>
            <a:ahLst/>
            <a:cxnLst/>
            <a:rect l="l" t="t" r="r" b="b"/>
            <a:pathLst>
              <a:path w="246132" h="146842" fill="none" extrusionOk="0">
                <a:moveTo>
                  <a:pt x="1" y="3109"/>
                </a:moveTo>
                <a:lnTo>
                  <a:pt x="1738" y="2515"/>
                </a:lnTo>
                <a:lnTo>
                  <a:pt x="5305" y="1509"/>
                </a:lnTo>
                <a:lnTo>
                  <a:pt x="8894" y="755"/>
                </a:lnTo>
                <a:lnTo>
                  <a:pt x="12506" y="252"/>
                </a:lnTo>
                <a:lnTo>
                  <a:pt x="16118" y="0"/>
                </a:lnTo>
                <a:lnTo>
                  <a:pt x="19730" y="0"/>
                </a:lnTo>
                <a:lnTo>
                  <a:pt x="23297" y="275"/>
                </a:lnTo>
                <a:lnTo>
                  <a:pt x="26795" y="823"/>
                </a:lnTo>
                <a:lnTo>
                  <a:pt x="30224" y="1646"/>
                </a:lnTo>
                <a:lnTo>
                  <a:pt x="33539" y="2789"/>
                </a:lnTo>
                <a:lnTo>
                  <a:pt x="36740" y="4207"/>
                </a:lnTo>
                <a:lnTo>
                  <a:pt x="39803" y="5944"/>
                </a:lnTo>
                <a:lnTo>
                  <a:pt x="42684" y="7979"/>
                </a:lnTo>
                <a:lnTo>
                  <a:pt x="45404" y="10334"/>
                </a:lnTo>
                <a:lnTo>
                  <a:pt x="47919" y="13031"/>
                </a:lnTo>
                <a:lnTo>
                  <a:pt x="50182" y="16049"/>
                </a:lnTo>
                <a:lnTo>
                  <a:pt x="51234" y="17695"/>
                </a:lnTo>
                <a:lnTo>
                  <a:pt x="52057" y="19158"/>
                </a:lnTo>
                <a:lnTo>
                  <a:pt x="53429" y="22108"/>
                </a:lnTo>
                <a:lnTo>
                  <a:pt x="54458" y="25080"/>
                </a:lnTo>
                <a:lnTo>
                  <a:pt x="55166" y="28074"/>
                </a:lnTo>
                <a:lnTo>
                  <a:pt x="55601" y="31115"/>
                </a:lnTo>
                <a:lnTo>
                  <a:pt x="55806" y="34178"/>
                </a:lnTo>
                <a:lnTo>
                  <a:pt x="55829" y="37242"/>
                </a:lnTo>
                <a:lnTo>
                  <a:pt x="55692" y="40351"/>
                </a:lnTo>
                <a:lnTo>
                  <a:pt x="54961" y="48147"/>
                </a:lnTo>
                <a:lnTo>
                  <a:pt x="54160" y="55989"/>
                </a:lnTo>
                <a:lnTo>
                  <a:pt x="53978" y="59121"/>
                </a:lnTo>
                <a:lnTo>
                  <a:pt x="53909" y="62253"/>
                </a:lnTo>
                <a:lnTo>
                  <a:pt x="54000" y="65385"/>
                </a:lnTo>
                <a:lnTo>
                  <a:pt x="54138" y="66939"/>
                </a:lnTo>
                <a:lnTo>
                  <a:pt x="54298" y="68357"/>
                </a:lnTo>
                <a:lnTo>
                  <a:pt x="54778" y="71146"/>
                </a:lnTo>
                <a:lnTo>
                  <a:pt x="55441" y="73889"/>
                </a:lnTo>
                <a:lnTo>
                  <a:pt x="56287" y="76610"/>
                </a:lnTo>
                <a:lnTo>
                  <a:pt x="57315" y="79285"/>
                </a:lnTo>
                <a:lnTo>
                  <a:pt x="58504" y="81868"/>
                </a:lnTo>
                <a:lnTo>
                  <a:pt x="59853" y="84406"/>
                </a:lnTo>
                <a:lnTo>
                  <a:pt x="61339" y="86852"/>
                </a:lnTo>
                <a:lnTo>
                  <a:pt x="62985" y="89207"/>
                </a:lnTo>
                <a:lnTo>
                  <a:pt x="64745" y="91470"/>
                </a:lnTo>
                <a:lnTo>
                  <a:pt x="66643" y="93642"/>
                </a:lnTo>
                <a:lnTo>
                  <a:pt x="68655" y="95677"/>
                </a:lnTo>
                <a:lnTo>
                  <a:pt x="70781" y="97597"/>
                </a:lnTo>
                <a:lnTo>
                  <a:pt x="72999" y="99380"/>
                </a:lnTo>
                <a:lnTo>
                  <a:pt x="75308" y="101003"/>
                </a:lnTo>
                <a:lnTo>
                  <a:pt x="77708" y="102489"/>
                </a:lnTo>
                <a:lnTo>
                  <a:pt x="78943" y="103175"/>
                </a:lnTo>
                <a:lnTo>
                  <a:pt x="80269" y="103861"/>
                </a:lnTo>
                <a:lnTo>
                  <a:pt x="82875" y="105073"/>
                </a:lnTo>
                <a:lnTo>
                  <a:pt x="85458" y="106079"/>
                </a:lnTo>
                <a:lnTo>
                  <a:pt x="88042" y="106902"/>
                </a:lnTo>
                <a:lnTo>
                  <a:pt x="90602" y="107542"/>
                </a:lnTo>
                <a:lnTo>
                  <a:pt x="93140" y="107999"/>
                </a:lnTo>
                <a:lnTo>
                  <a:pt x="95677" y="108319"/>
                </a:lnTo>
                <a:lnTo>
                  <a:pt x="98169" y="108479"/>
                </a:lnTo>
                <a:lnTo>
                  <a:pt x="100684" y="108479"/>
                </a:lnTo>
                <a:lnTo>
                  <a:pt x="103176" y="108365"/>
                </a:lnTo>
                <a:lnTo>
                  <a:pt x="105645" y="108113"/>
                </a:lnTo>
                <a:lnTo>
                  <a:pt x="108114" y="107770"/>
                </a:lnTo>
                <a:lnTo>
                  <a:pt x="111772" y="107016"/>
                </a:lnTo>
                <a:lnTo>
                  <a:pt x="116665" y="105713"/>
                </a:lnTo>
                <a:lnTo>
                  <a:pt x="121511" y="104067"/>
                </a:lnTo>
                <a:lnTo>
                  <a:pt x="126335" y="102192"/>
                </a:lnTo>
                <a:lnTo>
                  <a:pt x="133560" y="99083"/>
                </a:lnTo>
                <a:lnTo>
                  <a:pt x="143184" y="94739"/>
                </a:lnTo>
                <a:lnTo>
                  <a:pt x="150432" y="91653"/>
                </a:lnTo>
                <a:lnTo>
                  <a:pt x="155301" y="89801"/>
                </a:lnTo>
                <a:lnTo>
                  <a:pt x="157747" y="88978"/>
                </a:lnTo>
                <a:lnTo>
                  <a:pt x="159599" y="88407"/>
                </a:lnTo>
                <a:lnTo>
                  <a:pt x="163371" y="87355"/>
                </a:lnTo>
                <a:lnTo>
                  <a:pt x="167212" y="86509"/>
                </a:lnTo>
                <a:lnTo>
                  <a:pt x="171076" y="85869"/>
                </a:lnTo>
                <a:lnTo>
                  <a:pt x="174962" y="85389"/>
                </a:lnTo>
                <a:lnTo>
                  <a:pt x="178872" y="85114"/>
                </a:lnTo>
                <a:lnTo>
                  <a:pt x="182781" y="85023"/>
                </a:lnTo>
                <a:lnTo>
                  <a:pt x="186713" y="85137"/>
                </a:lnTo>
                <a:lnTo>
                  <a:pt x="190600" y="85457"/>
                </a:lnTo>
                <a:lnTo>
                  <a:pt x="194463" y="85983"/>
                </a:lnTo>
                <a:lnTo>
                  <a:pt x="198281" y="86715"/>
                </a:lnTo>
                <a:lnTo>
                  <a:pt x="202054" y="87629"/>
                </a:lnTo>
                <a:lnTo>
                  <a:pt x="205757" y="88795"/>
                </a:lnTo>
                <a:lnTo>
                  <a:pt x="209415" y="90144"/>
                </a:lnTo>
                <a:lnTo>
                  <a:pt x="212959" y="91721"/>
                </a:lnTo>
                <a:lnTo>
                  <a:pt x="216411" y="93505"/>
                </a:lnTo>
                <a:lnTo>
                  <a:pt x="218080" y="94511"/>
                </a:lnTo>
                <a:lnTo>
                  <a:pt x="219749" y="95539"/>
                </a:lnTo>
                <a:lnTo>
                  <a:pt x="222949" y="97780"/>
                </a:lnTo>
                <a:lnTo>
                  <a:pt x="225990" y="100249"/>
                </a:lnTo>
                <a:lnTo>
                  <a:pt x="228871" y="102901"/>
                </a:lnTo>
                <a:lnTo>
                  <a:pt x="231591" y="105736"/>
                </a:lnTo>
                <a:lnTo>
                  <a:pt x="234083" y="108753"/>
                </a:lnTo>
                <a:lnTo>
                  <a:pt x="236392" y="111908"/>
                </a:lnTo>
                <a:lnTo>
                  <a:pt x="238495" y="115223"/>
                </a:lnTo>
                <a:lnTo>
                  <a:pt x="240347" y="118653"/>
                </a:lnTo>
                <a:lnTo>
                  <a:pt x="241993" y="122196"/>
                </a:lnTo>
                <a:lnTo>
                  <a:pt x="243365" y="125831"/>
                </a:lnTo>
                <a:lnTo>
                  <a:pt x="244485" y="129535"/>
                </a:lnTo>
                <a:lnTo>
                  <a:pt x="245308" y="133307"/>
                </a:lnTo>
                <a:lnTo>
                  <a:pt x="245880" y="137148"/>
                </a:lnTo>
                <a:lnTo>
                  <a:pt x="246131" y="141011"/>
                </a:lnTo>
                <a:lnTo>
                  <a:pt x="246085" y="144898"/>
                </a:lnTo>
                <a:lnTo>
                  <a:pt x="245925" y="146841"/>
                </a:lnTo>
              </a:path>
            </a:pathLst>
          </a:custGeom>
          <a:noFill/>
          <a:ln w="28575" cap="flat" cmpd="sng">
            <a:solidFill>
              <a:schemeClr val="lt2"/>
            </a:solidFill>
            <a:prstDash val="solid"/>
            <a:miter lim="22861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ext 1">
  <p:cSld name="CUSTOM_1_1_1">
    <p:spTree>
      <p:nvGrpSpPr>
        <p:cNvPr id="1" name="Shape 115"/>
        <p:cNvGrpSpPr/>
        <p:nvPr/>
      </p:nvGrpSpPr>
      <p:grpSpPr>
        <a:xfrm>
          <a:off x="0" y="0"/>
          <a:ext cx="0" cy="0"/>
          <a:chOff x="0" y="0"/>
          <a:chExt cx="0" cy="0"/>
        </a:xfrm>
      </p:grpSpPr>
      <p:sp>
        <p:nvSpPr>
          <p:cNvPr id="116" name="Google Shape;116;p14"/>
          <p:cNvSpPr txBox="1">
            <a:spLocks noGrp="1"/>
          </p:cNvSpPr>
          <p:nvPr>
            <p:ph type="title"/>
          </p:nvPr>
        </p:nvSpPr>
        <p:spPr>
          <a:xfrm>
            <a:off x="4572000" y="1980000"/>
            <a:ext cx="38520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sz="2500">
                <a:solidFill>
                  <a:schemeClr val="lt2"/>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17" name="Google Shape;117;p14"/>
          <p:cNvSpPr txBox="1">
            <a:spLocks noGrp="1"/>
          </p:cNvSpPr>
          <p:nvPr>
            <p:ph type="subTitle" idx="1"/>
          </p:nvPr>
        </p:nvSpPr>
        <p:spPr>
          <a:xfrm>
            <a:off x="4572000" y="2552700"/>
            <a:ext cx="3852000" cy="1374300"/>
          </a:xfrm>
          <a:prstGeom prst="rect">
            <a:avLst/>
          </a:prstGeom>
        </p:spPr>
        <p:txBody>
          <a:bodyPr spcFirstLastPara="1" wrap="square" lIns="91425" tIns="91425" rIns="91425" bIns="91425" anchor="t" anchorCtr="0">
            <a:normAutofit/>
          </a:bodyPr>
          <a:lstStyle>
            <a:lvl1pPr lvl="0" rtl="0">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18" name="Google Shape;118;p14"/>
          <p:cNvSpPr/>
          <p:nvPr/>
        </p:nvSpPr>
        <p:spPr>
          <a:xfrm rot="10800000">
            <a:off x="-2556898" y="-223568"/>
            <a:ext cx="8469773" cy="926521"/>
          </a:xfrm>
          <a:custGeom>
            <a:avLst/>
            <a:gdLst/>
            <a:ahLst/>
            <a:cxnLst/>
            <a:rect l="l" t="t" r="r" b="b"/>
            <a:pathLst>
              <a:path w="163257" h="45839" extrusionOk="0">
                <a:moveTo>
                  <a:pt x="59533" y="1"/>
                </a:moveTo>
                <a:lnTo>
                  <a:pt x="54960" y="138"/>
                </a:lnTo>
                <a:lnTo>
                  <a:pt x="50388" y="595"/>
                </a:lnTo>
                <a:lnTo>
                  <a:pt x="45861" y="1373"/>
                </a:lnTo>
                <a:lnTo>
                  <a:pt x="41403" y="2493"/>
                </a:lnTo>
                <a:lnTo>
                  <a:pt x="37037" y="3910"/>
                </a:lnTo>
                <a:lnTo>
                  <a:pt x="32784" y="5648"/>
                </a:lnTo>
                <a:lnTo>
                  <a:pt x="28669" y="7682"/>
                </a:lnTo>
                <a:lnTo>
                  <a:pt x="24714" y="9991"/>
                </a:lnTo>
                <a:lnTo>
                  <a:pt x="20942" y="12598"/>
                </a:lnTo>
                <a:lnTo>
                  <a:pt x="17376" y="15478"/>
                </a:lnTo>
                <a:lnTo>
                  <a:pt x="14061" y="18610"/>
                </a:lnTo>
                <a:lnTo>
                  <a:pt x="10997" y="22017"/>
                </a:lnTo>
                <a:lnTo>
                  <a:pt x="9557" y="23823"/>
                </a:lnTo>
                <a:lnTo>
                  <a:pt x="8528" y="25217"/>
                </a:lnTo>
                <a:lnTo>
                  <a:pt x="6722" y="28029"/>
                </a:lnTo>
                <a:lnTo>
                  <a:pt x="5190" y="30910"/>
                </a:lnTo>
                <a:lnTo>
                  <a:pt x="3910" y="33950"/>
                </a:lnTo>
                <a:lnTo>
                  <a:pt x="3338" y="35574"/>
                </a:lnTo>
                <a:lnTo>
                  <a:pt x="2904" y="37037"/>
                </a:lnTo>
                <a:lnTo>
                  <a:pt x="1487" y="42044"/>
                </a:lnTo>
                <a:lnTo>
                  <a:pt x="892" y="44467"/>
                </a:lnTo>
                <a:lnTo>
                  <a:pt x="915" y="44718"/>
                </a:lnTo>
                <a:lnTo>
                  <a:pt x="801" y="44764"/>
                </a:lnTo>
                <a:lnTo>
                  <a:pt x="572" y="45061"/>
                </a:lnTo>
                <a:lnTo>
                  <a:pt x="344" y="45496"/>
                </a:lnTo>
                <a:lnTo>
                  <a:pt x="92" y="45793"/>
                </a:lnTo>
                <a:lnTo>
                  <a:pt x="1" y="45839"/>
                </a:lnTo>
                <a:lnTo>
                  <a:pt x="163257" y="45839"/>
                </a:lnTo>
                <a:lnTo>
                  <a:pt x="162320" y="45038"/>
                </a:lnTo>
                <a:lnTo>
                  <a:pt x="161154" y="44147"/>
                </a:lnTo>
                <a:lnTo>
                  <a:pt x="160559" y="43324"/>
                </a:lnTo>
                <a:lnTo>
                  <a:pt x="160353" y="42729"/>
                </a:lnTo>
                <a:lnTo>
                  <a:pt x="160376" y="42638"/>
                </a:lnTo>
                <a:lnTo>
                  <a:pt x="160216" y="42318"/>
                </a:lnTo>
                <a:lnTo>
                  <a:pt x="159851" y="41769"/>
                </a:lnTo>
                <a:lnTo>
                  <a:pt x="159896" y="41701"/>
                </a:lnTo>
                <a:lnTo>
                  <a:pt x="159896" y="20096"/>
                </a:lnTo>
                <a:lnTo>
                  <a:pt x="159668" y="20073"/>
                </a:lnTo>
                <a:lnTo>
                  <a:pt x="159416" y="20119"/>
                </a:lnTo>
                <a:lnTo>
                  <a:pt x="156101" y="20874"/>
                </a:lnTo>
                <a:lnTo>
                  <a:pt x="149403" y="22108"/>
                </a:lnTo>
                <a:lnTo>
                  <a:pt x="144327" y="22771"/>
                </a:lnTo>
                <a:lnTo>
                  <a:pt x="140921" y="23114"/>
                </a:lnTo>
                <a:lnTo>
                  <a:pt x="137537" y="23343"/>
                </a:lnTo>
                <a:lnTo>
                  <a:pt x="134131" y="23434"/>
                </a:lnTo>
                <a:lnTo>
                  <a:pt x="130747" y="23411"/>
                </a:lnTo>
                <a:lnTo>
                  <a:pt x="127387" y="23251"/>
                </a:lnTo>
                <a:lnTo>
                  <a:pt x="124049" y="22931"/>
                </a:lnTo>
                <a:lnTo>
                  <a:pt x="120734" y="22451"/>
                </a:lnTo>
                <a:lnTo>
                  <a:pt x="117465" y="21811"/>
                </a:lnTo>
                <a:lnTo>
                  <a:pt x="114218" y="20988"/>
                </a:lnTo>
                <a:lnTo>
                  <a:pt x="111041" y="19982"/>
                </a:lnTo>
                <a:lnTo>
                  <a:pt x="107908" y="18770"/>
                </a:lnTo>
                <a:lnTo>
                  <a:pt x="106354" y="18084"/>
                </a:lnTo>
                <a:lnTo>
                  <a:pt x="104411" y="17170"/>
                </a:lnTo>
                <a:lnTo>
                  <a:pt x="100593" y="15112"/>
                </a:lnTo>
                <a:lnTo>
                  <a:pt x="95014" y="11775"/>
                </a:lnTo>
                <a:lnTo>
                  <a:pt x="91288" y="9557"/>
                </a:lnTo>
                <a:lnTo>
                  <a:pt x="89390" y="8483"/>
                </a:lnTo>
                <a:lnTo>
                  <a:pt x="85504" y="6448"/>
                </a:lnTo>
                <a:lnTo>
                  <a:pt x="81526" y="4619"/>
                </a:lnTo>
                <a:lnTo>
                  <a:pt x="77456" y="3041"/>
                </a:lnTo>
                <a:lnTo>
                  <a:pt x="75376" y="2401"/>
                </a:lnTo>
                <a:lnTo>
                  <a:pt x="73158" y="1761"/>
                </a:lnTo>
                <a:lnTo>
                  <a:pt x="68655" y="824"/>
                </a:lnTo>
                <a:lnTo>
                  <a:pt x="64105" y="229"/>
                </a:lnTo>
                <a:lnTo>
                  <a:pt x="595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4"/>
          <p:cNvSpPr/>
          <p:nvPr/>
        </p:nvSpPr>
        <p:spPr>
          <a:xfrm rot="3857578">
            <a:off x="7968227" y="-617821"/>
            <a:ext cx="1958091" cy="1858673"/>
          </a:xfrm>
          <a:custGeom>
            <a:avLst/>
            <a:gdLst/>
            <a:ahLst/>
            <a:cxnLst/>
            <a:rect l="l" t="t" r="r" b="b"/>
            <a:pathLst>
              <a:path w="45930" h="43598" extrusionOk="0">
                <a:moveTo>
                  <a:pt x="27755" y="0"/>
                </a:moveTo>
                <a:lnTo>
                  <a:pt x="25171" y="206"/>
                </a:lnTo>
                <a:lnTo>
                  <a:pt x="22611" y="663"/>
                </a:lnTo>
                <a:lnTo>
                  <a:pt x="20073" y="1372"/>
                </a:lnTo>
                <a:lnTo>
                  <a:pt x="17581" y="2287"/>
                </a:lnTo>
                <a:lnTo>
                  <a:pt x="15204" y="3407"/>
                </a:lnTo>
                <a:lnTo>
                  <a:pt x="12940" y="4687"/>
                </a:lnTo>
                <a:lnTo>
                  <a:pt x="10837" y="6150"/>
                </a:lnTo>
                <a:lnTo>
                  <a:pt x="8940" y="7728"/>
                </a:lnTo>
                <a:lnTo>
                  <a:pt x="8071" y="8574"/>
                </a:lnTo>
                <a:lnTo>
                  <a:pt x="7408" y="9259"/>
                </a:lnTo>
                <a:lnTo>
                  <a:pt x="6173" y="10700"/>
                </a:lnTo>
                <a:lnTo>
                  <a:pt x="5602" y="11431"/>
                </a:lnTo>
                <a:lnTo>
                  <a:pt x="4710" y="12689"/>
                </a:lnTo>
                <a:lnTo>
                  <a:pt x="3110" y="15524"/>
                </a:lnTo>
                <a:lnTo>
                  <a:pt x="1761" y="18656"/>
                </a:lnTo>
                <a:lnTo>
                  <a:pt x="732" y="22016"/>
                </a:lnTo>
                <a:lnTo>
                  <a:pt x="389" y="23731"/>
                </a:lnTo>
                <a:lnTo>
                  <a:pt x="206" y="24897"/>
                </a:lnTo>
                <a:lnTo>
                  <a:pt x="1" y="27252"/>
                </a:lnTo>
                <a:lnTo>
                  <a:pt x="23" y="29584"/>
                </a:lnTo>
                <a:lnTo>
                  <a:pt x="321" y="31847"/>
                </a:lnTo>
                <a:lnTo>
                  <a:pt x="869" y="34019"/>
                </a:lnTo>
                <a:lnTo>
                  <a:pt x="1738" y="36076"/>
                </a:lnTo>
                <a:lnTo>
                  <a:pt x="2927" y="37974"/>
                </a:lnTo>
                <a:lnTo>
                  <a:pt x="4436" y="39666"/>
                </a:lnTo>
                <a:lnTo>
                  <a:pt x="5350" y="40420"/>
                </a:lnTo>
                <a:lnTo>
                  <a:pt x="5853" y="40786"/>
                </a:lnTo>
                <a:lnTo>
                  <a:pt x="6905" y="41449"/>
                </a:lnTo>
                <a:lnTo>
                  <a:pt x="8551" y="42272"/>
                </a:lnTo>
                <a:lnTo>
                  <a:pt x="10860" y="43049"/>
                </a:lnTo>
                <a:lnTo>
                  <a:pt x="13283" y="43461"/>
                </a:lnTo>
                <a:lnTo>
                  <a:pt x="15775" y="43598"/>
                </a:lnTo>
                <a:lnTo>
                  <a:pt x="18290" y="43484"/>
                </a:lnTo>
                <a:lnTo>
                  <a:pt x="20759" y="43163"/>
                </a:lnTo>
                <a:lnTo>
                  <a:pt x="23160" y="42683"/>
                </a:lnTo>
                <a:lnTo>
                  <a:pt x="24326" y="42386"/>
                </a:lnTo>
                <a:lnTo>
                  <a:pt x="25537" y="42066"/>
                </a:lnTo>
                <a:lnTo>
                  <a:pt x="27915" y="41266"/>
                </a:lnTo>
                <a:lnTo>
                  <a:pt x="29081" y="40832"/>
                </a:lnTo>
                <a:lnTo>
                  <a:pt x="30224" y="40329"/>
                </a:lnTo>
                <a:lnTo>
                  <a:pt x="32464" y="39208"/>
                </a:lnTo>
                <a:lnTo>
                  <a:pt x="34613" y="37905"/>
                </a:lnTo>
                <a:lnTo>
                  <a:pt x="36625" y="36419"/>
                </a:lnTo>
                <a:lnTo>
                  <a:pt x="38500" y="34773"/>
                </a:lnTo>
                <a:lnTo>
                  <a:pt x="40215" y="32967"/>
                </a:lnTo>
                <a:lnTo>
                  <a:pt x="41746" y="31001"/>
                </a:lnTo>
                <a:lnTo>
                  <a:pt x="43072" y="28898"/>
                </a:lnTo>
                <a:lnTo>
                  <a:pt x="43644" y="27778"/>
                </a:lnTo>
                <a:lnTo>
                  <a:pt x="44192" y="26657"/>
                </a:lnTo>
                <a:lnTo>
                  <a:pt x="45015" y="24303"/>
                </a:lnTo>
                <a:lnTo>
                  <a:pt x="45610" y="21856"/>
                </a:lnTo>
                <a:lnTo>
                  <a:pt x="45907" y="19364"/>
                </a:lnTo>
                <a:lnTo>
                  <a:pt x="45930" y="16872"/>
                </a:lnTo>
                <a:lnTo>
                  <a:pt x="45656" y="14381"/>
                </a:lnTo>
                <a:lnTo>
                  <a:pt x="45061" y="11980"/>
                </a:lnTo>
                <a:lnTo>
                  <a:pt x="44192" y="9648"/>
                </a:lnTo>
                <a:lnTo>
                  <a:pt x="43621" y="8528"/>
                </a:lnTo>
                <a:lnTo>
                  <a:pt x="43278" y="7911"/>
                </a:lnTo>
                <a:lnTo>
                  <a:pt x="42501" y="6745"/>
                </a:lnTo>
                <a:lnTo>
                  <a:pt x="41701" y="5693"/>
                </a:lnTo>
                <a:lnTo>
                  <a:pt x="40809" y="4733"/>
                </a:lnTo>
                <a:lnTo>
                  <a:pt x="39391" y="3453"/>
                </a:lnTo>
                <a:lnTo>
                  <a:pt x="37334" y="2104"/>
                </a:lnTo>
                <a:lnTo>
                  <a:pt x="35093" y="1098"/>
                </a:lnTo>
                <a:lnTo>
                  <a:pt x="32739" y="412"/>
                </a:lnTo>
                <a:lnTo>
                  <a:pt x="30270" y="46"/>
                </a:lnTo>
                <a:lnTo>
                  <a:pt x="277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4"/>
          <p:cNvSpPr/>
          <p:nvPr/>
        </p:nvSpPr>
        <p:spPr>
          <a:xfrm rot="-137095" flipH="1">
            <a:off x="2084070" y="4517976"/>
            <a:ext cx="7544799" cy="1241505"/>
          </a:xfrm>
          <a:custGeom>
            <a:avLst/>
            <a:gdLst/>
            <a:ahLst/>
            <a:cxnLst/>
            <a:rect l="l" t="t" r="r" b="b"/>
            <a:pathLst>
              <a:path w="163257" h="45839" extrusionOk="0">
                <a:moveTo>
                  <a:pt x="59533" y="1"/>
                </a:moveTo>
                <a:lnTo>
                  <a:pt x="54960" y="138"/>
                </a:lnTo>
                <a:lnTo>
                  <a:pt x="50388" y="595"/>
                </a:lnTo>
                <a:lnTo>
                  <a:pt x="45861" y="1373"/>
                </a:lnTo>
                <a:lnTo>
                  <a:pt x="41403" y="2493"/>
                </a:lnTo>
                <a:lnTo>
                  <a:pt x="37037" y="3910"/>
                </a:lnTo>
                <a:lnTo>
                  <a:pt x="32784" y="5648"/>
                </a:lnTo>
                <a:lnTo>
                  <a:pt x="28669" y="7682"/>
                </a:lnTo>
                <a:lnTo>
                  <a:pt x="24714" y="9991"/>
                </a:lnTo>
                <a:lnTo>
                  <a:pt x="20942" y="12598"/>
                </a:lnTo>
                <a:lnTo>
                  <a:pt x="17376" y="15478"/>
                </a:lnTo>
                <a:lnTo>
                  <a:pt x="14061" y="18610"/>
                </a:lnTo>
                <a:lnTo>
                  <a:pt x="10997" y="22017"/>
                </a:lnTo>
                <a:lnTo>
                  <a:pt x="9557" y="23823"/>
                </a:lnTo>
                <a:lnTo>
                  <a:pt x="8528" y="25217"/>
                </a:lnTo>
                <a:lnTo>
                  <a:pt x="6722" y="28029"/>
                </a:lnTo>
                <a:lnTo>
                  <a:pt x="5190" y="30910"/>
                </a:lnTo>
                <a:lnTo>
                  <a:pt x="3910" y="33950"/>
                </a:lnTo>
                <a:lnTo>
                  <a:pt x="3338" y="35574"/>
                </a:lnTo>
                <a:lnTo>
                  <a:pt x="2904" y="37037"/>
                </a:lnTo>
                <a:lnTo>
                  <a:pt x="1487" y="42044"/>
                </a:lnTo>
                <a:lnTo>
                  <a:pt x="892" y="44467"/>
                </a:lnTo>
                <a:lnTo>
                  <a:pt x="915" y="44718"/>
                </a:lnTo>
                <a:lnTo>
                  <a:pt x="801" y="44764"/>
                </a:lnTo>
                <a:lnTo>
                  <a:pt x="572" y="45061"/>
                </a:lnTo>
                <a:lnTo>
                  <a:pt x="344" y="45496"/>
                </a:lnTo>
                <a:lnTo>
                  <a:pt x="92" y="45793"/>
                </a:lnTo>
                <a:lnTo>
                  <a:pt x="1" y="45839"/>
                </a:lnTo>
                <a:lnTo>
                  <a:pt x="163257" y="45839"/>
                </a:lnTo>
                <a:lnTo>
                  <a:pt x="162320" y="45038"/>
                </a:lnTo>
                <a:lnTo>
                  <a:pt x="161154" y="44147"/>
                </a:lnTo>
                <a:lnTo>
                  <a:pt x="160559" y="43324"/>
                </a:lnTo>
                <a:lnTo>
                  <a:pt x="160353" y="42729"/>
                </a:lnTo>
                <a:lnTo>
                  <a:pt x="160376" y="42638"/>
                </a:lnTo>
                <a:lnTo>
                  <a:pt x="160216" y="42318"/>
                </a:lnTo>
                <a:lnTo>
                  <a:pt x="159851" y="41769"/>
                </a:lnTo>
                <a:lnTo>
                  <a:pt x="159896" y="41701"/>
                </a:lnTo>
                <a:lnTo>
                  <a:pt x="159896" y="20096"/>
                </a:lnTo>
                <a:lnTo>
                  <a:pt x="159668" y="20073"/>
                </a:lnTo>
                <a:lnTo>
                  <a:pt x="159416" y="20119"/>
                </a:lnTo>
                <a:lnTo>
                  <a:pt x="156101" y="20874"/>
                </a:lnTo>
                <a:lnTo>
                  <a:pt x="149403" y="22108"/>
                </a:lnTo>
                <a:lnTo>
                  <a:pt x="144327" y="22771"/>
                </a:lnTo>
                <a:lnTo>
                  <a:pt x="140921" y="23114"/>
                </a:lnTo>
                <a:lnTo>
                  <a:pt x="137537" y="23343"/>
                </a:lnTo>
                <a:lnTo>
                  <a:pt x="134131" y="23434"/>
                </a:lnTo>
                <a:lnTo>
                  <a:pt x="130747" y="23411"/>
                </a:lnTo>
                <a:lnTo>
                  <a:pt x="127387" y="23251"/>
                </a:lnTo>
                <a:lnTo>
                  <a:pt x="124049" y="22931"/>
                </a:lnTo>
                <a:lnTo>
                  <a:pt x="120734" y="22451"/>
                </a:lnTo>
                <a:lnTo>
                  <a:pt x="117465" y="21811"/>
                </a:lnTo>
                <a:lnTo>
                  <a:pt x="114218" y="20988"/>
                </a:lnTo>
                <a:lnTo>
                  <a:pt x="111041" y="19982"/>
                </a:lnTo>
                <a:lnTo>
                  <a:pt x="107908" y="18770"/>
                </a:lnTo>
                <a:lnTo>
                  <a:pt x="106354" y="18084"/>
                </a:lnTo>
                <a:lnTo>
                  <a:pt x="104411" y="17170"/>
                </a:lnTo>
                <a:lnTo>
                  <a:pt x="100593" y="15112"/>
                </a:lnTo>
                <a:lnTo>
                  <a:pt x="95014" y="11775"/>
                </a:lnTo>
                <a:lnTo>
                  <a:pt x="91288" y="9557"/>
                </a:lnTo>
                <a:lnTo>
                  <a:pt x="89390" y="8483"/>
                </a:lnTo>
                <a:lnTo>
                  <a:pt x="85504" y="6448"/>
                </a:lnTo>
                <a:lnTo>
                  <a:pt x="81526" y="4619"/>
                </a:lnTo>
                <a:lnTo>
                  <a:pt x="77456" y="3041"/>
                </a:lnTo>
                <a:lnTo>
                  <a:pt x="75376" y="2401"/>
                </a:lnTo>
                <a:lnTo>
                  <a:pt x="73158" y="1761"/>
                </a:lnTo>
                <a:lnTo>
                  <a:pt x="68655" y="824"/>
                </a:lnTo>
                <a:lnTo>
                  <a:pt x="64105" y="229"/>
                </a:lnTo>
                <a:lnTo>
                  <a:pt x="595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4"/>
          <p:cNvSpPr/>
          <p:nvPr/>
        </p:nvSpPr>
        <p:spPr>
          <a:xfrm rot="-286589">
            <a:off x="-1444668" y="-1862776"/>
            <a:ext cx="10722443" cy="3577428"/>
          </a:xfrm>
          <a:custGeom>
            <a:avLst/>
            <a:gdLst/>
            <a:ahLst/>
            <a:cxnLst/>
            <a:rect l="l" t="t" r="r" b="b"/>
            <a:pathLst>
              <a:path w="246132" h="146842" fill="none" extrusionOk="0">
                <a:moveTo>
                  <a:pt x="1" y="3109"/>
                </a:moveTo>
                <a:lnTo>
                  <a:pt x="1738" y="2515"/>
                </a:lnTo>
                <a:lnTo>
                  <a:pt x="5305" y="1509"/>
                </a:lnTo>
                <a:lnTo>
                  <a:pt x="8894" y="755"/>
                </a:lnTo>
                <a:lnTo>
                  <a:pt x="12506" y="252"/>
                </a:lnTo>
                <a:lnTo>
                  <a:pt x="16118" y="0"/>
                </a:lnTo>
                <a:lnTo>
                  <a:pt x="19730" y="0"/>
                </a:lnTo>
                <a:lnTo>
                  <a:pt x="23297" y="275"/>
                </a:lnTo>
                <a:lnTo>
                  <a:pt x="26795" y="823"/>
                </a:lnTo>
                <a:lnTo>
                  <a:pt x="30224" y="1646"/>
                </a:lnTo>
                <a:lnTo>
                  <a:pt x="33539" y="2789"/>
                </a:lnTo>
                <a:lnTo>
                  <a:pt x="36740" y="4207"/>
                </a:lnTo>
                <a:lnTo>
                  <a:pt x="39803" y="5944"/>
                </a:lnTo>
                <a:lnTo>
                  <a:pt x="42684" y="7979"/>
                </a:lnTo>
                <a:lnTo>
                  <a:pt x="45404" y="10334"/>
                </a:lnTo>
                <a:lnTo>
                  <a:pt x="47919" y="13031"/>
                </a:lnTo>
                <a:lnTo>
                  <a:pt x="50182" y="16049"/>
                </a:lnTo>
                <a:lnTo>
                  <a:pt x="51234" y="17695"/>
                </a:lnTo>
                <a:lnTo>
                  <a:pt x="52057" y="19158"/>
                </a:lnTo>
                <a:lnTo>
                  <a:pt x="53429" y="22108"/>
                </a:lnTo>
                <a:lnTo>
                  <a:pt x="54458" y="25080"/>
                </a:lnTo>
                <a:lnTo>
                  <a:pt x="55166" y="28074"/>
                </a:lnTo>
                <a:lnTo>
                  <a:pt x="55601" y="31115"/>
                </a:lnTo>
                <a:lnTo>
                  <a:pt x="55806" y="34178"/>
                </a:lnTo>
                <a:lnTo>
                  <a:pt x="55829" y="37242"/>
                </a:lnTo>
                <a:lnTo>
                  <a:pt x="55692" y="40351"/>
                </a:lnTo>
                <a:lnTo>
                  <a:pt x="54961" y="48147"/>
                </a:lnTo>
                <a:lnTo>
                  <a:pt x="54160" y="55989"/>
                </a:lnTo>
                <a:lnTo>
                  <a:pt x="53978" y="59121"/>
                </a:lnTo>
                <a:lnTo>
                  <a:pt x="53909" y="62253"/>
                </a:lnTo>
                <a:lnTo>
                  <a:pt x="54000" y="65385"/>
                </a:lnTo>
                <a:lnTo>
                  <a:pt x="54138" y="66939"/>
                </a:lnTo>
                <a:lnTo>
                  <a:pt x="54298" y="68357"/>
                </a:lnTo>
                <a:lnTo>
                  <a:pt x="54778" y="71146"/>
                </a:lnTo>
                <a:lnTo>
                  <a:pt x="55441" y="73889"/>
                </a:lnTo>
                <a:lnTo>
                  <a:pt x="56287" y="76610"/>
                </a:lnTo>
                <a:lnTo>
                  <a:pt x="57315" y="79285"/>
                </a:lnTo>
                <a:lnTo>
                  <a:pt x="58504" y="81868"/>
                </a:lnTo>
                <a:lnTo>
                  <a:pt x="59853" y="84406"/>
                </a:lnTo>
                <a:lnTo>
                  <a:pt x="61339" y="86852"/>
                </a:lnTo>
                <a:lnTo>
                  <a:pt x="62985" y="89207"/>
                </a:lnTo>
                <a:lnTo>
                  <a:pt x="64745" y="91470"/>
                </a:lnTo>
                <a:lnTo>
                  <a:pt x="66643" y="93642"/>
                </a:lnTo>
                <a:lnTo>
                  <a:pt x="68655" y="95677"/>
                </a:lnTo>
                <a:lnTo>
                  <a:pt x="70781" y="97597"/>
                </a:lnTo>
                <a:lnTo>
                  <a:pt x="72999" y="99380"/>
                </a:lnTo>
                <a:lnTo>
                  <a:pt x="75308" y="101003"/>
                </a:lnTo>
                <a:lnTo>
                  <a:pt x="77708" y="102489"/>
                </a:lnTo>
                <a:lnTo>
                  <a:pt x="78943" y="103175"/>
                </a:lnTo>
                <a:lnTo>
                  <a:pt x="80269" y="103861"/>
                </a:lnTo>
                <a:lnTo>
                  <a:pt x="82875" y="105073"/>
                </a:lnTo>
                <a:lnTo>
                  <a:pt x="85458" y="106079"/>
                </a:lnTo>
                <a:lnTo>
                  <a:pt x="88042" y="106902"/>
                </a:lnTo>
                <a:lnTo>
                  <a:pt x="90602" y="107542"/>
                </a:lnTo>
                <a:lnTo>
                  <a:pt x="93140" y="107999"/>
                </a:lnTo>
                <a:lnTo>
                  <a:pt x="95677" y="108319"/>
                </a:lnTo>
                <a:lnTo>
                  <a:pt x="98169" y="108479"/>
                </a:lnTo>
                <a:lnTo>
                  <a:pt x="100684" y="108479"/>
                </a:lnTo>
                <a:lnTo>
                  <a:pt x="103176" y="108365"/>
                </a:lnTo>
                <a:lnTo>
                  <a:pt x="105645" y="108113"/>
                </a:lnTo>
                <a:lnTo>
                  <a:pt x="108114" y="107770"/>
                </a:lnTo>
                <a:lnTo>
                  <a:pt x="111772" y="107016"/>
                </a:lnTo>
                <a:lnTo>
                  <a:pt x="116665" y="105713"/>
                </a:lnTo>
                <a:lnTo>
                  <a:pt x="121511" y="104067"/>
                </a:lnTo>
                <a:lnTo>
                  <a:pt x="126335" y="102192"/>
                </a:lnTo>
                <a:lnTo>
                  <a:pt x="133560" y="99083"/>
                </a:lnTo>
                <a:lnTo>
                  <a:pt x="143184" y="94739"/>
                </a:lnTo>
                <a:lnTo>
                  <a:pt x="150432" y="91653"/>
                </a:lnTo>
                <a:lnTo>
                  <a:pt x="155301" y="89801"/>
                </a:lnTo>
                <a:lnTo>
                  <a:pt x="157747" y="88978"/>
                </a:lnTo>
                <a:lnTo>
                  <a:pt x="159599" y="88407"/>
                </a:lnTo>
                <a:lnTo>
                  <a:pt x="163371" y="87355"/>
                </a:lnTo>
                <a:lnTo>
                  <a:pt x="167212" y="86509"/>
                </a:lnTo>
                <a:lnTo>
                  <a:pt x="171076" y="85869"/>
                </a:lnTo>
                <a:lnTo>
                  <a:pt x="174962" y="85389"/>
                </a:lnTo>
                <a:lnTo>
                  <a:pt x="178872" y="85114"/>
                </a:lnTo>
                <a:lnTo>
                  <a:pt x="182781" y="85023"/>
                </a:lnTo>
                <a:lnTo>
                  <a:pt x="186713" y="85137"/>
                </a:lnTo>
                <a:lnTo>
                  <a:pt x="190600" y="85457"/>
                </a:lnTo>
                <a:lnTo>
                  <a:pt x="194463" y="85983"/>
                </a:lnTo>
                <a:lnTo>
                  <a:pt x="198281" y="86715"/>
                </a:lnTo>
                <a:lnTo>
                  <a:pt x="202054" y="87629"/>
                </a:lnTo>
                <a:lnTo>
                  <a:pt x="205757" y="88795"/>
                </a:lnTo>
                <a:lnTo>
                  <a:pt x="209415" y="90144"/>
                </a:lnTo>
                <a:lnTo>
                  <a:pt x="212959" y="91721"/>
                </a:lnTo>
                <a:lnTo>
                  <a:pt x="216411" y="93505"/>
                </a:lnTo>
                <a:lnTo>
                  <a:pt x="218080" y="94511"/>
                </a:lnTo>
                <a:lnTo>
                  <a:pt x="219749" y="95539"/>
                </a:lnTo>
                <a:lnTo>
                  <a:pt x="222949" y="97780"/>
                </a:lnTo>
                <a:lnTo>
                  <a:pt x="225990" y="100249"/>
                </a:lnTo>
                <a:lnTo>
                  <a:pt x="228871" y="102901"/>
                </a:lnTo>
                <a:lnTo>
                  <a:pt x="231591" y="105736"/>
                </a:lnTo>
                <a:lnTo>
                  <a:pt x="234083" y="108753"/>
                </a:lnTo>
                <a:lnTo>
                  <a:pt x="236392" y="111908"/>
                </a:lnTo>
                <a:lnTo>
                  <a:pt x="238495" y="115223"/>
                </a:lnTo>
                <a:lnTo>
                  <a:pt x="240347" y="118653"/>
                </a:lnTo>
                <a:lnTo>
                  <a:pt x="241993" y="122196"/>
                </a:lnTo>
                <a:lnTo>
                  <a:pt x="243365" y="125831"/>
                </a:lnTo>
                <a:lnTo>
                  <a:pt x="244485" y="129535"/>
                </a:lnTo>
                <a:lnTo>
                  <a:pt x="245308" y="133307"/>
                </a:lnTo>
                <a:lnTo>
                  <a:pt x="245880" y="137148"/>
                </a:lnTo>
                <a:lnTo>
                  <a:pt x="246131" y="141011"/>
                </a:lnTo>
                <a:lnTo>
                  <a:pt x="246085" y="144898"/>
                </a:lnTo>
                <a:lnTo>
                  <a:pt x="245925" y="146841"/>
                </a:lnTo>
              </a:path>
            </a:pathLst>
          </a:custGeom>
          <a:noFill/>
          <a:ln w="28575" cap="flat" cmpd="sng">
            <a:solidFill>
              <a:schemeClr val="lt2"/>
            </a:solidFill>
            <a:prstDash val="solid"/>
            <a:miter lim="22861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4"/>
          <p:cNvSpPr/>
          <p:nvPr/>
        </p:nvSpPr>
        <p:spPr>
          <a:xfrm rot="-820164">
            <a:off x="-1973662" y="3032776"/>
            <a:ext cx="10722477" cy="3577626"/>
          </a:xfrm>
          <a:custGeom>
            <a:avLst/>
            <a:gdLst/>
            <a:ahLst/>
            <a:cxnLst/>
            <a:rect l="l" t="t" r="r" b="b"/>
            <a:pathLst>
              <a:path w="246132" h="146842" fill="none" extrusionOk="0">
                <a:moveTo>
                  <a:pt x="1" y="3109"/>
                </a:moveTo>
                <a:lnTo>
                  <a:pt x="1738" y="2515"/>
                </a:lnTo>
                <a:lnTo>
                  <a:pt x="5305" y="1509"/>
                </a:lnTo>
                <a:lnTo>
                  <a:pt x="8894" y="755"/>
                </a:lnTo>
                <a:lnTo>
                  <a:pt x="12506" y="252"/>
                </a:lnTo>
                <a:lnTo>
                  <a:pt x="16118" y="0"/>
                </a:lnTo>
                <a:lnTo>
                  <a:pt x="19730" y="0"/>
                </a:lnTo>
                <a:lnTo>
                  <a:pt x="23297" y="275"/>
                </a:lnTo>
                <a:lnTo>
                  <a:pt x="26795" y="823"/>
                </a:lnTo>
                <a:lnTo>
                  <a:pt x="30224" y="1646"/>
                </a:lnTo>
                <a:lnTo>
                  <a:pt x="33539" y="2789"/>
                </a:lnTo>
                <a:lnTo>
                  <a:pt x="36740" y="4207"/>
                </a:lnTo>
                <a:lnTo>
                  <a:pt x="39803" y="5944"/>
                </a:lnTo>
                <a:lnTo>
                  <a:pt x="42684" y="7979"/>
                </a:lnTo>
                <a:lnTo>
                  <a:pt x="45404" y="10334"/>
                </a:lnTo>
                <a:lnTo>
                  <a:pt x="47919" y="13031"/>
                </a:lnTo>
                <a:lnTo>
                  <a:pt x="50182" y="16049"/>
                </a:lnTo>
                <a:lnTo>
                  <a:pt x="51234" y="17695"/>
                </a:lnTo>
                <a:lnTo>
                  <a:pt x="52057" y="19158"/>
                </a:lnTo>
                <a:lnTo>
                  <a:pt x="53429" y="22108"/>
                </a:lnTo>
                <a:lnTo>
                  <a:pt x="54458" y="25080"/>
                </a:lnTo>
                <a:lnTo>
                  <a:pt x="55166" y="28074"/>
                </a:lnTo>
                <a:lnTo>
                  <a:pt x="55601" y="31115"/>
                </a:lnTo>
                <a:lnTo>
                  <a:pt x="55806" y="34178"/>
                </a:lnTo>
                <a:lnTo>
                  <a:pt x="55829" y="37242"/>
                </a:lnTo>
                <a:lnTo>
                  <a:pt x="55692" y="40351"/>
                </a:lnTo>
                <a:lnTo>
                  <a:pt x="54961" y="48147"/>
                </a:lnTo>
                <a:lnTo>
                  <a:pt x="54160" y="55989"/>
                </a:lnTo>
                <a:lnTo>
                  <a:pt x="53978" y="59121"/>
                </a:lnTo>
                <a:lnTo>
                  <a:pt x="53909" y="62253"/>
                </a:lnTo>
                <a:lnTo>
                  <a:pt x="54000" y="65385"/>
                </a:lnTo>
                <a:lnTo>
                  <a:pt x="54138" y="66939"/>
                </a:lnTo>
                <a:lnTo>
                  <a:pt x="54298" y="68357"/>
                </a:lnTo>
                <a:lnTo>
                  <a:pt x="54778" y="71146"/>
                </a:lnTo>
                <a:lnTo>
                  <a:pt x="55441" y="73889"/>
                </a:lnTo>
                <a:lnTo>
                  <a:pt x="56287" y="76610"/>
                </a:lnTo>
                <a:lnTo>
                  <a:pt x="57315" y="79285"/>
                </a:lnTo>
                <a:lnTo>
                  <a:pt x="58504" y="81868"/>
                </a:lnTo>
                <a:lnTo>
                  <a:pt x="59853" y="84406"/>
                </a:lnTo>
                <a:lnTo>
                  <a:pt x="61339" y="86852"/>
                </a:lnTo>
                <a:lnTo>
                  <a:pt x="62985" y="89207"/>
                </a:lnTo>
                <a:lnTo>
                  <a:pt x="64745" y="91470"/>
                </a:lnTo>
                <a:lnTo>
                  <a:pt x="66643" y="93642"/>
                </a:lnTo>
                <a:lnTo>
                  <a:pt x="68655" y="95677"/>
                </a:lnTo>
                <a:lnTo>
                  <a:pt x="70781" y="97597"/>
                </a:lnTo>
                <a:lnTo>
                  <a:pt x="72999" y="99380"/>
                </a:lnTo>
                <a:lnTo>
                  <a:pt x="75308" y="101003"/>
                </a:lnTo>
                <a:lnTo>
                  <a:pt x="77708" y="102489"/>
                </a:lnTo>
                <a:lnTo>
                  <a:pt x="78943" y="103175"/>
                </a:lnTo>
                <a:lnTo>
                  <a:pt x="80269" y="103861"/>
                </a:lnTo>
                <a:lnTo>
                  <a:pt x="82875" y="105073"/>
                </a:lnTo>
                <a:lnTo>
                  <a:pt x="85458" y="106079"/>
                </a:lnTo>
                <a:lnTo>
                  <a:pt x="88042" y="106902"/>
                </a:lnTo>
                <a:lnTo>
                  <a:pt x="90602" y="107542"/>
                </a:lnTo>
                <a:lnTo>
                  <a:pt x="93140" y="107999"/>
                </a:lnTo>
                <a:lnTo>
                  <a:pt x="95677" y="108319"/>
                </a:lnTo>
                <a:lnTo>
                  <a:pt x="98169" y="108479"/>
                </a:lnTo>
                <a:lnTo>
                  <a:pt x="100684" y="108479"/>
                </a:lnTo>
                <a:lnTo>
                  <a:pt x="103176" y="108365"/>
                </a:lnTo>
                <a:lnTo>
                  <a:pt x="105645" y="108113"/>
                </a:lnTo>
                <a:lnTo>
                  <a:pt x="108114" y="107770"/>
                </a:lnTo>
                <a:lnTo>
                  <a:pt x="111772" y="107016"/>
                </a:lnTo>
                <a:lnTo>
                  <a:pt x="116665" y="105713"/>
                </a:lnTo>
                <a:lnTo>
                  <a:pt x="121511" y="104067"/>
                </a:lnTo>
                <a:lnTo>
                  <a:pt x="126335" y="102192"/>
                </a:lnTo>
                <a:lnTo>
                  <a:pt x="133560" y="99083"/>
                </a:lnTo>
                <a:lnTo>
                  <a:pt x="143184" y="94739"/>
                </a:lnTo>
                <a:lnTo>
                  <a:pt x="150432" y="91653"/>
                </a:lnTo>
                <a:lnTo>
                  <a:pt x="155301" y="89801"/>
                </a:lnTo>
                <a:lnTo>
                  <a:pt x="157747" y="88978"/>
                </a:lnTo>
                <a:lnTo>
                  <a:pt x="159599" y="88407"/>
                </a:lnTo>
                <a:lnTo>
                  <a:pt x="163371" y="87355"/>
                </a:lnTo>
                <a:lnTo>
                  <a:pt x="167212" y="86509"/>
                </a:lnTo>
                <a:lnTo>
                  <a:pt x="171076" y="85869"/>
                </a:lnTo>
                <a:lnTo>
                  <a:pt x="174962" y="85389"/>
                </a:lnTo>
                <a:lnTo>
                  <a:pt x="178872" y="85114"/>
                </a:lnTo>
                <a:lnTo>
                  <a:pt x="182781" y="85023"/>
                </a:lnTo>
                <a:lnTo>
                  <a:pt x="186713" y="85137"/>
                </a:lnTo>
                <a:lnTo>
                  <a:pt x="190600" y="85457"/>
                </a:lnTo>
                <a:lnTo>
                  <a:pt x="194463" y="85983"/>
                </a:lnTo>
                <a:lnTo>
                  <a:pt x="198281" y="86715"/>
                </a:lnTo>
                <a:lnTo>
                  <a:pt x="202054" y="87629"/>
                </a:lnTo>
                <a:lnTo>
                  <a:pt x="205757" y="88795"/>
                </a:lnTo>
                <a:lnTo>
                  <a:pt x="209415" y="90144"/>
                </a:lnTo>
                <a:lnTo>
                  <a:pt x="212959" y="91721"/>
                </a:lnTo>
                <a:lnTo>
                  <a:pt x="216411" y="93505"/>
                </a:lnTo>
                <a:lnTo>
                  <a:pt x="218080" y="94511"/>
                </a:lnTo>
                <a:lnTo>
                  <a:pt x="219749" y="95539"/>
                </a:lnTo>
                <a:lnTo>
                  <a:pt x="222949" y="97780"/>
                </a:lnTo>
                <a:lnTo>
                  <a:pt x="225990" y="100249"/>
                </a:lnTo>
                <a:lnTo>
                  <a:pt x="228871" y="102901"/>
                </a:lnTo>
                <a:lnTo>
                  <a:pt x="231591" y="105736"/>
                </a:lnTo>
                <a:lnTo>
                  <a:pt x="234083" y="108753"/>
                </a:lnTo>
                <a:lnTo>
                  <a:pt x="236392" y="111908"/>
                </a:lnTo>
                <a:lnTo>
                  <a:pt x="238495" y="115223"/>
                </a:lnTo>
                <a:lnTo>
                  <a:pt x="240347" y="118653"/>
                </a:lnTo>
                <a:lnTo>
                  <a:pt x="241993" y="122196"/>
                </a:lnTo>
                <a:lnTo>
                  <a:pt x="243365" y="125831"/>
                </a:lnTo>
                <a:lnTo>
                  <a:pt x="244485" y="129535"/>
                </a:lnTo>
                <a:lnTo>
                  <a:pt x="245308" y="133307"/>
                </a:lnTo>
                <a:lnTo>
                  <a:pt x="245880" y="137148"/>
                </a:lnTo>
                <a:lnTo>
                  <a:pt x="246131" y="141011"/>
                </a:lnTo>
                <a:lnTo>
                  <a:pt x="246085" y="144898"/>
                </a:lnTo>
                <a:lnTo>
                  <a:pt x="245925" y="146841"/>
                </a:lnTo>
              </a:path>
            </a:pathLst>
          </a:custGeom>
          <a:noFill/>
          <a:ln w="28575" cap="flat" cmpd="sng">
            <a:solidFill>
              <a:schemeClr val="lt2"/>
            </a:solidFill>
            <a:prstDash val="solid"/>
            <a:miter lim="22861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2">
  <p:cSld name="CUSTOM_1_1_1_1">
    <p:spTree>
      <p:nvGrpSpPr>
        <p:cNvPr id="1" name="Shape 123"/>
        <p:cNvGrpSpPr/>
        <p:nvPr/>
      </p:nvGrpSpPr>
      <p:grpSpPr>
        <a:xfrm>
          <a:off x="0" y="0"/>
          <a:ext cx="0" cy="0"/>
          <a:chOff x="0" y="0"/>
          <a:chExt cx="0" cy="0"/>
        </a:xfrm>
      </p:grpSpPr>
      <p:sp>
        <p:nvSpPr>
          <p:cNvPr id="124" name="Google Shape;124;p15"/>
          <p:cNvSpPr txBox="1">
            <a:spLocks noGrp="1"/>
          </p:cNvSpPr>
          <p:nvPr>
            <p:ph type="title"/>
          </p:nvPr>
        </p:nvSpPr>
        <p:spPr>
          <a:xfrm>
            <a:off x="720000" y="1980000"/>
            <a:ext cx="3852000" cy="572700"/>
          </a:xfrm>
          <a:prstGeom prst="rect">
            <a:avLst/>
          </a:prstGeom>
        </p:spPr>
        <p:txBody>
          <a:bodyPr spcFirstLastPara="1" wrap="square" lIns="91425" tIns="91425" rIns="91425" bIns="91425" anchor="t" anchorCtr="0">
            <a:normAutofit/>
          </a:bodyPr>
          <a:lstStyle>
            <a:lvl1pPr lvl="0" algn="r" rtl="0">
              <a:spcBef>
                <a:spcPts val="0"/>
              </a:spcBef>
              <a:spcAft>
                <a:spcPts val="0"/>
              </a:spcAft>
              <a:buSzPts val="2800"/>
              <a:buNone/>
              <a:defRPr sz="2500">
                <a:solidFill>
                  <a:schemeClr val="lt2"/>
                </a:solidFill>
              </a:defRPr>
            </a:lvl1pPr>
            <a:lvl2pPr lvl="1" algn="r" rtl="0">
              <a:spcBef>
                <a:spcPts val="0"/>
              </a:spcBef>
              <a:spcAft>
                <a:spcPts val="0"/>
              </a:spcAft>
              <a:buSzPts val="2800"/>
              <a:buNone/>
              <a:defRPr/>
            </a:lvl2pPr>
            <a:lvl3pPr lvl="2" algn="r" rtl="0">
              <a:spcBef>
                <a:spcPts val="0"/>
              </a:spcBef>
              <a:spcAft>
                <a:spcPts val="0"/>
              </a:spcAft>
              <a:buSzPts val="2800"/>
              <a:buNone/>
              <a:defRPr/>
            </a:lvl3pPr>
            <a:lvl4pPr lvl="3" algn="r" rtl="0">
              <a:spcBef>
                <a:spcPts val="0"/>
              </a:spcBef>
              <a:spcAft>
                <a:spcPts val="0"/>
              </a:spcAft>
              <a:buSzPts val="2800"/>
              <a:buNone/>
              <a:defRPr/>
            </a:lvl4pPr>
            <a:lvl5pPr lvl="4" algn="r" rtl="0">
              <a:spcBef>
                <a:spcPts val="0"/>
              </a:spcBef>
              <a:spcAft>
                <a:spcPts val="0"/>
              </a:spcAft>
              <a:buSzPts val="2800"/>
              <a:buNone/>
              <a:defRPr/>
            </a:lvl5pPr>
            <a:lvl6pPr lvl="5" algn="r" rtl="0">
              <a:spcBef>
                <a:spcPts val="0"/>
              </a:spcBef>
              <a:spcAft>
                <a:spcPts val="0"/>
              </a:spcAft>
              <a:buSzPts val="2800"/>
              <a:buNone/>
              <a:defRPr/>
            </a:lvl6pPr>
            <a:lvl7pPr lvl="6" algn="r" rtl="0">
              <a:spcBef>
                <a:spcPts val="0"/>
              </a:spcBef>
              <a:spcAft>
                <a:spcPts val="0"/>
              </a:spcAft>
              <a:buSzPts val="2800"/>
              <a:buNone/>
              <a:defRPr/>
            </a:lvl7pPr>
            <a:lvl8pPr lvl="7" algn="r" rtl="0">
              <a:spcBef>
                <a:spcPts val="0"/>
              </a:spcBef>
              <a:spcAft>
                <a:spcPts val="0"/>
              </a:spcAft>
              <a:buSzPts val="2800"/>
              <a:buNone/>
              <a:defRPr/>
            </a:lvl8pPr>
            <a:lvl9pPr lvl="8" algn="r" rtl="0">
              <a:spcBef>
                <a:spcPts val="0"/>
              </a:spcBef>
              <a:spcAft>
                <a:spcPts val="0"/>
              </a:spcAft>
              <a:buSzPts val="2800"/>
              <a:buNone/>
              <a:defRPr/>
            </a:lvl9pPr>
          </a:lstStyle>
          <a:p>
            <a:endParaRPr/>
          </a:p>
        </p:txBody>
      </p:sp>
      <p:sp>
        <p:nvSpPr>
          <p:cNvPr id="125" name="Google Shape;125;p15"/>
          <p:cNvSpPr txBox="1">
            <a:spLocks noGrp="1"/>
          </p:cNvSpPr>
          <p:nvPr>
            <p:ph type="subTitle" idx="1"/>
          </p:nvPr>
        </p:nvSpPr>
        <p:spPr>
          <a:xfrm>
            <a:off x="720000" y="2552700"/>
            <a:ext cx="3852000" cy="1374300"/>
          </a:xfrm>
          <a:prstGeom prst="rect">
            <a:avLst/>
          </a:prstGeom>
        </p:spPr>
        <p:txBody>
          <a:bodyPr spcFirstLastPara="1" wrap="square" lIns="91425" tIns="91425" rIns="91425" bIns="91425" anchor="t" anchorCtr="0">
            <a:normAutofit/>
          </a:bodyPr>
          <a:lstStyle>
            <a:lvl1pPr lvl="0" algn="r" rtl="0">
              <a:spcBef>
                <a:spcPts val="0"/>
              </a:spcBef>
              <a:spcAft>
                <a:spcPts val="0"/>
              </a:spcAft>
              <a:buSzPts val="1800"/>
              <a:buNone/>
              <a:defRPr sz="1400"/>
            </a:lvl1pPr>
            <a:lvl2pPr lvl="1" algn="r" rtl="0">
              <a:spcBef>
                <a:spcPts val="0"/>
              </a:spcBef>
              <a:spcAft>
                <a:spcPts val="0"/>
              </a:spcAft>
              <a:buSzPts val="1400"/>
              <a:buNone/>
              <a:defRPr/>
            </a:lvl2pPr>
            <a:lvl3pPr lvl="2" algn="r" rtl="0">
              <a:spcBef>
                <a:spcPts val="0"/>
              </a:spcBef>
              <a:spcAft>
                <a:spcPts val="0"/>
              </a:spcAft>
              <a:buSzPts val="1400"/>
              <a:buNone/>
              <a:defRPr/>
            </a:lvl3pPr>
            <a:lvl4pPr lvl="3" algn="r" rtl="0">
              <a:spcBef>
                <a:spcPts val="0"/>
              </a:spcBef>
              <a:spcAft>
                <a:spcPts val="0"/>
              </a:spcAft>
              <a:buSzPts val="1400"/>
              <a:buNone/>
              <a:defRPr/>
            </a:lvl4pPr>
            <a:lvl5pPr lvl="4" algn="r" rtl="0">
              <a:spcBef>
                <a:spcPts val="0"/>
              </a:spcBef>
              <a:spcAft>
                <a:spcPts val="0"/>
              </a:spcAft>
              <a:buSzPts val="1400"/>
              <a:buNone/>
              <a:defRPr/>
            </a:lvl5pPr>
            <a:lvl6pPr lvl="5" algn="r" rtl="0">
              <a:spcBef>
                <a:spcPts val="0"/>
              </a:spcBef>
              <a:spcAft>
                <a:spcPts val="0"/>
              </a:spcAft>
              <a:buSzPts val="1400"/>
              <a:buNone/>
              <a:defRPr/>
            </a:lvl6pPr>
            <a:lvl7pPr lvl="6" algn="r" rtl="0">
              <a:spcBef>
                <a:spcPts val="0"/>
              </a:spcBef>
              <a:spcAft>
                <a:spcPts val="0"/>
              </a:spcAft>
              <a:buSzPts val="1400"/>
              <a:buNone/>
              <a:defRPr/>
            </a:lvl7pPr>
            <a:lvl8pPr lvl="7" algn="r" rtl="0">
              <a:spcBef>
                <a:spcPts val="0"/>
              </a:spcBef>
              <a:spcAft>
                <a:spcPts val="0"/>
              </a:spcAft>
              <a:buSzPts val="1400"/>
              <a:buNone/>
              <a:defRPr/>
            </a:lvl8pPr>
            <a:lvl9pPr lvl="8" algn="r" rtl="0">
              <a:spcBef>
                <a:spcPts val="0"/>
              </a:spcBef>
              <a:spcAft>
                <a:spcPts val="0"/>
              </a:spcAft>
              <a:buSzPts val="1400"/>
              <a:buNone/>
              <a:defRPr/>
            </a:lvl9pPr>
          </a:lstStyle>
          <a:p>
            <a:endParaRPr/>
          </a:p>
        </p:txBody>
      </p:sp>
      <p:sp>
        <p:nvSpPr>
          <p:cNvPr id="126" name="Google Shape;126;p15"/>
          <p:cNvSpPr/>
          <p:nvPr/>
        </p:nvSpPr>
        <p:spPr>
          <a:xfrm rot="7587651">
            <a:off x="7835307" y="-586872"/>
            <a:ext cx="1647000" cy="1563377"/>
          </a:xfrm>
          <a:custGeom>
            <a:avLst/>
            <a:gdLst/>
            <a:ahLst/>
            <a:cxnLst/>
            <a:rect l="l" t="t" r="r" b="b"/>
            <a:pathLst>
              <a:path w="45930" h="43598" extrusionOk="0">
                <a:moveTo>
                  <a:pt x="27755" y="0"/>
                </a:moveTo>
                <a:lnTo>
                  <a:pt x="25171" y="206"/>
                </a:lnTo>
                <a:lnTo>
                  <a:pt x="22611" y="663"/>
                </a:lnTo>
                <a:lnTo>
                  <a:pt x="20073" y="1372"/>
                </a:lnTo>
                <a:lnTo>
                  <a:pt x="17581" y="2287"/>
                </a:lnTo>
                <a:lnTo>
                  <a:pt x="15204" y="3407"/>
                </a:lnTo>
                <a:lnTo>
                  <a:pt x="12940" y="4687"/>
                </a:lnTo>
                <a:lnTo>
                  <a:pt x="10837" y="6150"/>
                </a:lnTo>
                <a:lnTo>
                  <a:pt x="8940" y="7728"/>
                </a:lnTo>
                <a:lnTo>
                  <a:pt x="8071" y="8574"/>
                </a:lnTo>
                <a:lnTo>
                  <a:pt x="7408" y="9259"/>
                </a:lnTo>
                <a:lnTo>
                  <a:pt x="6173" y="10700"/>
                </a:lnTo>
                <a:lnTo>
                  <a:pt x="5602" y="11431"/>
                </a:lnTo>
                <a:lnTo>
                  <a:pt x="4710" y="12689"/>
                </a:lnTo>
                <a:lnTo>
                  <a:pt x="3110" y="15524"/>
                </a:lnTo>
                <a:lnTo>
                  <a:pt x="1761" y="18656"/>
                </a:lnTo>
                <a:lnTo>
                  <a:pt x="732" y="22016"/>
                </a:lnTo>
                <a:lnTo>
                  <a:pt x="389" y="23731"/>
                </a:lnTo>
                <a:lnTo>
                  <a:pt x="206" y="24897"/>
                </a:lnTo>
                <a:lnTo>
                  <a:pt x="1" y="27252"/>
                </a:lnTo>
                <a:lnTo>
                  <a:pt x="23" y="29584"/>
                </a:lnTo>
                <a:lnTo>
                  <a:pt x="321" y="31847"/>
                </a:lnTo>
                <a:lnTo>
                  <a:pt x="869" y="34019"/>
                </a:lnTo>
                <a:lnTo>
                  <a:pt x="1738" y="36076"/>
                </a:lnTo>
                <a:lnTo>
                  <a:pt x="2927" y="37974"/>
                </a:lnTo>
                <a:lnTo>
                  <a:pt x="4436" y="39666"/>
                </a:lnTo>
                <a:lnTo>
                  <a:pt x="5350" y="40420"/>
                </a:lnTo>
                <a:lnTo>
                  <a:pt x="5853" y="40786"/>
                </a:lnTo>
                <a:lnTo>
                  <a:pt x="6905" y="41449"/>
                </a:lnTo>
                <a:lnTo>
                  <a:pt x="8551" y="42272"/>
                </a:lnTo>
                <a:lnTo>
                  <a:pt x="10860" y="43049"/>
                </a:lnTo>
                <a:lnTo>
                  <a:pt x="13283" y="43461"/>
                </a:lnTo>
                <a:lnTo>
                  <a:pt x="15775" y="43598"/>
                </a:lnTo>
                <a:lnTo>
                  <a:pt x="18290" y="43484"/>
                </a:lnTo>
                <a:lnTo>
                  <a:pt x="20759" y="43163"/>
                </a:lnTo>
                <a:lnTo>
                  <a:pt x="23160" y="42683"/>
                </a:lnTo>
                <a:lnTo>
                  <a:pt x="24326" y="42386"/>
                </a:lnTo>
                <a:lnTo>
                  <a:pt x="25537" y="42066"/>
                </a:lnTo>
                <a:lnTo>
                  <a:pt x="27915" y="41266"/>
                </a:lnTo>
                <a:lnTo>
                  <a:pt x="29081" y="40832"/>
                </a:lnTo>
                <a:lnTo>
                  <a:pt x="30224" y="40329"/>
                </a:lnTo>
                <a:lnTo>
                  <a:pt x="32464" y="39208"/>
                </a:lnTo>
                <a:lnTo>
                  <a:pt x="34613" y="37905"/>
                </a:lnTo>
                <a:lnTo>
                  <a:pt x="36625" y="36419"/>
                </a:lnTo>
                <a:lnTo>
                  <a:pt x="38500" y="34773"/>
                </a:lnTo>
                <a:lnTo>
                  <a:pt x="40215" y="32967"/>
                </a:lnTo>
                <a:lnTo>
                  <a:pt x="41746" y="31001"/>
                </a:lnTo>
                <a:lnTo>
                  <a:pt x="43072" y="28898"/>
                </a:lnTo>
                <a:lnTo>
                  <a:pt x="43644" y="27778"/>
                </a:lnTo>
                <a:lnTo>
                  <a:pt x="44192" y="26657"/>
                </a:lnTo>
                <a:lnTo>
                  <a:pt x="45015" y="24303"/>
                </a:lnTo>
                <a:lnTo>
                  <a:pt x="45610" y="21856"/>
                </a:lnTo>
                <a:lnTo>
                  <a:pt x="45907" y="19364"/>
                </a:lnTo>
                <a:lnTo>
                  <a:pt x="45930" y="16872"/>
                </a:lnTo>
                <a:lnTo>
                  <a:pt x="45656" y="14381"/>
                </a:lnTo>
                <a:lnTo>
                  <a:pt x="45061" y="11980"/>
                </a:lnTo>
                <a:lnTo>
                  <a:pt x="44192" y="9648"/>
                </a:lnTo>
                <a:lnTo>
                  <a:pt x="43621" y="8528"/>
                </a:lnTo>
                <a:lnTo>
                  <a:pt x="43278" y="7911"/>
                </a:lnTo>
                <a:lnTo>
                  <a:pt x="42501" y="6745"/>
                </a:lnTo>
                <a:lnTo>
                  <a:pt x="41701" y="5693"/>
                </a:lnTo>
                <a:lnTo>
                  <a:pt x="40809" y="4733"/>
                </a:lnTo>
                <a:lnTo>
                  <a:pt x="39391" y="3453"/>
                </a:lnTo>
                <a:lnTo>
                  <a:pt x="37334" y="2104"/>
                </a:lnTo>
                <a:lnTo>
                  <a:pt x="35093" y="1098"/>
                </a:lnTo>
                <a:lnTo>
                  <a:pt x="32739" y="412"/>
                </a:lnTo>
                <a:lnTo>
                  <a:pt x="30270" y="46"/>
                </a:lnTo>
                <a:lnTo>
                  <a:pt x="277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5"/>
          <p:cNvSpPr/>
          <p:nvPr/>
        </p:nvSpPr>
        <p:spPr>
          <a:xfrm>
            <a:off x="960034" y="4630597"/>
            <a:ext cx="8469773" cy="926521"/>
          </a:xfrm>
          <a:custGeom>
            <a:avLst/>
            <a:gdLst/>
            <a:ahLst/>
            <a:cxnLst/>
            <a:rect l="l" t="t" r="r" b="b"/>
            <a:pathLst>
              <a:path w="163257" h="45839" extrusionOk="0">
                <a:moveTo>
                  <a:pt x="59533" y="1"/>
                </a:moveTo>
                <a:lnTo>
                  <a:pt x="54960" y="138"/>
                </a:lnTo>
                <a:lnTo>
                  <a:pt x="50388" y="595"/>
                </a:lnTo>
                <a:lnTo>
                  <a:pt x="45861" y="1373"/>
                </a:lnTo>
                <a:lnTo>
                  <a:pt x="41403" y="2493"/>
                </a:lnTo>
                <a:lnTo>
                  <a:pt x="37037" y="3910"/>
                </a:lnTo>
                <a:lnTo>
                  <a:pt x="32784" y="5648"/>
                </a:lnTo>
                <a:lnTo>
                  <a:pt x="28669" y="7682"/>
                </a:lnTo>
                <a:lnTo>
                  <a:pt x="24714" y="9991"/>
                </a:lnTo>
                <a:lnTo>
                  <a:pt x="20942" y="12598"/>
                </a:lnTo>
                <a:lnTo>
                  <a:pt x="17376" y="15478"/>
                </a:lnTo>
                <a:lnTo>
                  <a:pt x="14061" y="18610"/>
                </a:lnTo>
                <a:lnTo>
                  <a:pt x="10997" y="22017"/>
                </a:lnTo>
                <a:lnTo>
                  <a:pt x="9557" y="23823"/>
                </a:lnTo>
                <a:lnTo>
                  <a:pt x="8528" y="25217"/>
                </a:lnTo>
                <a:lnTo>
                  <a:pt x="6722" y="28029"/>
                </a:lnTo>
                <a:lnTo>
                  <a:pt x="5190" y="30910"/>
                </a:lnTo>
                <a:lnTo>
                  <a:pt x="3910" y="33950"/>
                </a:lnTo>
                <a:lnTo>
                  <a:pt x="3338" y="35574"/>
                </a:lnTo>
                <a:lnTo>
                  <a:pt x="2904" y="37037"/>
                </a:lnTo>
                <a:lnTo>
                  <a:pt x="1487" y="42044"/>
                </a:lnTo>
                <a:lnTo>
                  <a:pt x="892" y="44467"/>
                </a:lnTo>
                <a:lnTo>
                  <a:pt x="915" y="44718"/>
                </a:lnTo>
                <a:lnTo>
                  <a:pt x="801" y="44764"/>
                </a:lnTo>
                <a:lnTo>
                  <a:pt x="572" y="45061"/>
                </a:lnTo>
                <a:lnTo>
                  <a:pt x="344" y="45496"/>
                </a:lnTo>
                <a:lnTo>
                  <a:pt x="92" y="45793"/>
                </a:lnTo>
                <a:lnTo>
                  <a:pt x="1" y="45839"/>
                </a:lnTo>
                <a:lnTo>
                  <a:pt x="163257" y="45839"/>
                </a:lnTo>
                <a:lnTo>
                  <a:pt x="162320" y="45038"/>
                </a:lnTo>
                <a:lnTo>
                  <a:pt x="161154" y="44147"/>
                </a:lnTo>
                <a:lnTo>
                  <a:pt x="160559" y="43324"/>
                </a:lnTo>
                <a:lnTo>
                  <a:pt x="160353" y="42729"/>
                </a:lnTo>
                <a:lnTo>
                  <a:pt x="160376" y="42638"/>
                </a:lnTo>
                <a:lnTo>
                  <a:pt x="160216" y="42318"/>
                </a:lnTo>
                <a:lnTo>
                  <a:pt x="159851" y="41769"/>
                </a:lnTo>
                <a:lnTo>
                  <a:pt x="159896" y="41701"/>
                </a:lnTo>
                <a:lnTo>
                  <a:pt x="159896" y="20096"/>
                </a:lnTo>
                <a:lnTo>
                  <a:pt x="159668" y="20073"/>
                </a:lnTo>
                <a:lnTo>
                  <a:pt x="159416" y="20119"/>
                </a:lnTo>
                <a:lnTo>
                  <a:pt x="156101" y="20874"/>
                </a:lnTo>
                <a:lnTo>
                  <a:pt x="149403" y="22108"/>
                </a:lnTo>
                <a:lnTo>
                  <a:pt x="144327" y="22771"/>
                </a:lnTo>
                <a:lnTo>
                  <a:pt x="140921" y="23114"/>
                </a:lnTo>
                <a:lnTo>
                  <a:pt x="137537" y="23343"/>
                </a:lnTo>
                <a:lnTo>
                  <a:pt x="134131" y="23434"/>
                </a:lnTo>
                <a:lnTo>
                  <a:pt x="130747" y="23411"/>
                </a:lnTo>
                <a:lnTo>
                  <a:pt x="127387" y="23251"/>
                </a:lnTo>
                <a:lnTo>
                  <a:pt x="124049" y="22931"/>
                </a:lnTo>
                <a:lnTo>
                  <a:pt x="120734" y="22451"/>
                </a:lnTo>
                <a:lnTo>
                  <a:pt x="117465" y="21811"/>
                </a:lnTo>
                <a:lnTo>
                  <a:pt x="114218" y="20988"/>
                </a:lnTo>
                <a:lnTo>
                  <a:pt x="111041" y="19982"/>
                </a:lnTo>
                <a:lnTo>
                  <a:pt x="107908" y="18770"/>
                </a:lnTo>
                <a:lnTo>
                  <a:pt x="106354" y="18084"/>
                </a:lnTo>
                <a:lnTo>
                  <a:pt x="104411" y="17170"/>
                </a:lnTo>
                <a:lnTo>
                  <a:pt x="100593" y="15112"/>
                </a:lnTo>
                <a:lnTo>
                  <a:pt x="95014" y="11775"/>
                </a:lnTo>
                <a:lnTo>
                  <a:pt x="91288" y="9557"/>
                </a:lnTo>
                <a:lnTo>
                  <a:pt x="89390" y="8483"/>
                </a:lnTo>
                <a:lnTo>
                  <a:pt x="85504" y="6448"/>
                </a:lnTo>
                <a:lnTo>
                  <a:pt x="81526" y="4619"/>
                </a:lnTo>
                <a:lnTo>
                  <a:pt x="77456" y="3041"/>
                </a:lnTo>
                <a:lnTo>
                  <a:pt x="75376" y="2401"/>
                </a:lnTo>
                <a:lnTo>
                  <a:pt x="73158" y="1761"/>
                </a:lnTo>
                <a:lnTo>
                  <a:pt x="68655" y="824"/>
                </a:lnTo>
                <a:lnTo>
                  <a:pt x="64105" y="229"/>
                </a:lnTo>
                <a:lnTo>
                  <a:pt x="595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5"/>
          <p:cNvSpPr/>
          <p:nvPr/>
        </p:nvSpPr>
        <p:spPr>
          <a:xfrm rot="10560097" flipH="1">
            <a:off x="-1230641" y="-469819"/>
            <a:ext cx="7544920" cy="1241474"/>
          </a:xfrm>
          <a:custGeom>
            <a:avLst/>
            <a:gdLst/>
            <a:ahLst/>
            <a:cxnLst/>
            <a:rect l="l" t="t" r="r" b="b"/>
            <a:pathLst>
              <a:path w="163257" h="45839" extrusionOk="0">
                <a:moveTo>
                  <a:pt x="59533" y="1"/>
                </a:moveTo>
                <a:lnTo>
                  <a:pt x="54960" y="138"/>
                </a:lnTo>
                <a:lnTo>
                  <a:pt x="50388" y="595"/>
                </a:lnTo>
                <a:lnTo>
                  <a:pt x="45861" y="1373"/>
                </a:lnTo>
                <a:lnTo>
                  <a:pt x="41403" y="2493"/>
                </a:lnTo>
                <a:lnTo>
                  <a:pt x="37037" y="3910"/>
                </a:lnTo>
                <a:lnTo>
                  <a:pt x="32784" y="5648"/>
                </a:lnTo>
                <a:lnTo>
                  <a:pt x="28669" y="7682"/>
                </a:lnTo>
                <a:lnTo>
                  <a:pt x="24714" y="9991"/>
                </a:lnTo>
                <a:lnTo>
                  <a:pt x="20942" y="12598"/>
                </a:lnTo>
                <a:lnTo>
                  <a:pt x="17376" y="15478"/>
                </a:lnTo>
                <a:lnTo>
                  <a:pt x="14061" y="18610"/>
                </a:lnTo>
                <a:lnTo>
                  <a:pt x="10997" y="22017"/>
                </a:lnTo>
                <a:lnTo>
                  <a:pt x="9557" y="23823"/>
                </a:lnTo>
                <a:lnTo>
                  <a:pt x="8528" y="25217"/>
                </a:lnTo>
                <a:lnTo>
                  <a:pt x="6722" y="28029"/>
                </a:lnTo>
                <a:lnTo>
                  <a:pt x="5190" y="30910"/>
                </a:lnTo>
                <a:lnTo>
                  <a:pt x="3910" y="33950"/>
                </a:lnTo>
                <a:lnTo>
                  <a:pt x="3338" y="35574"/>
                </a:lnTo>
                <a:lnTo>
                  <a:pt x="2904" y="37037"/>
                </a:lnTo>
                <a:lnTo>
                  <a:pt x="1487" y="42044"/>
                </a:lnTo>
                <a:lnTo>
                  <a:pt x="892" y="44467"/>
                </a:lnTo>
                <a:lnTo>
                  <a:pt x="915" y="44718"/>
                </a:lnTo>
                <a:lnTo>
                  <a:pt x="801" y="44764"/>
                </a:lnTo>
                <a:lnTo>
                  <a:pt x="572" y="45061"/>
                </a:lnTo>
                <a:lnTo>
                  <a:pt x="344" y="45496"/>
                </a:lnTo>
                <a:lnTo>
                  <a:pt x="92" y="45793"/>
                </a:lnTo>
                <a:lnTo>
                  <a:pt x="1" y="45839"/>
                </a:lnTo>
                <a:lnTo>
                  <a:pt x="163257" y="45839"/>
                </a:lnTo>
                <a:lnTo>
                  <a:pt x="162320" y="45038"/>
                </a:lnTo>
                <a:lnTo>
                  <a:pt x="161154" y="44147"/>
                </a:lnTo>
                <a:lnTo>
                  <a:pt x="160559" y="43324"/>
                </a:lnTo>
                <a:lnTo>
                  <a:pt x="160353" y="42729"/>
                </a:lnTo>
                <a:lnTo>
                  <a:pt x="160376" y="42638"/>
                </a:lnTo>
                <a:lnTo>
                  <a:pt x="160216" y="42318"/>
                </a:lnTo>
                <a:lnTo>
                  <a:pt x="159851" y="41769"/>
                </a:lnTo>
                <a:lnTo>
                  <a:pt x="159896" y="41701"/>
                </a:lnTo>
                <a:lnTo>
                  <a:pt x="159896" y="20096"/>
                </a:lnTo>
                <a:lnTo>
                  <a:pt x="159668" y="20073"/>
                </a:lnTo>
                <a:lnTo>
                  <a:pt x="159416" y="20119"/>
                </a:lnTo>
                <a:lnTo>
                  <a:pt x="156101" y="20874"/>
                </a:lnTo>
                <a:lnTo>
                  <a:pt x="149403" y="22108"/>
                </a:lnTo>
                <a:lnTo>
                  <a:pt x="144327" y="22771"/>
                </a:lnTo>
                <a:lnTo>
                  <a:pt x="140921" y="23114"/>
                </a:lnTo>
                <a:lnTo>
                  <a:pt x="137537" y="23343"/>
                </a:lnTo>
                <a:lnTo>
                  <a:pt x="134131" y="23434"/>
                </a:lnTo>
                <a:lnTo>
                  <a:pt x="130747" y="23411"/>
                </a:lnTo>
                <a:lnTo>
                  <a:pt x="127387" y="23251"/>
                </a:lnTo>
                <a:lnTo>
                  <a:pt x="124049" y="22931"/>
                </a:lnTo>
                <a:lnTo>
                  <a:pt x="120734" y="22451"/>
                </a:lnTo>
                <a:lnTo>
                  <a:pt x="117465" y="21811"/>
                </a:lnTo>
                <a:lnTo>
                  <a:pt x="114218" y="20988"/>
                </a:lnTo>
                <a:lnTo>
                  <a:pt x="111041" y="19982"/>
                </a:lnTo>
                <a:lnTo>
                  <a:pt x="107908" y="18770"/>
                </a:lnTo>
                <a:lnTo>
                  <a:pt x="106354" y="18084"/>
                </a:lnTo>
                <a:lnTo>
                  <a:pt x="104411" y="17170"/>
                </a:lnTo>
                <a:lnTo>
                  <a:pt x="100593" y="15112"/>
                </a:lnTo>
                <a:lnTo>
                  <a:pt x="95014" y="11775"/>
                </a:lnTo>
                <a:lnTo>
                  <a:pt x="91288" y="9557"/>
                </a:lnTo>
                <a:lnTo>
                  <a:pt x="89390" y="8483"/>
                </a:lnTo>
                <a:lnTo>
                  <a:pt x="85504" y="6448"/>
                </a:lnTo>
                <a:lnTo>
                  <a:pt x="81526" y="4619"/>
                </a:lnTo>
                <a:lnTo>
                  <a:pt x="77456" y="3041"/>
                </a:lnTo>
                <a:lnTo>
                  <a:pt x="75376" y="2401"/>
                </a:lnTo>
                <a:lnTo>
                  <a:pt x="73158" y="1761"/>
                </a:lnTo>
                <a:lnTo>
                  <a:pt x="68655" y="824"/>
                </a:lnTo>
                <a:lnTo>
                  <a:pt x="64105" y="229"/>
                </a:lnTo>
                <a:lnTo>
                  <a:pt x="595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5"/>
          <p:cNvSpPr/>
          <p:nvPr/>
        </p:nvSpPr>
        <p:spPr>
          <a:xfrm rot="10513411">
            <a:off x="-879566" y="3618898"/>
            <a:ext cx="10722443" cy="3577428"/>
          </a:xfrm>
          <a:custGeom>
            <a:avLst/>
            <a:gdLst/>
            <a:ahLst/>
            <a:cxnLst/>
            <a:rect l="l" t="t" r="r" b="b"/>
            <a:pathLst>
              <a:path w="246132" h="146842" fill="none" extrusionOk="0">
                <a:moveTo>
                  <a:pt x="1" y="3109"/>
                </a:moveTo>
                <a:lnTo>
                  <a:pt x="1738" y="2515"/>
                </a:lnTo>
                <a:lnTo>
                  <a:pt x="5305" y="1509"/>
                </a:lnTo>
                <a:lnTo>
                  <a:pt x="8894" y="755"/>
                </a:lnTo>
                <a:lnTo>
                  <a:pt x="12506" y="252"/>
                </a:lnTo>
                <a:lnTo>
                  <a:pt x="16118" y="0"/>
                </a:lnTo>
                <a:lnTo>
                  <a:pt x="19730" y="0"/>
                </a:lnTo>
                <a:lnTo>
                  <a:pt x="23297" y="275"/>
                </a:lnTo>
                <a:lnTo>
                  <a:pt x="26795" y="823"/>
                </a:lnTo>
                <a:lnTo>
                  <a:pt x="30224" y="1646"/>
                </a:lnTo>
                <a:lnTo>
                  <a:pt x="33539" y="2789"/>
                </a:lnTo>
                <a:lnTo>
                  <a:pt x="36740" y="4207"/>
                </a:lnTo>
                <a:lnTo>
                  <a:pt x="39803" y="5944"/>
                </a:lnTo>
                <a:lnTo>
                  <a:pt x="42684" y="7979"/>
                </a:lnTo>
                <a:lnTo>
                  <a:pt x="45404" y="10334"/>
                </a:lnTo>
                <a:lnTo>
                  <a:pt x="47919" y="13031"/>
                </a:lnTo>
                <a:lnTo>
                  <a:pt x="50182" y="16049"/>
                </a:lnTo>
                <a:lnTo>
                  <a:pt x="51234" y="17695"/>
                </a:lnTo>
                <a:lnTo>
                  <a:pt x="52057" y="19158"/>
                </a:lnTo>
                <a:lnTo>
                  <a:pt x="53429" y="22108"/>
                </a:lnTo>
                <a:lnTo>
                  <a:pt x="54458" y="25080"/>
                </a:lnTo>
                <a:lnTo>
                  <a:pt x="55166" y="28074"/>
                </a:lnTo>
                <a:lnTo>
                  <a:pt x="55601" y="31115"/>
                </a:lnTo>
                <a:lnTo>
                  <a:pt x="55806" y="34178"/>
                </a:lnTo>
                <a:lnTo>
                  <a:pt x="55829" y="37242"/>
                </a:lnTo>
                <a:lnTo>
                  <a:pt x="55692" y="40351"/>
                </a:lnTo>
                <a:lnTo>
                  <a:pt x="54961" y="48147"/>
                </a:lnTo>
                <a:lnTo>
                  <a:pt x="54160" y="55989"/>
                </a:lnTo>
                <a:lnTo>
                  <a:pt x="53978" y="59121"/>
                </a:lnTo>
                <a:lnTo>
                  <a:pt x="53909" y="62253"/>
                </a:lnTo>
                <a:lnTo>
                  <a:pt x="54000" y="65385"/>
                </a:lnTo>
                <a:lnTo>
                  <a:pt x="54138" y="66939"/>
                </a:lnTo>
                <a:lnTo>
                  <a:pt x="54298" y="68357"/>
                </a:lnTo>
                <a:lnTo>
                  <a:pt x="54778" y="71146"/>
                </a:lnTo>
                <a:lnTo>
                  <a:pt x="55441" y="73889"/>
                </a:lnTo>
                <a:lnTo>
                  <a:pt x="56287" y="76610"/>
                </a:lnTo>
                <a:lnTo>
                  <a:pt x="57315" y="79285"/>
                </a:lnTo>
                <a:lnTo>
                  <a:pt x="58504" y="81868"/>
                </a:lnTo>
                <a:lnTo>
                  <a:pt x="59853" y="84406"/>
                </a:lnTo>
                <a:lnTo>
                  <a:pt x="61339" y="86852"/>
                </a:lnTo>
                <a:lnTo>
                  <a:pt x="62985" y="89207"/>
                </a:lnTo>
                <a:lnTo>
                  <a:pt x="64745" y="91470"/>
                </a:lnTo>
                <a:lnTo>
                  <a:pt x="66643" y="93642"/>
                </a:lnTo>
                <a:lnTo>
                  <a:pt x="68655" y="95677"/>
                </a:lnTo>
                <a:lnTo>
                  <a:pt x="70781" y="97597"/>
                </a:lnTo>
                <a:lnTo>
                  <a:pt x="72999" y="99380"/>
                </a:lnTo>
                <a:lnTo>
                  <a:pt x="75308" y="101003"/>
                </a:lnTo>
                <a:lnTo>
                  <a:pt x="77708" y="102489"/>
                </a:lnTo>
                <a:lnTo>
                  <a:pt x="78943" y="103175"/>
                </a:lnTo>
                <a:lnTo>
                  <a:pt x="80269" y="103861"/>
                </a:lnTo>
                <a:lnTo>
                  <a:pt x="82875" y="105073"/>
                </a:lnTo>
                <a:lnTo>
                  <a:pt x="85458" y="106079"/>
                </a:lnTo>
                <a:lnTo>
                  <a:pt x="88042" y="106902"/>
                </a:lnTo>
                <a:lnTo>
                  <a:pt x="90602" y="107542"/>
                </a:lnTo>
                <a:lnTo>
                  <a:pt x="93140" y="107999"/>
                </a:lnTo>
                <a:lnTo>
                  <a:pt x="95677" y="108319"/>
                </a:lnTo>
                <a:lnTo>
                  <a:pt x="98169" y="108479"/>
                </a:lnTo>
                <a:lnTo>
                  <a:pt x="100684" y="108479"/>
                </a:lnTo>
                <a:lnTo>
                  <a:pt x="103176" y="108365"/>
                </a:lnTo>
                <a:lnTo>
                  <a:pt x="105645" y="108113"/>
                </a:lnTo>
                <a:lnTo>
                  <a:pt x="108114" y="107770"/>
                </a:lnTo>
                <a:lnTo>
                  <a:pt x="111772" y="107016"/>
                </a:lnTo>
                <a:lnTo>
                  <a:pt x="116665" y="105713"/>
                </a:lnTo>
                <a:lnTo>
                  <a:pt x="121511" y="104067"/>
                </a:lnTo>
                <a:lnTo>
                  <a:pt x="126335" y="102192"/>
                </a:lnTo>
                <a:lnTo>
                  <a:pt x="133560" y="99083"/>
                </a:lnTo>
                <a:lnTo>
                  <a:pt x="143184" y="94739"/>
                </a:lnTo>
                <a:lnTo>
                  <a:pt x="150432" y="91653"/>
                </a:lnTo>
                <a:lnTo>
                  <a:pt x="155301" y="89801"/>
                </a:lnTo>
                <a:lnTo>
                  <a:pt x="157747" y="88978"/>
                </a:lnTo>
                <a:lnTo>
                  <a:pt x="159599" y="88407"/>
                </a:lnTo>
                <a:lnTo>
                  <a:pt x="163371" y="87355"/>
                </a:lnTo>
                <a:lnTo>
                  <a:pt x="167212" y="86509"/>
                </a:lnTo>
                <a:lnTo>
                  <a:pt x="171076" y="85869"/>
                </a:lnTo>
                <a:lnTo>
                  <a:pt x="174962" y="85389"/>
                </a:lnTo>
                <a:lnTo>
                  <a:pt x="178872" y="85114"/>
                </a:lnTo>
                <a:lnTo>
                  <a:pt x="182781" y="85023"/>
                </a:lnTo>
                <a:lnTo>
                  <a:pt x="186713" y="85137"/>
                </a:lnTo>
                <a:lnTo>
                  <a:pt x="190600" y="85457"/>
                </a:lnTo>
                <a:lnTo>
                  <a:pt x="194463" y="85983"/>
                </a:lnTo>
                <a:lnTo>
                  <a:pt x="198281" y="86715"/>
                </a:lnTo>
                <a:lnTo>
                  <a:pt x="202054" y="87629"/>
                </a:lnTo>
                <a:lnTo>
                  <a:pt x="205757" y="88795"/>
                </a:lnTo>
                <a:lnTo>
                  <a:pt x="209415" y="90144"/>
                </a:lnTo>
                <a:lnTo>
                  <a:pt x="212959" y="91721"/>
                </a:lnTo>
                <a:lnTo>
                  <a:pt x="216411" y="93505"/>
                </a:lnTo>
                <a:lnTo>
                  <a:pt x="218080" y="94511"/>
                </a:lnTo>
                <a:lnTo>
                  <a:pt x="219749" y="95539"/>
                </a:lnTo>
                <a:lnTo>
                  <a:pt x="222949" y="97780"/>
                </a:lnTo>
                <a:lnTo>
                  <a:pt x="225990" y="100249"/>
                </a:lnTo>
                <a:lnTo>
                  <a:pt x="228871" y="102901"/>
                </a:lnTo>
                <a:lnTo>
                  <a:pt x="231591" y="105736"/>
                </a:lnTo>
                <a:lnTo>
                  <a:pt x="234083" y="108753"/>
                </a:lnTo>
                <a:lnTo>
                  <a:pt x="236392" y="111908"/>
                </a:lnTo>
                <a:lnTo>
                  <a:pt x="238495" y="115223"/>
                </a:lnTo>
                <a:lnTo>
                  <a:pt x="240347" y="118653"/>
                </a:lnTo>
                <a:lnTo>
                  <a:pt x="241993" y="122196"/>
                </a:lnTo>
                <a:lnTo>
                  <a:pt x="243365" y="125831"/>
                </a:lnTo>
                <a:lnTo>
                  <a:pt x="244485" y="129535"/>
                </a:lnTo>
                <a:lnTo>
                  <a:pt x="245308" y="133307"/>
                </a:lnTo>
                <a:lnTo>
                  <a:pt x="245880" y="137148"/>
                </a:lnTo>
                <a:lnTo>
                  <a:pt x="246131" y="141011"/>
                </a:lnTo>
                <a:lnTo>
                  <a:pt x="246085" y="144898"/>
                </a:lnTo>
                <a:lnTo>
                  <a:pt x="245925" y="146841"/>
                </a:lnTo>
              </a:path>
            </a:pathLst>
          </a:custGeom>
          <a:noFill/>
          <a:ln w="28575" cap="flat" cmpd="sng">
            <a:solidFill>
              <a:schemeClr val="lt2"/>
            </a:solidFill>
            <a:prstDash val="solid"/>
            <a:miter lim="22861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5"/>
          <p:cNvSpPr/>
          <p:nvPr/>
        </p:nvSpPr>
        <p:spPr>
          <a:xfrm rot="9979836">
            <a:off x="-350606" y="-1276852"/>
            <a:ext cx="10722477" cy="3577626"/>
          </a:xfrm>
          <a:custGeom>
            <a:avLst/>
            <a:gdLst/>
            <a:ahLst/>
            <a:cxnLst/>
            <a:rect l="l" t="t" r="r" b="b"/>
            <a:pathLst>
              <a:path w="246132" h="146842" fill="none" extrusionOk="0">
                <a:moveTo>
                  <a:pt x="1" y="3109"/>
                </a:moveTo>
                <a:lnTo>
                  <a:pt x="1738" y="2515"/>
                </a:lnTo>
                <a:lnTo>
                  <a:pt x="5305" y="1509"/>
                </a:lnTo>
                <a:lnTo>
                  <a:pt x="8894" y="755"/>
                </a:lnTo>
                <a:lnTo>
                  <a:pt x="12506" y="252"/>
                </a:lnTo>
                <a:lnTo>
                  <a:pt x="16118" y="0"/>
                </a:lnTo>
                <a:lnTo>
                  <a:pt x="19730" y="0"/>
                </a:lnTo>
                <a:lnTo>
                  <a:pt x="23297" y="275"/>
                </a:lnTo>
                <a:lnTo>
                  <a:pt x="26795" y="823"/>
                </a:lnTo>
                <a:lnTo>
                  <a:pt x="30224" y="1646"/>
                </a:lnTo>
                <a:lnTo>
                  <a:pt x="33539" y="2789"/>
                </a:lnTo>
                <a:lnTo>
                  <a:pt x="36740" y="4207"/>
                </a:lnTo>
                <a:lnTo>
                  <a:pt x="39803" y="5944"/>
                </a:lnTo>
                <a:lnTo>
                  <a:pt x="42684" y="7979"/>
                </a:lnTo>
                <a:lnTo>
                  <a:pt x="45404" y="10334"/>
                </a:lnTo>
                <a:lnTo>
                  <a:pt x="47919" y="13031"/>
                </a:lnTo>
                <a:lnTo>
                  <a:pt x="50182" y="16049"/>
                </a:lnTo>
                <a:lnTo>
                  <a:pt x="51234" y="17695"/>
                </a:lnTo>
                <a:lnTo>
                  <a:pt x="52057" y="19158"/>
                </a:lnTo>
                <a:lnTo>
                  <a:pt x="53429" y="22108"/>
                </a:lnTo>
                <a:lnTo>
                  <a:pt x="54458" y="25080"/>
                </a:lnTo>
                <a:lnTo>
                  <a:pt x="55166" y="28074"/>
                </a:lnTo>
                <a:lnTo>
                  <a:pt x="55601" y="31115"/>
                </a:lnTo>
                <a:lnTo>
                  <a:pt x="55806" y="34178"/>
                </a:lnTo>
                <a:lnTo>
                  <a:pt x="55829" y="37242"/>
                </a:lnTo>
                <a:lnTo>
                  <a:pt x="55692" y="40351"/>
                </a:lnTo>
                <a:lnTo>
                  <a:pt x="54961" y="48147"/>
                </a:lnTo>
                <a:lnTo>
                  <a:pt x="54160" y="55989"/>
                </a:lnTo>
                <a:lnTo>
                  <a:pt x="53978" y="59121"/>
                </a:lnTo>
                <a:lnTo>
                  <a:pt x="53909" y="62253"/>
                </a:lnTo>
                <a:lnTo>
                  <a:pt x="54000" y="65385"/>
                </a:lnTo>
                <a:lnTo>
                  <a:pt x="54138" y="66939"/>
                </a:lnTo>
                <a:lnTo>
                  <a:pt x="54298" y="68357"/>
                </a:lnTo>
                <a:lnTo>
                  <a:pt x="54778" y="71146"/>
                </a:lnTo>
                <a:lnTo>
                  <a:pt x="55441" y="73889"/>
                </a:lnTo>
                <a:lnTo>
                  <a:pt x="56287" y="76610"/>
                </a:lnTo>
                <a:lnTo>
                  <a:pt x="57315" y="79285"/>
                </a:lnTo>
                <a:lnTo>
                  <a:pt x="58504" y="81868"/>
                </a:lnTo>
                <a:lnTo>
                  <a:pt x="59853" y="84406"/>
                </a:lnTo>
                <a:lnTo>
                  <a:pt x="61339" y="86852"/>
                </a:lnTo>
                <a:lnTo>
                  <a:pt x="62985" y="89207"/>
                </a:lnTo>
                <a:lnTo>
                  <a:pt x="64745" y="91470"/>
                </a:lnTo>
                <a:lnTo>
                  <a:pt x="66643" y="93642"/>
                </a:lnTo>
                <a:lnTo>
                  <a:pt x="68655" y="95677"/>
                </a:lnTo>
                <a:lnTo>
                  <a:pt x="70781" y="97597"/>
                </a:lnTo>
                <a:lnTo>
                  <a:pt x="72999" y="99380"/>
                </a:lnTo>
                <a:lnTo>
                  <a:pt x="75308" y="101003"/>
                </a:lnTo>
                <a:lnTo>
                  <a:pt x="77708" y="102489"/>
                </a:lnTo>
                <a:lnTo>
                  <a:pt x="78943" y="103175"/>
                </a:lnTo>
                <a:lnTo>
                  <a:pt x="80269" y="103861"/>
                </a:lnTo>
                <a:lnTo>
                  <a:pt x="82875" y="105073"/>
                </a:lnTo>
                <a:lnTo>
                  <a:pt x="85458" y="106079"/>
                </a:lnTo>
                <a:lnTo>
                  <a:pt x="88042" y="106902"/>
                </a:lnTo>
                <a:lnTo>
                  <a:pt x="90602" y="107542"/>
                </a:lnTo>
                <a:lnTo>
                  <a:pt x="93140" y="107999"/>
                </a:lnTo>
                <a:lnTo>
                  <a:pt x="95677" y="108319"/>
                </a:lnTo>
                <a:lnTo>
                  <a:pt x="98169" y="108479"/>
                </a:lnTo>
                <a:lnTo>
                  <a:pt x="100684" y="108479"/>
                </a:lnTo>
                <a:lnTo>
                  <a:pt x="103176" y="108365"/>
                </a:lnTo>
                <a:lnTo>
                  <a:pt x="105645" y="108113"/>
                </a:lnTo>
                <a:lnTo>
                  <a:pt x="108114" y="107770"/>
                </a:lnTo>
                <a:lnTo>
                  <a:pt x="111772" y="107016"/>
                </a:lnTo>
                <a:lnTo>
                  <a:pt x="116665" y="105713"/>
                </a:lnTo>
                <a:lnTo>
                  <a:pt x="121511" y="104067"/>
                </a:lnTo>
                <a:lnTo>
                  <a:pt x="126335" y="102192"/>
                </a:lnTo>
                <a:lnTo>
                  <a:pt x="133560" y="99083"/>
                </a:lnTo>
                <a:lnTo>
                  <a:pt x="143184" y="94739"/>
                </a:lnTo>
                <a:lnTo>
                  <a:pt x="150432" y="91653"/>
                </a:lnTo>
                <a:lnTo>
                  <a:pt x="155301" y="89801"/>
                </a:lnTo>
                <a:lnTo>
                  <a:pt x="157747" y="88978"/>
                </a:lnTo>
                <a:lnTo>
                  <a:pt x="159599" y="88407"/>
                </a:lnTo>
                <a:lnTo>
                  <a:pt x="163371" y="87355"/>
                </a:lnTo>
                <a:lnTo>
                  <a:pt x="167212" y="86509"/>
                </a:lnTo>
                <a:lnTo>
                  <a:pt x="171076" y="85869"/>
                </a:lnTo>
                <a:lnTo>
                  <a:pt x="174962" y="85389"/>
                </a:lnTo>
                <a:lnTo>
                  <a:pt x="178872" y="85114"/>
                </a:lnTo>
                <a:lnTo>
                  <a:pt x="182781" y="85023"/>
                </a:lnTo>
                <a:lnTo>
                  <a:pt x="186713" y="85137"/>
                </a:lnTo>
                <a:lnTo>
                  <a:pt x="190600" y="85457"/>
                </a:lnTo>
                <a:lnTo>
                  <a:pt x="194463" y="85983"/>
                </a:lnTo>
                <a:lnTo>
                  <a:pt x="198281" y="86715"/>
                </a:lnTo>
                <a:lnTo>
                  <a:pt x="202054" y="87629"/>
                </a:lnTo>
                <a:lnTo>
                  <a:pt x="205757" y="88795"/>
                </a:lnTo>
                <a:lnTo>
                  <a:pt x="209415" y="90144"/>
                </a:lnTo>
                <a:lnTo>
                  <a:pt x="212959" y="91721"/>
                </a:lnTo>
                <a:lnTo>
                  <a:pt x="216411" y="93505"/>
                </a:lnTo>
                <a:lnTo>
                  <a:pt x="218080" y="94511"/>
                </a:lnTo>
                <a:lnTo>
                  <a:pt x="219749" y="95539"/>
                </a:lnTo>
                <a:lnTo>
                  <a:pt x="222949" y="97780"/>
                </a:lnTo>
                <a:lnTo>
                  <a:pt x="225990" y="100249"/>
                </a:lnTo>
                <a:lnTo>
                  <a:pt x="228871" y="102901"/>
                </a:lnTo>
                <a:lnTo>
                  <a:pt x="231591" y="105736"/>
                </a:lnTo>
                <a:lnTo>
                  <a:pt x="234083" y="108753"/>
                </a:lnTo>
                <a:lnTo>
                  <a:pt x="236392" y="111908"/>
                </a:lnTo>
                <a:lnTo>
                  <a:pt x="238495" y="115223"/>
                </a:lnTo>
                <a:lnTo>
                  <a:pt x="240347" y="118653"/>
                </a:lnTo>
                <a:lnTo>
                  <a:pt x="241993" y="122196"/>
                </a:lnTo>
                <a:lnTo>
                  <a:pt x="243365" y="125831"/>
                </a:lnTo>
                <a:lnTo>
                  <a:pt x="244485" y="129535"/>
                </a:lnTo>
                <a:lnTo>
                  <a:pt x="245308" y="133307"/>
                </a:lnTo>
                <a:lnTo>
                  <a:pt x="245880" y="137148"/>
                </a:lnTo>
                <a:lnTo>
                  <a:pt x="246131" y="141011"/>
                </a:lnTo>
                <a:lnTo>
                  <a:pt x="246085" y="144898"/>
                </a:lnTo>
                <a:lnTo>
                  <a:pt x="245925" y="146841"/>
                </a:lnTo>
              </a:path>
            </a:pathLst>
          </a:custGeom>
          <a:noFill/>
          <a:ln w="28575" cap="flat" cmpd="sng">
            <a:solidFill>
              <a:schemeClr val="lt2"/>
            </a:solidFill>
            <a:prstDash val="solid"/>
            <a:miter lim="22861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hree Columns 1">
  <p:cSld name="CUSTOM_2">
    <p:spTree>
      <p:nvGrpSpPr>
        <p:cNvPr id="1" name="Shape 131"/>
        <p:cNvGrpSpPr/>
        <p:nvPr/>
      </p:nvGrpSpPr>
      <p:grpSpPr>
        <a:xfrm>
          <a:off x="0" y="0"/>
          <a:ext cx="0" cy="0"/>
          <a:chOff x="0" y="0"/>
          <a:chExt cx="0" cy="0"/>
        </a:xfrm>
      </p:grpSpPr>
      <p:sp>
        <p:nvSpPr>
          <p:cNvPr id="132" name="Google Shape;132;p16"/>
          <p:cNvSpPr txBox="1">
            <a:spLocks noGrp="1"/>
          </p:cNvSpPr>
          <p:nvPr>
            <p:ph type="title"/>
          </p:nvPr>
        </p:nvSpPr>
        <p:spPr>
          <a:xfrm>
            <a:off x="720000" y="540000"/>
            <a:ext cx="7704000" cy="5727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133" name="Google Shape;133;p16"/>
          <p:cNvSpPr txBox="1">
            <a:spLocks noGrp="1"/>
          </p:cNvSpPr>
          <p:nvPr>
            <p:ph type="title" idx="2"/>
          </p:nvPr>
        </p:nvSpPr>
        <p:spPr>
          <a:xfrm>
            <a:off x="835600" y="2800350"/>
            <a:ext cx="2146500" cy="4761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1800"/>
              <a:buNone/>
              <a:defRPr sz="1800">
                <a:solidFill>
                  <a:schemeClr val="lt2"/>
                </a:solidFill>
              </a:defRPr>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134" name="Google Shape;134;p16"/>
          <p:cNvSpPr txBox="1">
            <a:spLocks noGrp="1"/>
          </p:cNvSpPr>
          <p:nvPr>
            <p:ph type="subTitle" idx="1"/>
          </p:nvPr>
        </p:nvSpPr>
        <p:spPr>
          <a:xfrm>
            <a:off x="835600" y="3197250"/>
            <a:ext cx="2146500" cy="7944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35" name="Google Shape;135;p16"/>
          <p:cNvSpPr txBox="1">
            <a:spLocks noGrp="1"/>
          </p:cNvSpPr>
          <p:nvPr>
            <p:ph type="title" idx="3"/>
          </p:nvPr>
        </p:nvSpPr>
        <p:spPr>
          <a:xfrm>
            <a:off x="3498750" y="2800350"/>
            <a:ext cx="2146500" cy="4761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1800"/>
              <a:buNone/>
              <a:defRPr sz="1800">
                <a:solidFill>
                  <a:schemeClr val="lt2"/>
                </a:solidFill>
              </a:defRPr>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136" name="Google Shape;136;p16"/>
          <p:cNvSpPr txBox="1">
            <a:spLocks noGrp="1"/>
          </p:cNvSpPr>
          <p:nvPr>
            <p:ph type="subTitle" idx="4"/>
          </p:nvPr>
        </p:nvSpPr>
        <p:spPr>
          <a:xfrm>
            <a:off x="3498750" y="3197250"/>
            <a:ext cx="2146500" cy="7944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37" name="Google Shape;137;p16"/>
          <p:cNvSpPr txBox="1">
            <a:spLocks noGrp="1"/>
          </p:cNvSpPr>
          <p:nvPr>
            <p:ph type="title" idx="5"/>
          </p:nvPr>
        </p:nvSpPr>
        <p:spPr>
          <a:xfrm>
            <a:off x="6161900" y="2800350"/>
            <a:ext cx="2146500" cy="4761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1800"/>
              <a:buNone/>
              <a:defRPr sz="1800">
                <a:solidFill>
                  <a:schemeClr val="lt2"/>
                </a:solidFill>
              </a:defRPr>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138" name="Google Shape;138;p16"/>
          <p:cNvSpPr txBox="1">
            <a:spLocks noGrp="1"/>
          </p:cNvSpPr>
          <p:nvPr>
            <p:ph type="subTitle" idx="6"/>
          </p:nvPr>
        </p:nvSpPr>
        <p:spPr>
          <a:xfrm>
            <a:off x="6161900" y="3197250"/>
            <a:ext cx="2146500" cy="7944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39" name="Google Shape;139;p16"/>
          <p:cNvSpPr/>
          <p:nvPr/>
        </p:nvSpPr>
        <p:spPr>
          <a:xfrm rot="-138344" flipH="1">
            <a:off x="-1025254" y="4566974"/>
            <a:ext cx="8156393" cy="1049146"/>
          </a:xfrm>
          <a:custGeom>
            <a:avLst/>
            <a:gdLst/>
            <a:ahLst/>
            <a:cxnLst/>
            <a:rect l="l" t="t" r="r" b="b"/>
            <a:pathLst>
              <a:path w="163257" h="45839" extrusionOk="0">
                <a:moveTo>
                  <a:pt x="59533" y="1"/>
                </a:moveTo>
                <a:lnTo>
                  <a:pt x="54960" y="138"/>
                </a:lnTo>
                <a:lnTo>
                  <a:pt x="50388" y="595"/>
                </a:lnTo>
                <a:lnTo>
                  <a:pt x="45861" y="1373"/>
                </a:lnTo>
                <a:lnTo>
                  <a:pt x="41403" y="2493"/>
                </a:lnTo>
                <a:lnTo>
                  <a:pt x="37037" y="3910"/>
                </a:lnTo>
                <a:lnTo>
                  <a:pt x="32784" y="5648"/>
                </a:lnTo>
                <a:lnTo>
                  <a:pt x="28669" y="7682"/>
                </a:lnTo>
                <a:lnTo>
                  <a:pt x="24714" y="9991"/>
                </a:lnTo>
                <a:lnTo>
                  <a:pt x="20942" y="12598"/>
                </a:lnTo>
                <a:lnTo>
                  <a:pt x="17376" y="15478"/>
                </a:lnTo>
                <a:lnTo>
                  <a:pt x="14061" y="18610"/>
                </a:lnTo>
                <a:lnTo>
                  <a:pt x="10997" y="22017"/>
                </a:lnTo>
                <a:lnTo>
                  <a:pt x="9557" y="23823"/>
                </a:lnTo>
                <a:lnTo>
                  <a:pt x="8528" y="25217"/>
                </a:lnTo>
                <a:lnTo>
                  <a:pt x="6722" y="28029"/>
                </a:lnTo>
                <a:lnTo>
                  <a:pt x="5190" y="30910"/>
                </a:lnTo>
                <a:lnTo>
                  <a:pt x="3910" y="33950"/>
                </a:lnTo>
                <a:lnTo>
                  <a:pt x="3338" y="35574"/>
                </a:lnTo>
                <a:lnTo>
                  <a:pt x="2904" y="37037"/>
                </a:lnTo>
                <a:lnTo>
                  <a:pt x="1487" y="42044"/>
                </a:lnTo>
                <a:lnTo>
                  <a:pt x="892" y="44467"/>
                </a:lnTo>
                <a:lnTo>
                  <a:pt x="915" y="44718"/>
                </a:lnTo>
                <a:lnTo>
                  <a:pt x="801" y="44764"/>
                </a:lnTo>
                <a:lnTo>
                  <a:pt x="572" y="45061"/>
                </a:lnTo>
                <a:lnTo>
                  <a:pt x="344" y="45496"/>
                </a:lnTo>
                <a:lnTo>
                  <a:pt x="92" y="45793"/>
                </a:lnTo>
                <a:lnTo>
                  <a:pt x="1" y="45839"/>
                </a:lnTo>
                <a:lnTo>
                  <a:pt x="163257" y="45839"/>
                </a:lnTo>
                <a:lnTo>
                  <a:pt x="162320" y="45038"/>
                </a:lnTo>
                <a:lnTo>
                  <a:pt x="161154" y="44147"/>
                </a:lnTo>
                <a:lnTo>
                  <a:pt x="160559" y="43324"/>
                </a:lnTo>
                <a:lnTo>
                  <a:pt x="160353" y="42729"/>
                </a:lnTo>
                <a:lnTo>
                  <a:pt x="160376" y="42638"/>
                </a:lnTo>
                <a:lnTo>
                  <a:pt x="160216" y="42318"/>
                </a:lnTo>
                <a:lnTo>
                  <a:pt x="159851" y="41769"/>
                </a:lnTo>
                <a:lnTo>
                  <a:pt x="159896" y="41701"/>
                </a:lnTo>
                <a:lnTo>
                  <a:pt x="159896" y="20096"/>
                </a:lnTo>
                <a:lnTo>
                  <a:pt x="159668" y="20073"/>
                </a:lnTo>
                <a:lnTo>
                  <a:pt x="159416" y="20119"/>
                </a:lnTo>
                <a:lnTo>
                  <a:pt x="156101" y="20874"/>
                </a:lnTo>
                <a:lnTo>
                  <a:pt x="149403" y="22108"/>
                </a:lnTo>
                <a:lnTo>
                  <a:pt x="144327" y="22771"/>
                </a:lnTo>
                <a:lnTo>
                  <a:pt x="140921" y="23114"/>
                </a:lnTo>
                <a:lnTo>
                  <a:pt x="137537" y="23343"/>
                </a:lnTo>
                <a:lnTo>
                  <a:pt x="134131" y="23434"/>
                </a:lnTo>
                <a:lnTo>
                  <a:pt x="130747" y="23411"/>
                </a:lnTo>
                <a:lnTo>
                  <a:pt x="127387" y="23251"/>
                </a:lnTo>
                <a:lnTo>
                  <a:pt x="124049" y="22931"/>
                </a:lnTo>
                <a:lnTo>
                  <a:pt x="120734" y="22451"/>
                </a:lnTo>
                <a:lnTo>
                  <a:pt x="117465" y="21811"/>
                </a:lnTo>
                <a:lnTo>
                  <a:pt x="114218" y="20988"/>
                </a:lnTo>
                <a:lnTo>
                  <a:pt x="111041" y="19982"/>
                </a:lnTo>
                <a:lnTo>
                  <a:pt x="107908" y="18770"/>
                </a:lnTo>
                <a:lnTo>
                  <a:pt x="106354" y="18084"/>
                </a:lnTo>
                <a:lnTo>
                  <a:pt x="104411" y="17170"/>
                </a:lnTo>
                <a:lnTo>
                  <a:pt x="100593" y="15112"/>
                </a:lnTo>
                <a:lnTo>
                  <a:pt x="95014" y="11775"/>
                </a:lnTo>
                <a:lnTo>
                  <a:pt x="91288" y="9557"/>
                </a:lnTo>
                <a:lnTo>
                  <a:pt x="89390" y="8483"/>
                </a:lnTo>
                <a:lnTo>
                  <a:pt x="85504" y="6448"/>
                </a:lnTo>
                <a:lnTo>
                  <a:pt x="81526" y="4619"/>
                </a:lnTo>
                <a:lnTo>
                  <a:pt x="77456" y="3041"/>
                </a:lnTo>
                <a:lnTo>
                  <a:pt x="75376" y="2401"/>
                </a:lnTo>
                <a:lnTo>
                  <a:pt x="73158" y="1761"/>
                </a:lnTo>
                <a:lnTo>
                  <a:pt x="68655" y="824"/>
                </a:lnTo>
                <a:lnTo>
                  <a:pt x="64105" y="229"/>
                </a:lnTo>
                <a:lnTo>
                  <a:pt x="595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16"/>
          <p:cNvSpPr/>
          <p:nvPr/>
        </p:nvSpPr>
        <p:spPr>
          <a:xfrm rot="10513411">
            <a:off x="-1316068" y="3488049"/>
            <a:ext cx="10722443" cy="3577428"/>
          </a:xfrm>
          <a:custGeom>
            <a:avLst/>
            <a:gdLst/>
            <a:ahLst/>
            <a:cxnLst/>
            <a:rect l="l" t="t" r="r" b="b"/>
            <a:pathLst>
              <a:path w="246132" h="146842" fill="none" extrusionOk="0">
                <a:moveTo>
                  <a:pt x="1" y="3109"/>
                </a:moveTo>
                <a:lnTo>
                  <a:pt x="1738" y="2515"/>
                </a:lnTo>
                <a:lnTo>
                  <a:pt x="5305" y="1509"/>
                </a:lnTo>
                <a:lnTo>
                  <a:pt x="8894" y="755"/>
                </a:lnTo>
                <a:lnTo>
                  <a:pt x="12506" y="252"/>
                </a:lnTo>
                <a:lnTo>
                  <a:pt x="16118" y="0"/>
                </a:lnTo>
                <a:lnTo>
                  <a:pt x="19730" y="0"/>
                </a:lnTo>
                <a:lnTo>
                  <a:pt x="23297" y="275"/>
                </a:lnTo>
                <a:lnTo>
                  <a:pt x="26795" y="823"/>
                </a:lnTo>
                <a:lnTo>
                  <a:pt x="30224" y="1646"/>
                </a:lnTo>
                <a:lnTo>
                  <a:pt x="33539" y="2789"/>
                </a:lnTo>
                <a:lnTo>
                  <a:pt x="36740" y="4207"/>
                </a:lnTo>
                <a:lnTo>
                  <a:pt x="39803" y="5944"/>
                </a:lnTo>
                <a:lnTo>
                  <a:pt x="42684" y="7979"/>
                </a:lnTo>
                <a:lnTo>
                  <a:pt x="45404" y="10334"/>
                </a:lnTo>
                <a:lnTo>
                  <a:pt x="47919" y="13031"/>
                </a:lnTo>
                <a:lnTo>
                  <a:pt x="50182" y="16049"/>
                </a:lnTo>
                <a:lnTo>
                  <a:pt x="51234" y="17695"/>
                </a:lnTo>
                <a:lnTo>
                  <a:pt x="52057" y="19158"/>
                </a:lnTo>
                <a:lnTo>
                  <a:pt x="53429" y="22108"/>
                </a:lnTo>
                <a:lnTo>
                  <a:pt x="54458" y="25080"/>
                </a:lnTo>
                <a:lnTo>
                  <a:pt x="55166" y="28074"/>
                </a:lnTo>
                <a:lnTo>
                  <a:pt x="55601" y="31115"/>
                </a:lnTo>
                <a:lnTo>
                  <a:pt x="55806" y="34178"/>
                </a:lnTo>
                <a:lnTo>
                  <a:pt x="55829" y="37242"/>
                </a:lnTo>
                <a:lnTo>
                  <a:pt x="55692" y="40351"/>
                </a:lnTo>
                <a:lnTo>
                  <a:pt x="54961" y="48147"/>
                </a:lnTo>
                <a:lnTo>
                  <a:pt x="54160" y="55989"/>
                </a:lnTo>
                <a:lnTo>
                  <a:pt x="53978" y="59121"/>
                </a:lnTo>
                <a:lnTo>
                  <a:pt x="53909" y="62253"/>
                </a:lnTo>
                <a:lnTo>
                  <a:pt x="54000" y="65385"/>
                </a:lnTo>
                <a:lnTo>
                  <a:pt x="54138" y="66939"/>
                </a:lnTo>
                <a:lnTo>
                  <a:pt x="54298" y="68357"/>
                </a:lnTo>
                <a:lnTo>
                  <a:pt x="54778" y="71146"/>
                </a:lnTo>
                <a:lnTo>
                  <a:pt x="55441" y="73889"/>
                </a:lnTo>
                <a:lnTo>
                  <a:pt x="56287" y="76610"/>
                </a:lnTo>
                <a:lnTo>
                  <a:pt x="57315" y="79285"/>
                </a:lnTo>
                <a:lnTo>
                  <a:pt x="58504" y="81868"/>
                </a:lnTo>
                <a:lnTo>
                  <a:pt x="59853" y="84406"/>
                </a:lnTo>
                <a:lnTo>
                  <a:pt x="61339" y="86852"/>
                </a:lnTo>
                <a:lnTo>
                  <a:pt x="62985" y="89207"/>
                </a:lnTo>
                <a:lnTo>
                  <a:pt x="64745" y="91470"/>
                </a:lnTo>
                <a:lnTo>
                  <a:pt x="66643" y="93642"/>
                </a:lnTo>
                <a:lnTo>
                  <a:pt x="68655" y="95677"/>
                </a:lnTo>
                <a:lnTo>
                  <a:pt x="70781" y="97597"/>
                </a:lnTo>
                <a:lnTo>
                  <a:pt x="72999" y="99380"/>
                </a:lnTo>
                <a:lnTo>
                  <a:pt x="75308" y="101003"/>
                </a:lnTo>
                <a:lnTo>
                  <a:pt x="77708" y="102489"/>
                </a:lnTo>
                <a:lnTo>
                  <a:pt x="78943" y="103175"/>
                </a:lnTo>
                <a:lnTo>
                  <a:pt x="80269" y="103861"/>
                </a:lnTo>
                <a:lnTo>
                  <a:pt x="82875" y="105073"/>
                </a:lnTo>
                <a:lnTo>
                  <a:pt x="85458" y="106079"/>
                </a:lnTo>
                <a:lnTo>
                  <a:pt x="88042" y="106902"/>
                </a:lnTo>
                <a:lnTo>
                  <a:pt x="90602" y="107542"/>
                </a:lnTo>
                <a:lnTo>
                  <a:pt x="93140" y="107999"/>
                </a:lnTo>
                <a:lnTo>
                  <a:pt x="95677" y="108319"/>
                </a:lnTo>
                <a:lnTo>
                  <a:pt x="98169" y="108479"/>
                </a:lnTo>
                <a:lnTo>
                  <a:pt x="100684" y="108479"/>
                </a:lnTo>
                <a:lnTo>
                  <a:pt x="103176" y="108365"/>
                </a:lnTo>
                <a:lnTo>
                  <a:pt x="105645" y="108113"/>
                </a:lnTo>
                <a:lnTo>
                  <a:pt x="108114" y="107770"/>
                </a:lnTo>
                <a:lnTo>
                  <a:pt x="111772" y="107016"/>
                </a:lnTo>
                <a:lnTo>
                  <a:pt x="116665" y="105713"/>
                </a:lnTo>
                <a:lnTo>
                  <a:pt x="121511" y="104067"/>
                </a:lnTo>
                <a:lnTo>
                  <a:pt x="126335" y="102192"/>
                </a:lnTo>
                <a:lnTo>
                  <a:pt x="133560" y="99083"/>
                </a:lnTo>
                <a:lnTo>
                  <a:pt x="143184" y="94739"/>
                </a:lnTo>
                <a:lnTo>
                  <a:pt x="150432" y="91653"/>
                </a:lnTo>
                <a:lnTo>
                  <a:pt x="155301" y="89801"/>
                </a:lnTo>
                <a:lnTo>
                  <a:pt x="157747" y="88978"/>
                </a:lnTo>
                <a:lnTo>
                  <a:pt x="159599" y="88407"/>
                </a:lnTo>
                <a:lnTo>
                  <a:pt x="163371" y="87355"/>
                </a:lnTo>
                <a:lnTo>
                  <a:pt x="167212" y="86509"/>
                </a:lnTo>
                <a:lnTo>
                  <a:pt x="171076" y="85869"/>
                </a:lnTo>
                <a:lnTo>
                  <a:pt x="174962" y="85389"/>
                </a:lnTo>
                <a:lnTo>
                  <a:pt x="178872" y="85114"/>
                </a:lnTo>
                <a:lnTo>
                  <a:pt x="182781" y="85023"/>
                </a:lnTo>
                <a:lnTo>
                  <a:pt x="186713" y="85137"/>
                </a:lnTo>
                <a:lnTo>
                  <a:pt x="190600" y="85457"/>
                </a:lnTo>
                <a:lnTo>
                  <a:pt x="194463" y="85983"/>
                </a:lnTo>
                <a:lnTo>
                  <a:pt x="198281" y="86715"/>
                </a:lnTo>
                <a:lnTo>
                  <a:pt x="202054" y="87629"/>
                </a:lnTo>
                <a:lnTo>
                  <a:pt x="205757" y="88795"/>
                </a:lnTo>
                <a:lnTo>
                  <a:pt x="209415" y="90144"/>
                </a:lnTo>
                <a:lnTo>
                  <a:pt x="212959" y="91721"/>
                </a:lnTo>
                <a:lnTo>
                  <a:pt x="216411" y="93505"/>
                </a:lnTo>
                <a:lnTo>
                  <a:pt x="218080" y="94511"/>
                </a:lnTo>
                <a:lnTo>
                  <a:pt x="219749" y="95539"/>
                </a:lnTo>
                <a:lnTo>
                  <a:pt x="222949" y="97780"/>
                </a:lnTo>
                <a:lnTo>
                  <a:pt x="225990" y="100249"/>
                </a:lnTo>
                <a:lnTo>
                  <a:pt x="228871" y="102901"/>
                </a:lnTo>
                <a:lnTo>
                  <a:pt x="231591" y="105736"/>
                </a:lnTo>
                <a:lnTo>
                  <a:pt x="234083" y="108753"/>
                </a:lnTo>
                <a:lnTo>
                  <a:pt x="236392" y="111908"/>
                </a:lnTo>
                <a:lnTo>
                  <a:pt x="238495" y="115223"/>
                </a:lnTo>
                <a:lnTo>
                  <a:pt x="240347" y="118653"/>
                </a:lnTo>
                <a:lnTo>
                  <a:pt x="241993" y="122196"/>
                </a:lnTo>
                <a:lnTo>
                  <a:pt x="243365" y="125831"/>
                </a:lnTo>
                <a:lnTo>
                  <a:pt x="244485" y="129535"/>
                </a:lnTo>
                <a:lnTo>
                  <a:pt x="245308" y="133307"/>
                </a:lnTo>
                <a:lnTo>
                  <a:pt x="245880" y="137148"/>
                </a:lnTo>
                <a:lnTo>
                  <a:pt x="246131" y="141011"/>
                </a:lnTo>
                <a:lnTo>
                  <a:pt x="246085" y="144898"/>
                </a:lnTo>
                <a:lnTo>
                  <a:pt x="245925" y="146841"/>
                </a:lnTo>
              </a:path>
            </a:pathLst>
          </a:custGeom>
          <a:noFill/>
          <a:ln w="28575" cap="flat" cmpd="sng">
            <a:solidFill>
              <a:schemeClr val="lt2"/>
            </a:solidFill>
            <a:prstDash val="solid"/>
            <a:miter lim="22861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16"/>
          <p:cNvSpPr/>
          <p:nvPr/>
        </p:nvSpPr>
        <p:spPr>
          <a:xfrm rot="10499964" flipH="1">
            <a:off x="-797491" y="-666658"/>
            <a:ext cx="6400773" cy="1241583"/>
          </a:xfrm>
          <a:custGeom>
            <a:avLst/>
            <a:gdLst/>
            <a:ahLst/>
            <a:cxnLst/>
            <a:rect l="l" t="t" r="r" b="b"/>
            <a:pathLst>
              <a:path w="163257" h="45839" extrusionOk="0">
                <a:moveTo>
                  <a:pt x="59533" y="1"/>
                </a:moveTo>
                <a:lnTo>
                  <a:pt x="54960" y="138"/>
                </a:lnTo>
                <a:lnTo>
                  <a:pt x="50388" y="595"/>
                </a:lnTo>
                <a:lnTo>
                  <a:pt x="45861" y="1373"/>
                </a:lnTo>
                <a:lnTo>
                  <a:pt x="41403" y="2493"/>
                </a:lnTo>
                <a:lnTo>
                  <a:pt x="37037" y="3910"/>
                </a:lnTo>
                <a:lnTo>
                  <a:pt x="32784" y="5648"/>
                </a:lnTo>
                <a:lnTo>
                  <a:pt x="28669" y="7682"/>
                </a:lnTo>
                <a:lnTo>
                  <a:pt x="24714" y="9991"/>
                </a:lnTo>
                <a:lnTo>
                  <a:pt x="20942" y="12598"/>
                </a:lnTo>
                <a:lnTo>
                  <a:pt x="17376" y="15478"/>
                </a:lnTo>
                <a:lnTo>
                  <a:pt x="14061" y="18610"/>
                </a:lnTo>
                <a:lnTo>
                  <a:pt x="10997" y="22017"/>
                </a:lnTo>
                <a:lnTo>
                  <a:pt x="9557" y="23823"/>
                </a:lnTo>
                <a:lnTo>
                  <a:pt x="8528" y="25217"/>
                </a:lnTo>
                <a:lnTo>
                  <a:pt x="6722" y="28029"/>
                </a:lnTo>
                <a:lnTo>
                  <a:pt x="5190" y="30910"/>
                </a:lnTo>
                <a:lnTo>
                  <a:pt x="3910" y="33950"/>
                </a:lnTo>
                <a:lnTo>
                  <a:pt x="3338" y="35574"/>
                </a:lnTo>
                <a:lnTo>
                  <a:pt x="2904" y="37037"/>
                </a:lnTo>
                <a:lnTo>
                  <a:pt x="1487" y="42044"/>
                </a:lnTo>
                <a:lnTo>
                  <a:pt x="892" y="44467"/>
                </a:lnTo>
                <a:lnTo>
                  <a:pt x="915" y="44718"/>
                </a:lnTo>
                <a:lnTo>
                  <a:pt x="801" y="44764"/>
                </a:lnTo>
                <a:lnTo>
                  <a:pt x="572" y="45061"/>
                </a:lnTo>
                <a:lnTo>
                  <a:pt x="344" y="45496"/>
                </a:lnTo>
                <a:lnTo>
                  <a:pt x="92" y="45793"/>
                </a:lnTo>
                <a:lnTo>
                  <a:pt x="1" y="45839"/>
                </a:lnTo>
                <a:lnTo>
                  <a:pt x="163257" y="45839"/>
                </a:lnTo>
                <a:lnTo>
                  <a:pt x="162320" y="45038"/>
                </a:lnTo>
                <a:lnTo>
                  <a:pt x="161154" y="44147"/>
                </a:lnTo>
                <a:lnTo>
                  <a:pt x="160559" y="43324"/>
                </a:lnTo>
                <a:lnTo>
                  <a:pt x="160353" y="42729"/>
                </a:lnTo>
                <a:lnTo>
                  <a:pt x="160376" y="42638"/>
                </a:lnTo>
                <a:lnTo>
                  <a:pt x="160216" y="42318"/>
                </a:lnTo>
                <a:lnTo>
                  <a:pt x="159851" y="41769"/>
                </a:lnTo>
                <a:lnTo>
                  <a:pt x="159896" y="41701"/>
                </a:lnTo>
                <a:lnTo>
                  <a:pt x="159896" y="20096"/>
                </a:lnTo>
                <a:lnTo>
                  <a:pt x="159668" y="20073"/>
                </a:lnTo>
                <a:lnTo>
                  <a:pt x="159416" y="20119"/>
                </a:lnTo>
                <a:lnTo>
                  <a:pt x="156101" y="20874"/>
                </a:lnTo>
                <a:lnTo>
                  <a:pt x="149403" y="22108"/>
                </a:lnTo>
                <a:lnTo>
                  <a:pt x="144327" y="22771"/>
                </a:lnTo>
                <a:lnTo>
                  <a:pt x="140921" y="23114"/>
                </a:lnTo>
                <a:lnTo>
                  <a:pt x="137537" y="23343"/>
                </a:lnTo>
                <a:lnTo>
                  <a:pt x="134131" y="23434"/>
                </a:lnTo>
                <a:lnTo>
                  <a:pt x="130747" y="23411"/>
                </a:lnTo>
                <a:lnTo>
                  <a:pt x="127387" y="23251"/>
                </a:lnTo>
                <a:lnTo>
                  <a:pt x="124049" y="22931"/>
                </a:lnTo>
                <a:lnTo>
                  <a:pt x="120734" y="22451"/>
                </a:lnTo>
                <a:lnTo>
                  <a:pt x="117465" y="21811"/>
                </a:lnTo>
                <a:lnTo>
                  <a:pt x="114218" y="20988"/>
                </a:lnTo>
                <a:lnTo>
                  <a:pt x="111041" y="19982"/>
                </a:lnTo>
                <a:lnTo>
                  <a:pt x="107908" y="18770"/>
                </a:lnTo>
                <a:lnTo>
                  <a:pt x="106354" y="18084"/>
                </a:lnTo>
                <a:lnTo>
                  <a:pt x="104411" y="17170"/>
                </a:lnTo>
                <a:lnTo>
                  <a:pt x="100593" y="15112"/>
                </a:lnTo>
                <a:lnTo>
                  <a:pt x="95014" y="11775"/>
                </a:lnTo>
                <a:lnTo>
                  <a:pt x="91288" y="9557"/>
                </a:lnTo>
                <a:lnTo>
                  <a:pt x="89390" y="8483"/>
                </a:lnTo>
                <a:lnTo>
                  <a:pt x="85504" y="6448"/>
                </a:lnTo>
                <a:lnTo>
                  <a:pt x="81526" y="4619"/>
                </a:lnTo>
                <a:lnTo>
                  <a:pt x="77456" y="3041"/>
                </a:lnTo>
                <a:lnTo>
                  <a:pt x="75376" y="2401"/>
                </a:lnTo>
                <a:lnTo>
                  <a:pt x="73158" y="1761"/>
                </a:lnTo>
                <a:lnTo>
                  <a:pt x="68655" y="824"/>
                </a:lnTo>
                <a:lnTo>
                  <a:pt x="64105" y="229"/>
                </a:lnTo>
                <a:lnTo>
                  <a:pt x="595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6"/>
          <p:cNvSpPr/>
          <p:nvPr/>
        </p:nvSpPr>
        <p:spPr>
          <a:xfrm>
            <a:off x="-3959475" y="-1536275"/>
            <a:ext cx="6584409" cy="2387802"/>
          </a:xfrm>
          <a:custGeom>
            <a:avLst/>
            <a:gdLst/>
            <a:ahLst/>
            <a:cxnLst/>
            <a:rect l="l" t="t" r="r" b="b"/>
            <a:pathLst>
              <a:path w="152100" h="108229" fill="none" extrusionOk="0">
                <a:moveTo>
                  <a:pt x="0" y="81297"/>
                </a:moveTo>
                <a:lnTo>
                  <a:pt x="1258" y="80383"/>
                </a:lnTo>
                <a:lnTo>
                  <a:pt x="3864" y="78691"/>
                </a:lnTo>
                <a:lnTo>
                  <a:pt x="6539" y="77205"/>
                </a:lnTo>
                <a:lnTo>
                  <a:pt x="9282" y="75879"/>
                </a:lnTo>
                <a:lnTo>
                  <a:pt x="12071" y="74736"/>
                </a:lnTo>
                <a:lnTo>
                  <a:pt x="14906" y="73776"/>
                </a:lnTo>
                <a:lnTo>
                  <a:pt x="17787" y="72976"/>
                </a:lnTo>
                <a:lnTo>
                  <a:pt x="20736" y="72358"/>
                </a:lnTo>
                <a:lnTo>
                  <a:pt x="23685" y="71901"/>
                </a:lnTo>
                <a:lnTo>
                  <a:pt x="26680" y="71604"/>
                </a:lnTo>
                <a:lnTo>
                  <a:pt x="29698" y="71444"/>
                </a:lnTo>
                <a:lnTo>
                  <a:pt x="32716" y="71467"/>
                </a:lnTo>
                <a:lnTo>
                  <a:pt x="35733" y="71627"/>
                </a:lnTo>
                <a:lnTo>
                  <a:pt x="38774" y="71924"/>
                </a:lnTo>
                <a:lnTo>
                  <a:pt x="41792" y="72358"/>
                </a:lnTo>
                <a:lnTo>
                  <a:pt x="44809" y="72953"/>
                </a:lnTo>
                <a:lnTo>
                  <a:pt x="46318" y="73296"/>
                </a:lnTo>
                <a:lnTo>
                  <a:pt x="49176" y="74004"/>
                </a:lnTo>
                <a:lnTo>
                  <a:pt x="55052" y="75719"/>
                </a:lnTo>
                <a:lnTo>
                  <a:pt x="59441" y="77296"/>
                </a:lnTo>
                <a:lnTo>
                  <a:pt x="62299" y="78485"/>
                </a:lnTo>
                <a:lnTo>
                  <a:pt x="65042" y="79811"/>
                </a:lnTo>
                <a:lnTo>
                  <a:pt x="67626" y="81274"/>
                </a:lnTo>
                <a:lnTo>
                  <a:pt x="68860" y="82052"/>
                </a:lnTo>
                <a:lnTo>
                  <a:pt x="73318" y="85047"/>
                </a:lnTo>
                <a:lnTo>
                  <a:pt x="82189" y="91288"/>
                </a:lnTo>
                <a:lnTo>
                  <a:pt x="88978" y="95837"/>
                </a:lnTo>
                <a:lnTo>
                  <a:pt x="93619" y="98695"/>
                </a:lnTo>
                <a:lnTo>
                  <a:pt x="98352" y="101347"/>
                </a:lnTo>
                <a:lnTo>
                  <a:pt x="103221" y="103702"/>
                </a:lnTo>
                <a:lnTo>
                  <a:pt x="105736" y="104731"/>
                </a:lnTo>
                <a:lnTo>
                  <a:pt x="106971" y="105211"/>
                </a:lnTo>
                <a:lnTo>
                  <a:pt x="109531" y="106079"/>
                </a:lnTo>
                <a:lnTo>
                  <a:pt x="112160" y="106811"/>
                </a:lnTo>
                <a:lnTo>
                  <a:pt x="114858" y="107405"/>
                </a:lnTo>
                <a:lnTo>
                  <a:pt x="117601" y="107840"/>
                </a:lnTo>
                <a:lnTo>
                  <a:pt x="120391" y="108114"/>
                </a:lnTo>
                <a:lnTo>
                  <a:pt x="123157" y="108228"/>
                </a:lnTo>
                <a:lnTo>
                  <a:pt x="125923" y="108160"/>
                </a:lnTo>
                <a:lnTo>
                  <a:pt x="128667" y="107885"/>
                </a:lnTo>
                <a:lnTo>
                  <a:pt x="131341" y="107405"/>
                </a:lnTo>
                <a:lnTo>
                  <a:pt x="133971" y="106697"/>
                </a:lnTo>
                <a:lnTo>
                  <a:pt x="136508" y="105782"/>
                </a:lnTo>
                <a:lnTo>
                  <a:pt x="138932" y="104616"/>
                </a:lnTo>
                <a:lnTo>
                  <a:pt x="141241" y="103222"/>
                </a:lnTo>
                <a:lnTo>
                  <a:pt x="143413" y="101553"/>
                </a:lnTo>
                <a:lnTo>
                  <a:pt x="145401" y="99609"/>
                </a:lnTo>
                <a:lnTo>
                  <a:pt x="146339" y="98512"/>
                </a:lnTo>
                <a:lnTo>
                  <a:pt x="146910" y="97803"/>
                </a:lnTo>
                <a:lnTo>
                  <a:pt x="147939" y="96340"/>
                </a:lnTo>
                <a:lnTo>
                  <a:pt x="148854" y="94786"/>
                </a:lnTo>
                <a:lnTo>
                  <a:pt x="149654" y="93185"/>
                </a:lnTo>
                <a:lnTo>
                  <a:pt x="150317" y="91516"/>
                </a:lnTo>
                <a:lnTo>
                  <a:pt x="150888" y="89825"/>
                </a:lnTo>
                <a:lnTo>
                  <a:pt x="151346" y="88064"/>
                </a:lnTo>
                <a:lnTo>
                  <a:pt x="151688" y="86281"/>
                </a:lnTo>
                <a:lnTo>
                  <a:pt x="152031" y="83583"/>
                </a:lnTo>
                <a:lnTo>
                  <a:pt x="152100" y="79926"/>
                </a:lnTo>
                <a:lnTo>
                  <a:pt x="151780" y="76268"/>
                </a:lnTo>
                <a:lnTo>
                  <a:pt x="151094" y="72678"/>
                </a:lnTo>
                <a:lnTo>
                  <a:pt x="150591" y="70918"/>
                </a:lnTo>
                <a:lnTo>
                  <a:pt x="150180" y="69661"/>
                </a:lnTo>
                <a:lnTo>
                  <a:pt x="149242" y="67214"/>
                </a:lnTo>
                <a:lnTo>
                  <a:pt x="148122" y="64883"/>
                </a:lnTo>
                <a:lnTo>
                  <a:pt x="146888" y="62642"/>
                </a:lnTo>
                <a:lnTo>
                  <a:pt x="144853" y="59373"/>
                </a:lnTo>
                <a:lnTo>
                  <a:pt x="141926" y="55189"/>
                </a:lnTo>
                <a:lnTo>
                  <a:pt x="139000" y="51028"/>
                </a:lnTo>
                <a:lnTo>
                  <a:pt x="136920" y="47851"/>
                </a:lnTo>
                <a:lnTo>
                  <a:pt x="135617" y="45679"/>
                </a:lnTo>
                <a:lnTo>
                  <a:pt x="134451" y="43461"/>
                </a:lnTo>
                <a:lnTo>
                  <a:pt x="133445" y="41129"/>
                </a:lnTo>
                <a:lnTo>
                  <a:pt x="132599" y="38729"/>
                </a:lnTo>
                <a:lnTo>
                  <a:pt x="131936" y="36214"/>
                </a:lnTo>
                <a:lnTo>
                  <a:pt x="131707" y="34888"/>
                </a:lnTo>
                <a:lnTo>
                  <a:pt x="131547" y="33722"/>
                </a:lnTo>
                <a:lnTo>
                  <a:pt x="131319" y="31344"/>
                </a:lnTo>
                <a:lnTo>
                  <a:pt x="131227" y="28967"/>
                </a:lnTo>
                <a:lnTo>
                  <a:pt x="131273" y="26566"/>
                </a:lnTo>
                <a:lnTo>
                  <a:pt x="131456" y="24189"/>
                </a:lnTo>
                <a:lnTo>
                  <a:pt x="131799" y="21811"/>
                </a:lnTo>
                <a:lnTo>
                  <a:pt x="132256" y="19479"/>
                </a:lnTo>
                <a:lnTo>
                  <a:pt x="132850" y="17170"/>
                </a:lnTo>
                <a:lnTo>
                  <a:pt x="133582" y="14884"/>
                </a:lnTo>
                <a:lnTo>
                  <a:pt x="134451" y="12666"/>
                </a:lnTo>
                <a:lnTo>
                  <a:pt x="135434" y="10494"/>
                </a:lnTo>
                <a:lnTo>
                  <a:pt x="136554" y="8391"/>
                </a:lnTo>
                <a:lnTo>
                  <a:pt x="137811" y="6379"/>
                </a:lnTo>
                <a:lnTo>
                  <a:pt x="139183" y="4436"/>
                </a:lnTo>
                <a:lnTo>
                  <a:pt x="140692" y="2584"/>
                </a:lnTo>
                <a:lnTo>
                  <a:pt x="142338" y="824"/>
                </a:lnTo>
                <a:lnTo>
                  <a:pt x="143184" y="1"/>
                </a:lnTo>
              </a:path>
            </a:pathLst>
          </a:custGeom>
          <a:noFill/>
          <a:ln w="28575" cap="flat" cmpd="sng">
            <a:solidFill>
              <a:schemeClr val="lt2"/>
            </a:solidFill>
            <a:prstDash val="solid"/>
            <a:miter lim="22861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Six Columns 1">
  <p:cSld name="CUSTOM_2_1">
    <p:spTree>
      <p:nvGrpSpPr>
        <p:cNvPr id="1" name="Shape 143"/>
        <p:cNvGrpSpPr/>
        <p:nvPr/>
      </p:nvGrpSpPr>
      <p:grpSpPr>
        <a:xfrm>
          <a:off x="0" y="0"/>
          <a:ext cx="0" cy="0"/>
          <a:chOff x="0" y="0"/>
          <a:chExt cx="0" cy="0"/>
        </a:xfrm>
      </p:grpSpPr>
      <p:sp>
        <p:nvSpPr>
          <p:cNvPr id="144" name="Google Shape;144;p17"/>
          <p:cNvSpPr/>
          <p:nvPr/>
        </p:nvSpPr>
        <p:spPr>
          <a:xfrm rot="1529064">
            <a:off x="7726677" y="4487541"/>
            <a:ext cx="1974038" cy="1796584"/>
          </a:xfrm>
          <a:custGeom>
            <a:avLst/>
            <a:gdLst/>
            <a:ahLst/>
            <a:cxnLst/>
            <a:rect l="l" t="t" r="r" b="b"/>
            <a:pathLst>
              <a:path w="45930" h="43598" extrusionOk="0">
                <a:moveTo>
                  <a:pt x="27755" y="0"/>
                </a:moveTo>
                <a:lnTo>
                  <a:pt x="25171" y="206"/>
                </a:lnTo>
                <a:lnTo>
                  <a:pt x="22611" y="663"/>
                </a:lnTo>
                <a:lnTo>
                  <a:pt x="20073" y="1372"/>
                </a:lnTo>
                <a:lnTo>
                  <a:pt x="17581" y="2287"/>
                </a:lnTo>
                <a:lnTo>
                  <a:pt x="15204" y="3407"/>
                </a:lnTo>
                <a:lnTo>
                  <a:pt x="12940" y="4687"/>
                </a:lnTo>
                <a:lnTo>
                  <a:pt x="10837" y="6150"/>
                </a:lnTo>
                <a:lnTo>
                  <a:pt x="8940" y="7728"/>
                </a:lnTo>
                <a:lnTo>
                  <a:pt x="8071" y="8574"/>
                </a:lnTo>
                <a:lnTo>
                  <a:pt x="7408" y="9259"/>
                </a:lnTo>
                <a:lnTo>
                  <a:pt x="6173" y="10700"/>
                </a:lnTo>
                <a:lnTo>
                  <a:pt x="5602" y="11431"/>
                </a:lnTo>
                <a:lnTo>
                  <a:pt x="4710" y="12689"/>
                </a:lnTo>
                <a:lnTo>
                  <a:pt x="3110" y="15524"/>
                </a:lnTo>
                <a:lnTo>
                  <a:pt x="1761" y="18656"/>
                </a:lnTo>
                <a:lnTo>
                  <a:pt x="732" y="22016"/>
                </a:lnTo>
                <a:lnTo>
                  <a:pt x="389" y="23731"/>
                </a:lnTo>
                <a:lnTo>
                  <a:pt x="206" y="24897"/>
                </a:lnTo>
                <a:lnTo>
                  <a:pt x="1" y="27252"/>
                </a:lnTo>
                <a:lnTo>
                  <a:pt x="23" y="29584"/>
                </a:lnTo>
                <a:lnTo>
                  <a:pt x="321" y="31847"/>
                </a:lnTo>
                <a:lnTo>
                  <a:pt x="869" y="34019"/>
                </a:lnTo>
                <a:lnTo>
                  <a:pt x="1738" y="36076"/>
                </a:lnTo>
                <a:lnTo>
                  <a:pt x="2927" y="37974"/>
                </a:lnTo>
                <a:lnTo>
                  <a:pt x="4436" y="39666"/>
                </a:lnTo>
                <a:lnTo>
                  <a:pt x="5350" y="40420"/>
                </a:lnTo>
                <a:lnTo>
                  <a:pt x="5853" y="40786"/>
                </a:lnTo>
                <a:lnTo>
                  <a:pt x="6905" y="41449"/>
                </a:lnTo>
                <a:lnTo>
                  <a:pt x="8551" y="42272"/>
                </a:lnTo>
                <a:lnTo>
                  <a:pt x="10860" y="43049"/>
                </a:lnTo>
                <a:lnTo>
                  <a:pt x="13283" y="43461"/>
                </a:lnTo>
                <a:lnTo>
                  <a:pt x="15775" y="43598"/>
                </a:lnTo>
                <a:lnTo>
                  <a:pt x="18290" y="43484"/>
                </a:lnTo>
                <a:lnTo>
                  <a:pt x="20759" y="43163"/>
                </a:lnTo>
                <a:lnTo>
                  <a:pt x="23160" y="42683"/>
                </a:lnTo>
                <a:lnTo>
                  <a:pt x="24326" y="42386"/>
                </a:lnTo>
                <a:lnTo>
                  <a:pt x="25537" y="42066"/>
                </a:lnTo>
                <a:lnTo>
                  <a:pt x="27915" y="41266"/>
                </a:lnTo>
                <a:lnTo>
                  <a:pt x="29081" y="40832"/>
                </a:lnTo>
                <a:lnTo>
                  <a:pt x="30224" y="40329"/>
                </a:lnTo>
                <a:lnTo>
                  <a:pt x="32464" y="39208"/>
                </a:lnTo>
                <a:lnTo>
                  <a:pt x="34613" y="37905"/>
                </a:lnTo>
                <a:lnTo>
                  <a:pt x="36625" y="36419"/>
                </a:lnTo>
                <a:lnTo>
                  <a:pt x="38500" y="34773"/>
                </a:lnTo>
                <a:lnTo>
                  <a:pt x="40215" y="32967"/>
                </a:lnTo>
                <a:lnTo>
                  <a:pt x="41746" y="31001"/>
                </a:lnTo>
                <a:lnTo>
                  <a:pt x="43072" y="28898"/>
                </a:lnTo>
                <a:lnTo>
                  <a:pt x="43644" y="27778"/>
                </a:lnTo>
                <a:lnTo>
                  <a:pt x="44192" y="26657"/>
                </a:lnTo>
                <a:lnTo>
                  <a:pt x="45015" y="24303"/>
                </a:lnTo>
                <a:lnTo>
                  <a:pt x="45610" y="21856"/>
                </a:lnTo>
                <a:lnTo>
                  <a:pt x="45907" y="19364"/>
                </a:lnTo>
                <a:lnTo>
                  <a:pt x="45930" y="16872"/>
                </a:lnTo>
                <a:lnTo>
                  <a:pt x="45656" y="14381"/>
                </a:lnTo>
                <a:lnTo>
                  <a:pt x="45061" y="11980"/>
                </a:lnTo>
                <a:lnTo>
                  <a:pt x="44192" y="9648"/>
                </a:lnTo>
                <a:lnTo>
                  <a:pt x="43621" y="8528"/>
                </a:lnTo>
                <a:lnTo>
                  <a:pt x="43278" y="7911"/>
                </a:lnTo>
                <a:lnTo>
                  <a:pt x="42501" y="6745"/>
                </a:lnTo>
                <a:lnTo>
                  <a:pt x="41701" y="5693"/>
                </a:lnTo>
                <a:lnTo>
                  <a:pt x="40809" y="4733"/>
                </a:lnTo>
                <a:lnTo>
                  <a:pt x="39391" y="3453"/>
                </a:lnTo>
                <a:lnTo>
                  <a:pt x="37334" y="2104"/>
                </a:lnTo>
                <a:lnTo>
                  <a:pt x="35093" y="1098"/>
                </a:lnTo>
                <a:lnTo>
                  <a:pt x="32739" y="412"/>
                </a:lnTo>
                <a:lnTo>
                  <a:pt x="30270" y="46"/>
                </a:lnTo>
                <a:lnTo>
                  <a:pt x="277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7"/>
          <p:cNvSpPr/>
          <p:nvPr/>
        </p:nvSpPr>
        <p:spPr>
          <a:xfrm rot="-3724802">
            <a:off x="-1118294" y="-207033"/>
            <a:ext cx="1974085" cy="1796577"/>
          </a:xfrm>
          <a:custGeom>
            <a:avLst/>
            <a:gdLst/>
            <a:ahLst/>
            <a:cxnLst/>
            <a:rect l="l" t="t" r="r" b="b"/>
            <a:pathLst>
              <a:path w="45930" h="43598" extrusionOk="0">
                <a:moveTo>
                  <a:pt x="27755" y="0"/>
                </a:moveTo>
                <a:lnTo>
                  <a:pt x="25171" y="206"/>
                </a:lnTo>
                <a:lnTo>
                  <a:pt x="22611" y="663"/>
                </a:lnTo>
                <a:lnTo>
                  <a:pt x="20073" y="1372"/>
                </a:lnTo>
                <a:lnTo>
                  <a:pt x="17581" y="2287"/>
                </a:lnTo>
                <a:lnTo>
                  <a:pt x="15204" y="3407"/>
                </a:lnTo>
                <a:lnTo>
                  <a:pt x="12940" y="4687"/>
                </a:lnTo>
                <a:lnTo>
                  <a:pt x="10837" y="6150"/>
                </a:lnTo>
                <a:lnTo>
                  <a:pt x="8940" y="7728"/>
                </a:lnTo>
                <a:lnTo>
                  <a:pt x="8071" y="8574"/>
                </a:lnTo>
                <a:lnTo>
                  <a:pt x="7408" y="9259"/>
                </a:lnTo>
                <a:lnTo>
                  <a:pt x="6173" y="10700"/>
                </a:lnTo>
                <a:lnTo>
                  <a:pt x="5602" y="11431"/>
                </a:lnTo>
                <a:lnTo>
                  <a:pt x="4710" y="12689"/>
                </a:lnTo>
                <a:lnTo>
                  <a:pt x="3110" y="15524"/>
                </a:lnTo>
                <a:lnTo>
                  <a:pt x="1761" y="18656"/>
                </a:lnTo>
                <a:lnTo>
                  <a:pt x="732" y="22016"/>
                </a:lnTo>
                <a:lnTo>
                  <a:pt x="389" y="23731"/>
                </a:lnTo>
                <a:lnTo>
                  <a:pt x="206" y="24897"/>
                </a:lnTo>
                <a:lnTo>
                  <a:pt x="1" y="27252"/>
                </a:lnTo>
                <a:lnTo>
                  <a:pt x="23" y="29584"/>
                </a:lnTo>
                <a:lnTo>
                  <a:pt x="321" y="31847"/>
                </a:lnTo>
                <a:lnTo>
                  <a:pt x="869" y="34019"/>
                </a:lnTo>
                <a:lnTo>
                  <a:pt x="1738" y="36076"/>
                </a:lnTo>
                <a:lnTo>
                  <a:pt x="2927" y="37974"/>
                </a:lnTo>
                <a:lnTo>
                  <a:pt x="4436" y="39666"/>
                </a:lnTo>
                <a:lnTo>
                  <a:pt x="5350" y="40420"/>
                </a:lnTo>
                <a:lnTo>
                  <a:pt x="5853" y="40786"/>
                </a:lnTo>
                <a:lnTo>
                  <a:pt x="6905" y="41449"/>
                </a:lnTo>
                <a:lnTo>
                  <a:pt x="8551" y="42272"/>
                </a:lnTo>
                <a:lnTo>
                  <a:pt x="10860" y="43049"/>
                </a:lnTo>
                <a:lnTo>
                  <a:pt x="13283" y="43461"/>
                </a:lnTo>
                <a:lnTo>
                  <a:pt x="15775" y="43598"/>
                </a:lnTo>
                <a:lnTo>
                  <a:pt x="18290" y="43484"/>
                </a:lnTo>
                <a:lnTo>
                  <a:pt x="20759" y="43163"/>
                </a:lnTo>
                <a:lnTo>
                  <a:pt x="23160" y="42683"/>
                </a:lnTo>
                <a:lnTo>
                  <a:pt x="24326" y="42386"/>
                </a:lnTo>
                <a:lnTo>
                  <a:pt x="25537" y="42066"/>
                </a:lnTo>
                <a:lnTo>
                  <a:pt x="27915" y="41266"/>
                </a:lnTo>
                <a:lnTo>
                  <a:pt x="29081" y="40832"/>
                </a:lnTo>
                <a:lnTo>
                  <a:pt x="30224" y="40329"/>
                </a:lnTo>
                <a:lnTo>
                  <a:pt x="32464" y="39208"/>
                </a:lnTo>
                <a:lnTo>
                  <a:pt x="34613" y="37905"/>
                </a:lnTo>
                <a:lnTo>
                  <a:pt x="36625" y="36419"/>
                </a:lnTo>
                <a:lnTo>
                  <a:pt x="38500" y="34773"/>
                </a:lnTo>
                <a:lnTo>
                  <a:pt x="40215" y="32967"/>
                </a:lnTo>
                <a:lnTo>
                  <a:pt x="41746" y="31001"/>
                </a:lnTo>
                <a:lnTo>
                  <a:pt x="43072" y="28898"/>
                </a:lnTo>
                <a:lnTo>
                  <a:pt x="43644" y="27778"/>
                </a:lnTo>
                <a:lnTo>
                  <a:pt x="44192" y="26657"/>
                </a:lnTo>
                <a:lnTo>
                  <a:pt x="45015" y="24303"/>
                </a:lnTo>
                <a:lnTo>
                  <a:pt x="45610" y="21856"/>
                </a:lnTo>
                <a:lnTo>
                  <a:pt x="45907" y="19364"/>
                </a:lnTo>
                <a:lnTo>
                  <a:pt x="45930" y="16872"/>
                </a:lnTo>
                <a:lnTo>
                  <a:pt x="45656" y="14381"/>
                </a:lnTo>
                <a:lnTo>
                  <a:pt x="45061" y="11980"/>
                </a:lnTo>
                <a:lnTo>
                  <a:pt x="44192" y="9648"/>
                </a:lnTo>
                <a:lnTo>
                  <a:pt x="43621" y="8528"/>
                </a:lnTo>
                <a:lnTo>
                  <a:pt x="43278" y="7911"/>
                </a:lnTo>
                <a:lnTo>
                  <a:pt x="42501" y="6745"/>
                </a:lnTo>
                <a:lnTo>
                  <a:pt x="41701" y="5693"/>
                </a:lnTo>
                <a:lnTo>
                  <a:pt x="40809" y="4733"/>
                </a:lnTo>
                <a:lnTo>
                  <a:pt x="39391" y="3453"/>
                </a:lnTo>
                <a:lnTo>
                  <a:pt x="37334" y="2104"/>
                </a:lnTo>
                <a:lnTo>
                  <a:pt x="35093" y="1098"/>
                </a:lnTo>
                <a:lnTo>
                  <a:pt x="32739" y="412"/>
                </a:lnTo>
                <a:lnTo>
                  <a:pt x="30270" y="46"/>
                </a:lnTo>
                <a:lnTo>
                  <a:pt x="277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7"/>
          <p:cNvSpPr/>
          <p:nvPr/>
        </p:nvSpPr>
        <p:spPr>
          <a:xfrm rot="4809646">
            <a:off x="-1569969" y="-1638747"/>
            <a:ext cx="4490270" cy="2544785"/>
          </a:xfrm>
          <a:custGeom>
            <a:avLst/>
            <a:gdLst/>
            <a:ahLst/>
            <a:cxnLst/>
            <a:rect l="l" t="t" r="r" b="b"/>
            <a:pathLst>
              <a:path w="246132" h="146842" fill="none" extrusionOk="0">
                <a:moveTo>
                  <a:pt x="1" y="3109"/>
                </a:moveTo>
                <a:lnTo>
                  <a:pt x="1738" y="2515"/>
                </a:lnTo>
                <a:lnTo>
                  <a:pt x="5305" y="1509"/>
                </a:lnTo>
                <a:lnTo>
                  <a:pt x="8894" y="755"/>
                </a:lnTo>
                <a:lnTo>
                  <a:pt x="12506" y="252"/>
                </a:lnTo>
                <a:lnTo>
                  <a:pt x="16118" y="0"/>
                </a:lnTo>
                <a:lnTo>
                  <a:pt x="19730" y="0"/>
                </a:lnTo>
                <a:lnTo>
                  <a:pt x="23297" y="275"/>
                </a:lnTo>
                <a:lnTo>
                  <a:pt x="26795" y="823"/>
                </a:lnTo>
                <a:lnTo>
                  <a:pt x="30224" y="1646"/>
                </a:lnTo>
                <a:lnTo>
                  <a:pt x="33539" y="2789"/>
                </a:lnTo>
                <a:lnTo>
                  <a:pt x="36740" y="4207"/>
                </a:lnTo>
                <a:lnTo>
                  <a:pt x="39803" y="5944"/>
                </a:lnTo>
                <a:lnTo>
                  <a:pt x="42684" y="7979"/>
                </a:lnTo>
                <a:lnTo>
                  <a:pt x="45404" y="10334"/>
                </a:lnTo>
                <a:lnTo>
                  <a:pt x="47919" y="13031"/>
                </a:lnTo>
                <a:lnTo>
                  <a:pt x="50182" y="16049"/>
                </a:lnTo>
                <a:lnTo>
                  <a:pt x="51234" y="17695"/>
                </a:lnTo>
                <a:lnTo>
                  <a:pt x="52057" y="19158"/>
                </a:lnTo>
                <a:lnTo>
                  <a:pt x="53429" y="22108"/>
                </a:lnTo>
                <a:lnTo>
                  <a:pt x="54458" y="25080"/>
                </a:lnTo>
                <a:lnTo>
                  <a:pt x="55166" y="28074"/>
                </a:lnTo>
                <a:lnTo>
                  <a:pt x="55601" y="31115"/>
                </a:lnTo>
                <a:lnTo>
                  <a:pt x="55806" y="34178"/>
                </a:lnTo>
                <a:lnTo>
                  <a:pt x="55829" y="37242"/>
                </a:lnTo>
                <a:lnTo>
                  <a:pt x="55692" y="40351"/>
                </a:lnTo>
                <a:lnTo>
                  <a:pt x="54961" y="48147"/>
                </a:lnTo>
                <a:lnTo>
                  <a:pt x="54160" y="55989"/>
                </a:lnTo>
                <a:lnTo>
                  <a:pt x="53978" y="59121"/>
                </a:lnTo>
                <a:lnTo>
                  <a:pt x="53909" y="62253"/>
                </a:lnTo>
                <a:lnTo>
                  <a:pt x="54000" y="65385"/>
                </a:lnTo>
                <a:lnTo>
                  <a:pt x="54138" y="66939"/>
                </a:lnTo>
                <a:lnTo>
                  <a:pt x="54298" y="68357"/>
                </a:lnTo>
                <a:lnTo>
                  <a:pt x="54778" y="71146"/>
                </a:lnTo>
                <a:lnTo>
                  <a:pt x="55441" y="73889"/>
                </a:lnTo>
                <a:lnTo>
                  <a:pt x="56287" y="76610"/>
                </a:lnTo>
                <a:lnTo>
                  <a:pt x="57315" y="79285"/>
                </a:lnTo>
                <a:lnTo>
                  <a:pt x="58504" y="81868"/>
                </a:lnTo>
                <a:lnTo>
                  <a:pt x="59853" y="84406"/>
                </a:lnTo>
                <a:lnTo>
                  <a:pt x="61339" y="86852"/>
                </a:lnTo>
                <a:lnTo>
                  <a:pt x="62985" y="89207"/>
                </a:lnTo>
                <a:lnTo>
                  <a:pt x="64745" y="91470"/>
                </a:lnTo>
                <a:lnTo>
                  <a:pt x="66643" y="93642"/>
                </a:lnTo>
                <a:lnTo>
                  <a:pt x="68655" y="95677"/>
                </a:lnTo>
                <a:lnTo>
                  <a:pt x="70781" y="97597"/>
                </a:lnTo>
                <a:lnTo>
                  <a:pt x="72999" y="99380"/>
                </a:lnTo>
                <a:lnTo>
                  <a:pt x="75308" y="101003"/>
                </a:lnTo>
                <a:lnTo>
                  <a:pt x="77708" y="102489"/>
                </a:lnTo>
                <a:lnTo>
                  <a:pt x="78943" y="103175"/>
                </a:lnTo>
                <a:lnTo>
                  <a:pt x="80269" y="103861"/>
                </a:lnTo>
                <a:lnTo>
                  <a:pt x="82875" y="105073"/>
                </a:lnTo>
                <a:lnTo>
                  <a:pt x="85458" y="106079"/>
                </a:lnTo>
                <a:lnTo>
                  <a:pt x="88042" y="106902"/>
                </a:lnTo>
                <a:lnTo>
                  <a:pt x="90602" y="107542"/>
                </a:lnTo>
                <a:lnTo>
                  <a:pt x="93140" y="107999"/>
                </a:lnTo>
                <a:lnTo>
                  <a:pt x="95677" y="108319"/>
                </a:lnTo>
                <a:lnTo>
                  <a:pt x="98169" y="108479"/>
                </a:lnTo>
                <a:lnTo>
                  <a:pt x="100684" y="108479"/>
                </a:lnTo>
                <a:lnTo>
                  <a:pt x="103176" y="108365"/>
                </a:lnTo>
                <a:lnTo>
                  <a:pt x="105645" y="108113"/>
                </a:lnTo>
                <a:lnTo>
                  <a:pt x="108114" y="107770"/>
                </a:lnTo>
                <a:lnTo>
                  <a:pt x="111772" y="107016"/>
                </a:lnTo>
                <a:lnTo>
                  <a:pt x="116665" y="105713"/>
                </a:lnTo>
                <a:lnTo>
                  <a:pt x="121511" y="104067"/>
                </a:lnTo>
                <a:lnTo>
                  <a:pt x="126335" y="102192"/>
                </a:lnTo>
                <a:lnTo>
                  <a:pt x="133560" y="99083"/>
                </a:lnTo>
                <a:lnTo>
                  <a:pt x="143184" y="94739"/>
                </a:lnTo>
                <a:lnTo>
                  <a:pt x="150432" y="91653"/>
                </a:lnTo>
                <a:lnTo>
                  <a:pt x="155301" y="89801"/>
                </a:lnTo>
                <a:lnTo>
                  <a:pt x="157747" y="88978"/>
                </a:lnTo>
                <a:lnTo>
                  <a:pt x="159599" y="88407"/>
                </a:lnTo>
                <a:lnTo>
                  <a:pt x="163371" y="87355"/>
                </a:lnTo>
                <a:lnTo>
                  <a:pt x="167212" y="86509"/>
                </a:lnTo>
                <a:lnTo>
                  <a:pt x="171076" y="85869"/>
                </a:lnTo>
                <a:lnTo>
                  <a:pt x="174962" y="85389"/>
                </a:lnTo>
                <a:lnTo>
                  <a:pt x="178872" y="85114"/>
                </a:lnTo>
                <a:lnTo>
                  <a:pt x="182781" y="85023"/>
                </a:lnTo>
                <a:lnTo>
                  <a:pt x="186713" y="85137"/>
                </a:lnTo>
                <a:lnTo>
                  <a:pt x="190600" y="85457"/>
                </a:lnTo>
                <a:lnTo>
                  <a:pt x="194463" y="85983"/>
                </a:lnTo>
                <a:lnTo>
                  <a:pt x="198281" y="86715"/>
                </a:lnTo>
                <a:lnTo>
                  <a:pt x="202054" y="87629"/>
                </a:lnTo>
                <a:lnTo>
                  <a:pt x="205757" y="88795"/>
                </a:lnTo>
                <a:lnTo>
                  <a:pt x="209415" y="90144"/>
                </a:lnTo>
                <a:lnTo>
                  <a:pt x="212959" y="91721"/>
                </a:lnTo>
                <a:lnTo>
                  <a:pt x="216411" y="93505"/>
                </a:lnTo>
                <a:lnTo>
                  <a:pt x="218080" y="94511"/>
                </a:lnTo>
                <a:lnTo>
                  <a:pt x="219749" y="95539"/>
                </a:lnTo>
                <a:lnTo>
                  <a:pt x="222949" y="97780"/>
                </a:lnTo>
                <a:lnTo>
                  <a:pt x="225990" y="100249"/>
                </a:lnTo>
                <a:lnTo>
                  <a:pt x="228871" y="102901"/>
                </a:lnTo>
                <a:lnTo>
                  <a:pt x="231591" y="105736"/>
                </a:lnTo>
                <a:lnTo>
                  <a:pt x="234083" y="108753"/>
                </a:lnTo>
                <a:lnTo>
                  <a:pt x="236392" y="111908"/>
                </a:lnTo>
                <a:lnTo>
                  <a:pt x="238495" y="115223"/>
                </a:lnTo>
                <a:lnTo>
                  <a:pt x="240347" y="118653"/>
                </a:lnTo>
                <a:lnTo>
                  <a:pt x="241993" y="122196"/>
                </a:lnTo>
                <a:lnTo>
                  <a:pt x="243365" y="125831"/>
                </a:lnTo>
                <a:lnTo>
                  <a:pt x="244485" y="129535"/>
                </a:lnTo>
                <a:lnTo>
                  <a:pt x="245308" y="133307"/>
                </a:lnTo>
                <a:lnTo>
                  <a:pt x="245880" y="137148"/>
                </a:lnTo>
                <a:lnTo>
                  <a:pt x="246131" y="141011"/>
                </a:lnTo>
                <a:lnTo>
                  <a:pt x="246085" y="144898"/>
                </a:lnTo>
                <a:lnTo>
                  <a:pt x="245925" y="146841"/>
                </a:lnTo>
              </a:path>
            </a:pathLst>
          </a:custGeom>
          <a:noFill/>
          <a:ln w="28575" cap="flat" cmpd="sng">
            <a:solidFill>
              <a:schemeClr val="lt2"/>
            </a:solidFill>
            <a:prstDash val="solid"/>
            <a:miter lim="22861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7"/>
          <p:cNvSpPr/>
          <p:nvPr/>
        </p:nvSpPr>
        <p:spPr>
          <a:xfrm rot="7863312">
            <a:off x="5748519" y="4184382"/>
            <a:ext cx="4490470" cy="2544774"/>
          </a:xfrm>
          <a:custGeom>
            <a:avLst/>
            <a:gdLst/>
            <a:ahLst/>
            <a:cxnLst/>
            <a:rect l="l" t="t" r="r" b="b"/>
            <a:pathLst>
              <a:path w="246132" h="146842" fill="none" extrusionOk="0">
                <a:moveTo>
                  <a:pt x="1" y="3109"/>
                </a:moveTo>
                <a:lnTo>
                  <a:pt x="1738" y="2515"/>
                </a:lnTo>
                <a:lnTo>
                  <a:pt x="5305" y="1509"/>
                </a:lnTo>
                <a:lnTo>
                  <a:pt x="8894" y="755"/>
                </a:lnTo>
                <a:lnTo>
                  <a:pt x="12506" y="252"/>
                </a:lnTo>
                <a:lnTo>
                  <a:pt x="16118" y="0"/>
                </a:lnTo>
                <a:lnTo>
                  <a:pt x="19730" y="0"/>
                </a:lnTo>
                <a:lnTo>
                  <a:pt x="23297" y="275"/>
                </a:lnTo>
                <a:lnTo>
                  <a:pt x="26795" y="823"/>
                </a:lnTo>
                <a:lnTo>
                  <a:pt x="30224" y="1646"/>
                </a:lnTo>
                <a:lnTo>
                  <a:pt x="33539" y="2789"/>
                </a:lnTo>
                <a:lnTo>
                  <a:pt x="36740" y="4207"/>
                </a:lnTo>
                <a:lnTo>
                  <a:pt x="39803" y="5944"/>
                </a:lnTo>
                <a:lnTo>
                  <a:pt x="42684" y="7979"/>
                </a:lnTo>
                <a:lnTo>
                  <a:pt x="45404" y="10334"/>
                </a:lnTo>
                <a:lnTo>
                  <a:pt x="47919" y="13031"/>
                </a:lnTo>
                <a:lnTo>
                  <a:pt x="50182" y="16049"/>
                </a:lnTo>
                <a:lnTo>
                  <a:pt x="51234" y="17695"/>
                </a:lnTo>
                <a:lnTo>
                  <a:pt x="52057" y="19158"/>
                </a:lnTo>
                <a:lnTo>
                  <a:pt x="53429" y="22108"/>
                </a:lnTo>
                <a:lnTo>
                  <a:pt x="54458" y="25080"/>
                </a:lnTo>
                <a:lnTo>
                  <a:pt x="55166" y="28074"/>
                </a:lnTo>
                <a:lnTo>
                  <a:pt x="55601" y="31115"/>
                </a:lnTo>
                <a:lnTo>
                  <a:pt x="55806" y="34178"/>
                </a:lnTo>
                <a:lnTo>
                  <a:pt x="55829" y="37242"/>
                </a:lnTo>
                <a:lnTo>
                  <a:pt x="55692" y="40351"/>
                </a:lnTo>
                <a:lnTo>
                  <a:pt x="54961" y="48147"/>
                </a:lnTo>
                <a:lnTo>
                  <a:pt x="54160" y="55989"/>
                </a:lnTo>
                <a:lnTo>
                  <a:pt x="53978" y="59121"/>
                </a:lnTo>
                <a:lnTo>
                  <a:pt x="53909" y="62253"/>
                </a:lnTo>
                <a:lnTo>
                  <a:pt x="54000" y="65385"/>
                </a:lnTo>
                <a:lnTo>
                  <a:pt x="54138" y="66939"/>
                </a:lnTo>
                <a:lnTo>
                  <a:pt x="54298" y="68357"/>
                </a:lnTo>
                <a:lnTo>
                  <a:pt x="54778" y="71146"/>
                </a:lnTo>
                <a:lnTo>
                  <a:pt x="55441" y="73889"/>
                </a:lnTo>
                <a:lnTo>
                  <a:pt x="56287" y="76610"/>
                </a:lnTo>
                <a:lnTo>
                  <a:pt x="57315" y="79285"/>
                </a:lnTo>
                <a:lnTo>
                  <a:pt x="58504" y="81868"/>
                </a:lnTo>
                <a:lnTo>
                  <a:pt x="59853" y="84406"/>
                </a:lnTo>
                <a:lnTo>
                  <a:pt x="61339" y="86852"/>
                </a:lnTo>
                <a:lnTo>
                  <a:pt x="62985" y="89207"/>
                </a:lnTo>
                <a:lnTo>
                  <a:pt x="64745" y="91470"/>
                </a:lnTo>
                <a:lnTo>
                  <a:pt x="66643" y="93642"/>
                </a:lnTo>
                <a:lnTo>
                  <a:pt x="68655" y="95677"/>
                </a:lnTo>
                <a:lnTo>
                  <a:pt x="70781" y="97597"/>
                </a:lnTo>
                <a:lnTo>
                  <a:pt x="72999" y="99380"/>
                </a:lnTo>
                <a:lnTo>
                  <a:pt x="75308" y="101003"/>
                </a:lnTo>
                <a:lnTo>
                  <a:pt x="77708" y="102489"/>
                </a:lnTo>
                <a:lnTo>
                  <a:pt x="78943" y="103175"/>
                </a:lnTo>
                <a:lnTo>
                  <a:pt x="80269" y="103861"/>
                </a:lnTo>
                <a:lnTo>
                  <a:pt x="82875" y="105073"/>
                </a:lnTo>
                <a:lnTo>
                  <a:pt x="85458" y="106079"/>
                </a:lnTo>
                <a:lnTo>
                  <a:pt x="88042" y="106902"/>
                </a:lnTo>
                <a:lnTo>
                  <a:pt x="90602" y="107542"/>
                </a:lnTo>
                <a:lnTo>
                  <a:pt x="93140" y="107999"/>
                </a:lnTo>
                <a:lnTo>
                  <a:pt x="95677" y="108319"/>
                </a:lnTo>
                <a:lnTo>
                  <a:pt x="98169" y="108479"/>
                </a:lnTo>
                <a:lnTo>
                  <a:pt x="100684" y="108479"/>
                </a:lnTo>
                <a:lnTo>
                  <a:pt x="103176" y="108365"/>
                </a:lnTo>
                <a:lnTo>
                  <a:pt x="105645" y="108113"/>
                </a:lnTo>
                <a:lnTo>
                  <a:pt x="108114" y="107770"/>
                </a:lnTo>
                <a:lnTo>
                  <a:pt x="111772" y="107016"/>
                </a:lnTo>
                <a:lnTo>
                  <a:pt x="116665" y="105713"/>
                </a:lnTo>
                <a:lnTo>
                  <a:pt x="121511" y="104067"/>
                </a:lnTo>
                <a:lnTo>
                  <a:pt x="126335" y="102192"/>
                </a:lnTo>
                <a:lnTo>
                  <a:pt x="133560" y="99083"/>
                </a:lnTo>
                <a:lnTo>
                  <a:pt x="143184" y="94739"/>
                </a:lnTo>
                <a:lnTo>
                  <a:pt x="150432" y="91653"/>
                </a:lnTo>
                <a:lnTo>
                  <a:pt x="155301" y="89801"/>
                </a:lnTo>
                <a:lnTo>
                  <a:pt x="157747" y="88978"/>
                </a:lnTo>
                <a:lnTo>
                  <a:pt x="159599" y="88407"/>
                </a:lnTo>
                <a:lnTo>
                  <a:pt x="163371" y="87355"/>
                </a:lnTo>
                <a:lnTo>
                  <a:pt x="167212" y="86509"/>
                </a:lnTo>
                <a:lnTo>
                  <a:pt x="171076" y="85869"/>
                </a:lnTo>
                <a:lnTo>
                  <a:pt x="174962" y="85389"/>
                </a:lnTo>
                <a:lnTo>
                  <a:pt x="178872" y="85114"/>
                </a:lnTo>
                <a:lnTo>
                  <a:pt x="182781" y="85023"/>
                </a:lnTo>
                <a:lnTo>
                  <a:pt x="186713" y="85137"/>
                </a:lnTo>
                <a:lnTo>
                  <a:pt x="190600" y="85457"/>
                </a:lnTo>
                <a:lnTo>
                  <a:pt x="194463" y="85983"/>
                </a:lnTo>
                <a:lnTo>
                  <a:pt x="198281" y="86715"/>
                </a:lnTo>
                <a:lnTo>
                  <a:pt x="202054" y="87629"/>
                </a:lnTo>
                <a:lnTo>
                  <a:pt x="205757" y="88795"/>
                </a:lnTo>
                <a:lnTo>
                  <a:pt x="209415" y="90144"/>
                </a:lnTo>
                <a:lnTo>
                  <a:pt x="212959" y="91721"/>
                </a:lnTo>
                <a:lnTo>
                  <a:pt x="216411" y="93505"/>
                </a:lnTo>
                <a:lnTo>
                  <a:pt x="218080" y="94511"/>
                </a:lnTo>
                <a:lnTo>
                  <a:pt x="219749" y="95539"/>
                </a:lnTo>
                <a:lnTo>
                  <a:pt x="222949" y="97780"/>
                </a:lnTo>
                <a:lnTo>
                  <a:pt x="225990" y="100249"/>
                </a:lnTo>
                <a:lnTo>
                  <a:pt x="228871" y="102901"/>
                </a:lnTo>
                <a:lnTo>
                  <a:pt x="231591" y="105736"/>
                </a:lnTo>
                <a:lnTo>
                  <a:pt x="234083" y="108753"/>
                </a:lnTo>
                <a:lnTo>
                  <a:pt x="236392" y="111908"/>
                </a:lnTo>
                <a:lnTo>
                  <a:pt x="238495" y="115223"/>
                </a:lnTo>
                <a:lnTo>
                  <a:pt x="240347" y="118653"/>
                </a:lnTo>
                <a:lnTo>
                  <a:pt x="241993" y="122196"/>
                </a:lnTo>
                <a:lnTo>
                  <a:pt x="243365" y="125831"/>
                </a:lnTo>
                <a:lnTo>
                  <a:pt x="244485" y="129535"/>
                </a:lnTo>
                <a:lnTo>
                  <a:pt x="245308" y="133307"/>
                </a:lnTo>
                <a:lnTo>
                  <a:pt x="245880" y="137148"/>
                </a:lnTo>
                <a:lnTo>
                  <a:pt x="246131" y="141011"/>
                </a:lnTo>
                <a:lnTo>
                  <a:pt x="246085" y="144898"/>
                </a:lnTo>
                <a:lnTo>
                  <a:pt x="245925" y="146841"/>
                </a:lnTo>
              </a:path>
            </a:pathLst>
          </a:custGeom>
          <a:noFill/>
          <a:ln w="28575" cap="flat" cmpd="sng">
            <a:solidFill>
              <a:schemeClr val="lt2"/>
            </a:solidFill>
            <a:prstDash val="solid"/>
            <a:miter lim="22861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7"/>
          <p:cNvSpPr txBox="1">
            <a:spLocks noGrp="1"/>
          </p:cNvSpPr>
          <p:nvPr>
            <p:ph type="title"/>
          </p:nvPr>
        </p:nvSpPr>
        <p:spPr>
          <a:xfrm>
            <a:off x="720000" y="540000"/>
            <a:ext cx="7704000" cy="5727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149" name="Google Shape;149;p17"/>
          <p:cNvSpPr txBox="1">
            <a:spLocks noGrp="1"/>
          </p:cNvSpPr>
          <p:nvPr>
            <p:ph type="title" idx="2"/>
          </p:nvPr>
        </p:nvSpPr>
        <p:spPr>
          <a:xfrm>
            <a:off x="683200" y="3281100"/>
            <a:ext cx="2146500" cy="476100"/>
          </a:xfrm>
          <a:prstGeom prst="rect">
            <a:avLst/>
          </a:prstGeom>
          <a:noFill/>
        </p:spPr>
        <p:txBody>
          <a:bodyPr spcFirstLastPara="1" wrap="square" lIns="91425" tIns="91425" rIns="91425" bIns="91425" anchor="b" anchorCtr="0">
            <a:normAutofit/>
          </a:bodyPr>
          <a:lstStyle>
            <a:lvl1pPr lvl="0" algn="ctr" rtl="0">
              <a:spcBef>
                <a:spcPts val="0"/>
              </a:spcBef>
              <a:spcAft>
                <a:spcPts val="0"/>
              </a:spcAft>
              <a:buClr>
                <a:schemeClr val="lt2"/>
              </a:buClr>
              <a:buSzPts val="1800"/>
              <a:buNone/>
              <a:defRPr sz="1800"/>
            </a:lvl1pPr>
            <a:lvl2pPr lvl="1" rtl="0">
              <a:spcBef>
                <a:spcPts val="0"/>
              </a:spcBef>
              <a:spcAft>
                <a:spcPts val="0"/>
              </a:spcAft>
              <a:buClr>
                <a:schemeClr val="lt2"/>
              </a:buClr>
              <a:buSzPts val="1800"/>
              <a:buNone/>
              <a:defRPr sz="1800">
                <a:solidFill>
                  <a:schemeClr val="lt2"/>
                </a:solidFill>
              </a:defRPr>
            </a:lvl2pPr>
            <a:lvl3pPr lvl="2" rtl="0">
              <a:spcBef>
                <a:spcPts val="0"/>
              </a:spcBef>
              <a:spcAft>
                <a:spcPts val="0"/>
              </a:spcAft>
              <a:buClr>
                <a:schemeClr val="lt2"/>
              </a:buClr>
              <a:buSzPts val="1800"/>
              <a:buNone/>
              <a:defRPr sz="1800">
                <a:solidFill>
                  <a:schemeClr val="lt2"/>
                </a:solidFill>
              </a:defRPr>
            </a:lvl3pPr>
            <a:lvl4pPr lvl="3" rtl="0">
              <a:spcBef>
                <a:spcPts val="0"/>
              </a:spcBef>
              <a:spcAft>
                <a:spcPts val="0"/>
              </a:spcAft>
              <a:buClr>
                <a:schemeClr val="lt2"/>
              </a:buClr>
              <a:buSzPts val="1800"/>
              <a:buNone/>
              <a:defRPr sz="1800">
                <a:solidFill>
                  <a:schemeClr val="lt2"/>
                </a:solidFill>
              </a:defRPr>
            </a:lvl4pPr>
            <a:lvl5pPr lvl="4" rtl="0">
              <a:spcBef>
                <a:spcPts val="0"/>
              </a:spcBef>
              <a:spcAft>
                <a:spcPts val="0"/>
              </a:spcAft>
              <a:buClr>
                <a:schemeClr val="lt2"/>
              </a:buClr>
              <a:buSzPts val="1800"/>
              <a:buNone/>
              <a:defRPr sz="1800">
                <a:solidFill>
                  <a:schemeClr val="lt2"/>
                </a:solidFill>
              </a:defRPr>
            </a:lvl5pPr>
            <a:lvl6pPr lvl="5" rtl="0">
              <a:spcBef>
                <a:spcPts val="0"/>
              </a:spcBef>
              <a:spcAft>
                <a:spcPts val="0"/>
              </a:spcAft>
              <a:buClr>
                <a:schemeClr val="lt2"/>
              </a:buClr>
              <a:buSzPts val="1800"/>
              <a:buNone/>
              <a:defRPr sz="1800">
                <a:solidFill>
                  <a:schemeClr val="lt2"/>
                </a:solidFill>
              </a:defRPr>
            </a:lvl6pPr>
            <a:lvl7pPr lvl="6" rtl="0">
              <a:spcBef>
                <a:spcPts val="0"/>
              </a:spcBef>
              <a:spcAft>
                <a:spcPts val="0"/>
              </a:spcAft>
              <a:buClr>
                <a:schemeClr val="lt2"/>
              </a:buClr>
              <a:buSzPts val="1800"/>
              <a:buNone/>
              <a:defRPr sz="1800">
                <a:solidFill>
                  <a:schemeClr val="lt2"/>
                </a:solidFill>
              </a:defRPr>
            </a:lvl7pPr>
            <a:lvl8pPr lvl="7" rtl="0">
              <a:spcBef>
                <a:spcPts val="0"/>
              </a:spcBef>
              <a:spcAft>
                <a:spcPts val="0"/>
              </a:spcAft>
              <a:buClr>
                <a:schemeClr val="lt2"/>
              </a:buClr>
              <a:buSzPts val="1800"/>
              <a:buNone/>
              <a:defRPr sz="1800">
                <a:solidFill>
                  <a:schemeClr val="lt2"/>
                </a:solidFill>
              </a:defRPr>
            </a:lvl8pPr>
            <a:lvl9pPr lvl="8" rtl="0">
              <a:spcBef>
                <a:spcPts val="0"/>
              </a:spcBef>
              <a:spcAft>
                <a:spcPts val="0"/>
              </a:spcAft>
              <a:buClr>
                <a:schemeClr val="lt2"/>
              </a:buClr>
              <a:buSzPts val="1800"/>
              <a:buNone/>
              <a:defRPr sz="1800">
                <a:solidFill>
                  <a:schemeClr val="lt2"/>
                </a:solidFill>
              </a:defRPr>
            </a:lvl9pPr>
          </a:lstStyle>
          <a:p>
            <a:endParaRPr/>
          </a:p>
        </p:txBody>
      </p:sp>
      <p:sp>
        <p:nvSpPr>
          <p:cNvPr id="150" name="Google Shape;150;p17"/>
          <p:cNvSpPr txBox="1">
            <a:spLocks noGrp="1"/>
          </p:cNvSpPr>
          <p:nvPr>
            <p:ph type="subTitle" idx="1"/>
          </p:nvPr>
        </p:nvSpPr>
        <p:spPr>
          <a:xfrm>
            <a:off x="793500" y="3678000"/>
            <a:ext cx="1926000" cy="7944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51" name="Google Shape;151;p17"/>
          <p:cNvSpPr txBox="1">
            <a:spLocks noGrp="1"/>
          </p:cNvSpPr>
          <p:nvPr>
            <p:ph type="title" idx="3"/>
          </p:nvPr>
        </p:nvSpPr>
        <p:spPr>
          <a:xfrm>
            <a:off x="3041550" y="3281100"/>
            <a:ext cx="2146500" cy="476100"/>
          </a:xfrm>
          <a:prstGeom prst="rect">
            <a:avLst/>
          </a:prstGeom>
        </p:spPr>
        <p:txBody>
          <a:bodyPr spcFirstLastPara="1" wrap="square" lIns="91425" tIns="91425" rIns="91425" bIns="91425" anchor="b" anchorCtr="0">
            <a:normAutofit/>
          </a:bodyPr>
          <a:lstStyle>
            <a:lvl1pPr lvl="0" algn="ctr" rtl="0">
              <a:spcBef>
                <a:spcPts val="0"/>
              </a:spcBef>
              <a:spcAft>
                <a:spcPts val="0"/>
              </a:spcAft>
              <a:buClr>
                <a:schemeClr val="lt2"/>
              </a:buClr>
              <a:buSzPts val="1800"/>
              <a:buNone/>
              <a:defRPr sz="1800"/>
            </a:lvl1pPr>
            <a:lvl2pPr lvl="1" rtl="0">
              <a:spcBef>
                <a:spcPts val="0"/>
              </a:spcBef>
              <a:spcAft>
                <a:spcPts val="0"/>
              </a:spcAft>
              <a:buClr>
                <a:schemeClr val="lt2"/>
              </a:buClr>
              <a:buSzPts val="1800"/>
              <a:buNone/>
              <a:defRPr sz="1800">
                <a:solidFill>
                  <a:schemeClr val="lt2"/>
                </a:solidFill>
              </a:defRPr>
            </a:lvl2pPr>
            <a:lvl3pPr lvl="2" rtl="0">
              <a:spcBef>
                <a:spcPts val="0"/>
              </a:spcBef>
              <a:spcAft>
                <a:spcPts val="0"/>
              </a:spcAft>
              <a:buClr>
                <a:schemeClr val="lt2"/>
              </a:buClr>
              <a:buSzPts val="1800"/>
              <a:buNone/>
              <a:defRPr sz="1800">
                <a:solidFill>
                  <a:schemeClr val="lt2"/>
                </a:solidFill>
              </a:defRPr>
            </a:lvl3pPr>
            <a:lvl4pPr lvl="3" rtl="0">
              <a:spcBef>
                <a:spcPts val="0"/>
              </a:spcBef>
              <a:spcAft>
                <a:spcPts val="0"/>
              </a:spcAft>
              <a:buClr>
                <a:schemeClr val="lt2"/>
              </a:buClr>
              <a:buSzPts val="1800"/>
              <a:buNone/>
              <a:defRPr sz="1800">
                <a:solidFill>
                  <a:schemeClr val="lt2"/>
                </a:solidFill>
              </a:defRPr>
            </a:lvl4pPr>
            <a:lvl5pPr lvl="4" rtl="0">
              <a:spcBef>
                <a:spcPts val="0"/>
              </a:spcBef>
              <a:spcAft>
                <a:spcPts val="0"/>
              </a:spcAft>
              <a:buClr>
                <a:schemeClr val="lt2"/>
              </a:buClr>
              <a:buSzPts val="1800"/>
              <a:buNone/>
              <a:defRPr sz="1800">
                <a:solidFill>
                  <a:schemeClr val="lt2"/>
                </a:solidFill>
              </a:defRPr>
            </a:lvl5pPr>
            <a:lvl6pPr lvl="5" rtl="0">
              <a:spcBef>
                <a:spcPts val="0"/>
              </a:spcBef>
              <a:spcAft>
                <a:spcPts val="0"/>
              </a:spcAft>
              <a:buClr>
                <a:schemeClr val="lt2"/>
              </a:buClr>
              <a:buSzPts val="1800"/>
              <a:buNone/>
              <a:defRPr sz="1800">
                <a:solidFill>
                  <a:schemeClr val="lt2"/>
                </a:solidFill>
              </a:defRPr>
            </a:lvl6pPr>
            <a:lvl7pPr lvl="6" rtl="0">
              <a:spcBef>
                <a:spcPts val="0"/>
              </a:spcBef>
              <a:spcAft>
                <a:spcPts val="0"/>
              </a:spcAft>
              <a:buClr>
                <a:schemeClr val="lt2"/>
              </a:buClr>
              <a:buSzPts val="1800"/>
              <a:buNone/>
              <a:defRPr sz="1800">
                <a:solidFill>
                  <a:schemeClr val="lt2"/>
                </a:solidFill>
              </a:defRPr>
            </a:lvl7pPr>
            <a:lvl8pPr lvl="7" rtl="0">
              <a:spcBef>
                <a:spcPts val="0"/>
              </a:spcBef>
              <a:spcAft>
                <a:spcPts val="0"/>
              </a:spcAft>
              <a:buClr>
                <a:schemeClr val="lt2"/>
              </a:buClr>
              <a:buSzPts val="1800"/>
              <a:buNone/>
              <a:defRPr sz="1800">
                <a:solidFill>
                  <a:schemeClr val="lt2"/>
                </a:solidFill>
              </a:defRPr>
            </a:lvl8pPr>
            <a:lvl9pPr lvl="8" rtl="0">
              <a:spcBef>
                <a:spcPts val="0"/>
              </a:spcBef>
              <a:spcAft>
                <a:spcPts val="0"/>
              </a:spcAft>
              <a:buClr>
                <a:schemeClr val="lt2"/>
              </a:buClr>
              <a:buSzPts val="1800"/>
              <a:buNone/>
              <a:defRPr sz="1800">
                <a:solidFill>
                  <a:schemeClr val="lt2"/>
                </a:solidFill>
              </a:defRPr>
            </a:lvl9pPr>
          </a:lstStyle>
          <a:p>
            <a:endParaRPr/>
          </a:p>
        </p:txBody>
      </p:sp>
      <p:sp>
        <p:nvSpPr>
          <p:cNvPr id="152" name="Google Shape;152;p17"/>
          <p:cNvSpPr txBox="1">
            <a:spLocks noGrp="1"/>
          </p:cNvSpPr>
          <p:nvPr>
            <p:ph type="subTitle" idx="4"/>
          </p:nvPr>
        </p:nvSpPr>
        <p:spPr>
          <a:xfrm>
            <a:off x="3151800" y="3678000"/>
            <a:ext cx="1926000" cy="7944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53" name="Google Shape;153;p17"/>
          <p:cNvSpPr txBox="1">
            <a:spLocks noGrp="1"/>
          </p:cNvSpPr>
          <p:nvPr>
            <p:ph type="title" idx="5"/>
          </p:nvPr>
        </p:nvSpPr>
        <p:spPr>
          <a:xfrm>
            <a:off x="5399900" y="3281100"/>
            <a:ext cx="2146500" cy="476100"/>
          </a:xfrm>
          <a:prstGeom prst="rect">
            <a:avLst/>
          </a:prstGeom>
        </p:spPr>
        <p:txBody>
          <a:bodyPr spcFirstLastPara="1" wrap="square" lIns="91425" tIns="91425" rIns="91425" bIns="91425" anchor="b" anchorCtr="0">
            <a:normAutofit/>
          </a:bodyPr>
          <a:lstStyle>
            <a:lvl1pPr lvl="0" algn="ctr" rtl="0">
              <a:spcBef>
                <a:spcPts val="0"/>
              </a:spcBef>
              <a:spcAft>
                <a:spcPts val="0"/>
              </a:spcAft>
              <a:buClr>
                <a:schemeClr val="lt2"/>
              </a:buClr>
              <a:buSzPts val="1800"/>
              <a:buNone/>
              <a:defRPr sz="1800"/>
            </a:lvl1pPr>
            <a:lvl2pPr lvl="1" rtl="0">
              <a:spcBef>
                <a:spcPts val="0"/>
              </a:spcBef>
              <a:spcAft>
                <a:spcPts val="0"/>
              </a:spcAft>
              <a:buClr>
                <a:schemeClr val="lt2"/>
              </a:buClr>
              <a:buSzPts val="1800"/>
              <a:buNone/>
              <a:defRPr sz="1800">
                <a:solidFill>
                  <a:schemeClr val="lt2"/>
                </a:solidFill>
              </a:defRPr>
            </a:lvl2pPr>
            <a:lvl3pPr lvl="2" rtl="0">
              <a:spcBef>
                <a:spcPts val="0"/>
              </a:spcBef>
              <a:spcAft>
                <a:spcPts val="0"/>
              </a:spcAft>
              <a:buClr>
                <a:schemeClr val="lt2"/>
              </a:buClr>
              <a:buSzPts val="1800"/>
              <a:buNone/>
              <a:defRPr sz="1800">
                <a:solidFill>
                  <a:schemeClr val="lt2"/>
                </a:solidFill>
              </a:defRPr>
            </a:lvl3pPr>
            <a:lvl4pPr lvl="3" rtl="0">
              <a:spcBef>
                <a:spcPts val="0"/>
              </a:spcBef>
              <a:spcAft>
                <a:spcPts val="0"/>
              </a:spcAft>
              <a:buClr>
                <a:schemeClr val="lt2"/>
              </a:buClr>
              <a:buSzPts val="1800"/>
              <a:buNone/>
              <a:defRPr sz="1800">
                <a:solidFill>
                  <a:schemeClr val="lt2"/>
                </a:solidFill>
              </a:defRPr>
            </a:lvl4pPr>
            <a:lvl5pPr lvl="4" rtl="0">
              <a:spcBef>
                <a:spcPts val="0"/>
              </a:spcBef>
              <a:spcAft>
                <a:spcPts val="0"/>
              </a:spcAft>
              <a:buClr>
                <a:schemeClr val="lt2"/>
              </a:buClr>
              <a:buSzPts val="1800"/>
              <a:buNone/>
              <a:defRPr sz="1800">
                <a:solidFill>
                  <a:schemeClr val="lt2"/>
                </a:solidFill>
              </a:defRPr>
            </a:lvl5pPr>
            <a:lvl6pPr lvl="5" rtl="0">
              <a:spcBef>
                <a:spcPts val="0"/>
              </a:spcBef>
              <a:spcAft>
                <a:spcPts val="0"/>
              </a:spcAft>
              <a:buClr>
                <a:schemeClr val="lt2"/>
              </a:buClr>
              <a:buSzPts val="1800"/>
              <a:buNone/>
              <a:defRPr sz="1800">
                <a:solidFill>
                  <a:schemeClr val="lt2"/>
                </a:solidFill>
              </a:defRPr>
            </a:lvl6pPr>
            <a:lvl7pPr lvl="6" rtl="0">
              <a:spcBef>
                <a:spcPts val="0"/>
              </a:spcBef>
              <a:spcAft>
                <a:spcPts val="0"/>
              </a:spcAft>
              <a:buClr>
                <a:schemeClr val="lt2"/>
              </a:buClr>
              <a:buSzPts val="1800"/>
              <a:buNone/>
              <a:defRPr sz="1800">
                <a:solidFill>
                  <a:schemeClr val="lt2"/>
                </a:solidFill>
              </a:defRPr>
            </a:lvl7pPr>
            <a:lvl8pPr lvl="7" rtl="0">
              <a:spcBef>
                <a:spcPts val="0"/>
              </a:spcBef>
              <a:spcAft>
                <a:spcPts val="0"/>
              </a:spcAft>
              <a:buClr>
                <a:schemeClr val="lt2"/>
              </a:buClr>
              <a:buSzPts val="1800"/>
              <a:buNone/>
              <a:defRPr sz="1800">
                <a:solidFill>
                  <a:schemeClr val="lt2"/>
                </a:solidFill>
              </a:defRPr>
            </a:lvl8pPr>
            <a:lvl9pPr lvl="8" rtl="0">
              <a:spcBef>
                <a:spcPts val="0"/>
              </a:spcBef>
              <a:spcAft>
                <a:spcPts val="0"/>
              </a:spcAft>
              <a:buClr>
                <a:schemeClr val="lt2"/>
              </a:buClr>
              <a:buSzPts val="1800"/>
              <a:buNone/>
              <a:defRPr sz="1800">
                <a:solidFill>
                  <a:schemeClr val="lt2"/>
                </a:solidFill>
              </a:defRPr>
            </a:lvl9pPr>
          </a:lstStyle>
          <a:p>
            <a:endParaRPr/>
          </a:p>
        </p:txBody>
      </p:sp>
      <p:sp>
        <p:nvSpPr>
          <p:cNvPr id="154" name="Google Shape;154;p17"/>
          <p:cNvSpPr txBox="1">
            <a:spLocks noGrp="1"/>
          </p:cNvSpPr>
          <p:nvPr>
            <p:ph type="subTitle" idx="6"/>
          </p:nvPr>
        </p:nvSpPr>
        <p:spPr>
          <a:xfrm>
            <a:off x="5510150" y="3678000"/>
            <a:ext cx="1926000" cy="7944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55" name="Google Shape;155;p17"/>
          <p:cNvSpPr txBox="1">
            <a:spLocks noGrp="1"/>
          </p:cNvSpPr>
          <p:nvPr>
            <p:ph type="title" idx="7"/>
          </p:nvPr>
        </p:nvSpPr>
        <p:spPr>
          <a:xfrm>
            <a:off x="1597600" y="1641950"/>
            <a:ext cx="2146500" cy="476100"/>
          </a:xfrm>
          <a:prstGeom prst="rect">
            <a:avLst/>
          </a:prstGeom>
        </p:spPr>
        <p:txBody>
          <a:bodyPr spcFirstLastPara="1" wrap="square" lIns="91425" tIns="91425" rIns="91425" bIns="91425" anchor="b" anchorCtr="0">
            <a:normAutofit/>
          </a:bodyPr>
          <a:lstStyle>
            <a:lvl1pPr lvl="0" algn="ctr" rtl="0">
              <a:spcBef>
                <a:spcPts val="0"/>
              </a:spcBef>
              <a:spcAft>
                <a:spcPts val="0"/>
              </a:spcAft>
              <a:buClr>
                <a:schemeClr val="lt2"/>
              </a:buClr>
              <a:buSzPts val="1800"/>
              <a:buNone/>
              <a:defRPr sz="1800"/>
            </a:lvl1pPr>
            <a:lvl2pPr lvl="1" rtl="0">
              <a:spcBef>
                <a:spcPts val="0"/>
              </a:spcBef>
              <a:spcAft>
                <a:spcPts val="0"/>
              </a:spcAft>
              <a:buClr>
                <a:schemeClr val="lt2"/>
              </a:buClr>
              <a:buSzPts val="1800"/>
              <a:buNone/>
              <a:defRPr sz="1800">
                <a:solidFill>
                  <a:schemeClr val="lt2"/>
                </a:solidFill>
              </a:defRPr>
            </a:lvl2pPr>
            <a:lvl3pPr lvl="2" rtl="0">
              <a:spcBef>
                <a:spcPts val="0"/>
              </a:spcBef>
              <a:spcAft>
                <a:spcPts val="0"/>
              </a:spcAft>
              <a:buClr>
                <a:schemeClr val="lt2"/>
              </a:buClr>
              <a:buSzPts val="1800"/>
              <a:buNone/>
              <a:defRPr sz="1800">
                <a:solidFill>
                  <a:schemeClr val="lt2"/>
                </a:solidFill>
              </a:defRPr>
            </a:lvl3pPr>
            <a:lvl4pPr lvl="3" rtl="0">
              <a:spcBef>
                <a:spcPts val="0"/>
              </a:spcBef>
              <a:spcAft>
                <a:spcPts val="0"/>
              </a:spcAft>
              <a:buClr>
                <a:schemeClr val="lt2"/>
              </a:buClr>
              <a:buSzPts val="1800"/>
              <a:buNone/>
              <a:defRPr sz="1800">
                <a:solidFill>
                  <a:schemeClr val="lt2"/>
                </a:solidFill>
              </a:defRPr>
            </a:lvl4pPr>
            <a:lvl5pPr lvl="4" rtl="0">
              <a:spcBef>
                <a:spcPts val="0"/>
              </a:spcBef>
              <a:spcAft>
                <a:spcPts val="0"/>
              </a:spcAft>
              <a:buClr>
                <a:schemeClr val="lt2"/>
              </a:buClr>
              <a:buSzPts val="1800"/>
              <a:buNone/>
              <a:defRPr sz="1800">
                <a:solidFill>
                  <a:schemeClr val="lt2"/>
                </a:solidFill>
              </a:defRPr>
            </a:lvl5pPr>
            <a:lvl6pPr lvl="5" rtl="0">
              <a:spcBef>
                <a:spcPts val="0"/>
              </a:spcBef>
              <a:spcAft>
                <a:spcPts val="0"/>
              </a:spcAft>
              <a:buClr>
                <a:schemeClr val="lt2"/>
              </a:buClr>
              <a:buSzPts val="1800"/>
              <a:buNone/>
              <a:defRPr sz="1800">
                <a:solidFill>
                  <a:schemeClr val="lt2"/>
                </a:solidFill>
              </a:defRPr>
            </a:lvl6pPr>
            <a:lvl7pPr lvl="6" rtl="0">
              <a:spcBef>
                <a:spcPts val="0"/>
              </a:spcBef>
              <a:spcAft>
                <a:spcPts val="0"/>
              </a:spcAft>
              <a:buClr>
                <a:schemeClr val="lt2"/>
              </a:buClr>
              <a:buSzPts val="1800"/>
              <a:buNone/>
              <a:defRPr sz="1800">
                <a:solidFill>
                  <a:schemeClr val="lt2"/>
                </a:solidFill>
              </a:defRPr>
            </a:lvl7pPr>
            <a:lvl8pPr lvl="7" rtl="0">
              <a:spcBef>
                <a:spcPts val="0"/>
              </a:spcBef>
              <a:spcAft>
                <a:spcPts val="0"/>
              </a:spcAft>
              <a:buClr>
                <a:schemeClr val="lt2"/>
              </a:buClr>
              <a:buSzPts val="1800"/>
              <a:buNone/>
              <a:defRPr sz="1800">
                <a:solidFill>
                  <a:schemeClr val="lt2"/>
                </a:solidFill>
              </a:defRPr>
            </a:lvl8pPr>
            <a:lvl9pPr lvl="8" rtl="0">
              <a:spcBef>
                <a:spcPts val="0"/>
              </a:spcBef>
              <a:spcAft>
                <a:spcPts val="0"/>
              </a:spcAft>
              <a:buClr>
                <a:schemeClr val="lt2"/>
              </a:buClr>
              <a:buSzPts val="1800"/>
              <a:buNone/>
              <a:defRPr sz="1800">
                <a:solidFill>
                  <a:schemeClr val="lt2"/>
                </a:solidFill>
              </a:defRPr>
            </a:lvl9pPr>
          </a:lstStyle>
          <a:p>
            <a:endParaRPr/>
          </a:p>
        </p:txBody>
      </p:sp>
      <p:sp>
        <p:nvSpPr>
          <p:cNvPr id="156" name="Google Shape;156;p17"/>
          <p:cNvSpPr txBox="1">
            <a:spLocks noGrp="1"/>
          </p:cNvSpPr>
          <p:nvPr>
            <p:ph type="subTitle" idx="8"/>
          </p:nvPr>
        </p:nvSpPr>
        <p:spPr>
          <a:xfrm>
            <a:off x="1707900" y="2038850"/>
            <a:ext cx="1926000" cy="7944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57" name="Google Shape;157;p17"/>
          <p:cNvSpPr txBox="1">
            <a:spLocks noGrp="1"/>
          </p:cNvSpPr>
          <p:nvPr>
            <p:ph type="title" idx="9"/>
          </p:nvPr>
        </p:nvSpPr>
        <p:spPr>
          <a:xfrm>
            <a:off x="3955950" y="1641950"/>
            <a:ext cx="2146500" cy="476100"/>
          </a:xfrm>
          <a:prstGeom prst="rect">
            <a:avLst/>
          </a:prstGeom>
        </p:spPr>
        <p:txBody>
          <a:bodyPr spcFirstLastPara="1" wrap="square" lIns="91425" tIns="91425" rIns="91425" bIns="91425" anchor="b" anchorCtr="0">
            <a:normAutofit/>
          </a:bodyPr>
          <a:lstStyle>
            <a:lvl1pPr lvl="0" algn="ctr" rtl="0">
              <a:spcBef>
                <a:spcPts val="0"/>
              </a:spcBef>
              <a:spcAft>
                <a:spcPts val="0"/>
              </a:spcAft>
              <a:buClr>
                <a:schemeClr val="lt2"/>
              </a:buClr>
              <a:buSzPts val="1800"/>
              <a:buNone/>
              <a:defRPr sz="1800"/>
            </a:lvl1pPr>
            <a:lvl2pPr lvl="1" rtl="0">
              <a:spcBef>
                <a:spcPts val="0"/>
              </a:spcBef>
              <a:spcAft>
                <a:spcPts val="0"/>
              </a:spcAft>
              <a:buClr>
                <a:schemeClr val="lt2"/>
              </a:buClr>
              <a:buSzPts val="1800"/>
              <a:buNone/>
              <a:defRPr sz="1800">
                <a:solidFill>
                  <a:schemeClr val="lt2"/>
                </a:solidFill>
              </a:defRPr>
            </a:lvl2pPr>
            <a:lvl3pPr lvl="2" rtl="0">
              <a:spcBef>
                <a:spcPts val="0"/>
              </a:spcBef>
              <a:spcAft>
                <a:spcPts val="0"/>
              </a:spcAft>
              <a:buClr>
                <a:schemeClr val="lt2"/>
              </a:buClr>
              <a:buSzPts val="1800"/>
              <a:buNone/>
              <a:defRPr sz="1800">
                <a:solidFill>
                  <a:schemeClr val="lt2"/>
                </a:solidFill>
              </a:defRPr>
            </a:lvl3pPr>
            <a:lvl4pPr lvl="3" rtl="0">
              <a:spcBef>
                <a:spcPts val="0"/>
              </a:spcBef>
              <a:spcAft>
                <a:spcPts val="0"/>
              </a:spcAft>
              <a:buClr>
                <a:schemeClr val="lt2"/>
              </a:buClr>
              <a:buSzPts val="1800"/>
              <a:buNone/>
              <a:defRPr sz="1800">
                <a:solidFill>
                  <a:schemeClr val="lt2"/>
                </a:solidFill>
              </a:defRPr>
            </a:lvl4pPr>
            <a:lvl5pPr lvl="4" rtl="0">
              <a:spcBef>
                <a:spcPts val="0"/>
              </a:spcBef>
              <a:spcAft>
                <a:spcPts val="0"/>
              </a:spcAft>
              <a:buClr>
                <a:schemeClr val="lt2"/>
              </a:buClr>
              <a:buSzPts val="1800"/>
              <a:buNone/>
              <a:defRPr sz="1800">
                <a:solidFill>
                  <a:schemeClr val="lt2"/>
                </a:solidFill>
              </a:defRPr>
            </a:lvl5pPr>
            <a:lvl6pPr lvl="5" rtl="0">
              <a:spcBef>
                <a:spcPts val="0"/>
              </a:spcBef>
              <a:spcAft>
                <a:spcPts val="0"/>
              </a:spcAft>
              <a:buClr>
                <a:schemeClr val="lt2"/>
              </a:buClr>
              <a:buSzPts val="1800"/>
              <a:buNone/>
              <a:defRPr sz="1800">
                <a:solidFill>
                  <a:schemeClr val="lt2"/>
                </a:solidFill>
              </a:defRPr>
            </a:lvl6pPr>
            <a:lvl7pPr lvl="6" rtl="0">
              <a:spcBef>
                <a:spcPts val="0"/>
              </a:spcBef>
              <a:spcAft>
                <a:spcPts val="0"/>
              </a:spcAft>
              <a:buClr>
                <a:schemeClr val="lt2"/>
              </a:buClr>
              <a:buSzPts val="1800"/>
              <a:buNone/>
              <a:defRPr sz="1800">
                <a:solidFill>
                  <a:schemeClr val="lt2"/>
                </a:solidFill>
              </a:defRPr>
            </a:lvl7pPr>
            <a:lvl8pPr lvl="7" rtl="0">
              <a:spcBef>
                <a:spcPts val="0"/>
              </a:spcBef>
              <a:spcAft>
                <a:spcPts val="0"/>
              </a:spcAft>
              <a:buClr>
                <a:schemeClr val="lt2"/>
              </a:buClr>
              <a:buSzPts val="1800"/>
              <a:buNone/>
              <a:defRPr sz="1800">
                <a:solidFill>
                  <a:schemeClr val="lt2"/>
                </a:solidFill>
              </a:defRPr>
            </a:lvl8pPr>
            <a:lvl9pPr lvl="8" rtl="0">
              <a:spcBef>
                <a:spcPts val="0"/>
              </a:spcBef>
              <a:spcAft>
                <a:spcPts val="0"/>
              </a:spcAft>
              <a:buClr>
                <a:schemeClr val="lt2"/>
              </a:buClr>
              <a:buSzPts val="1800"/>
              <a:buNone/>
              <a:defRPr sz="1800">
                <a:solidFill>
                  <a:schemeClr val="lt2"/>
                </a:solidFill>
              </a:defRPr>
            </a:lvl9pPr>
          </a:lstStyle>
          <a:p>
            <a:endParaRPr/>
          </a:p>
        </p:txBody>
      </p:sp>
      <p:sp>
        <p:nvSpPr>
          <p:cNvPr id="158" name="Google Shape;158;p17"/>
          <p:cNvSpPr txBox="1">
            <a:spLocks noGrp="1"/>
          </p:cNvSpPr>
          <p:nvPr>
            <p:ph type="subTitle" idx="13"/>
          </p:nvPr>
        </p:nvSpPr>
        <p:spPr>
          <a:xfrm>
            <a:off x="4066200" y="2038850"/>
            <a:ext cx="1926000" cy="7944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59" name="Google Shape;159;p17"/>
          <p:cNvSpPr txBox="1">
            <a:spLocks noGrp="1"/>
          </p:cNvSpPr>
          <p:nvPr>
            <p:ph type="title" idx="14"/>
          </p:nvPr>
        </p:nvSpPr>
        <p:spPr>
          <a:xfrm>
            <a:off x="6314300" y="1641950"/>
            <a:ext cx="2146500" cy="476100"/>
          </a:xfrm>
          <a:prstGeom prst="rect">
            <a:avLst/>
          </a:prstGeom>
        </p:spPr>
        <p:txBody>
          <a:bodyPr spcFirstLastPara="1" wrap="square" lIns="91425" tIns="91425" rIns="91425" bIns="91425" anchor="b" anchorCtr="0">
            <a:normAutofit/>
          </a:bodyPr>
          <a:lstStyle>
            <a:lvl1pPr lvl="0" algn="ctr" rtl="0">
              <a:spcBef>
                <a:spcPts val="0"/>
              </a:spcBef>
              <a:spcAft>
                <a:spcPts val="0"/>
              </a:spcAft>
              <a:buClr>
                <a:schemeClr val="lt2"/>
              </a:buClr>
              <a:buSzPts val="1800"/>
              <a:buNone/>
              <a:defRPr sz="1800"/>
            </a:lvl1pPr>
            <a:lvl2pPr lvl="1" rtl="0">
              <a:spcBef>
                <a:spcPts val="0"/>
              </a:spcBef>
              <a:spcAft>
                <a:spcPts val="0"/>
              </a:spcAft>
              <a:buClr>
                <a:schemeClr val="lt2"/>
              </a:buClr>
              <a:buSzPts val="1800"/>
              <a:buNone/>
              <a:defRPr sz="1800">
                <a:solidFill>
                  <a:schemeClr val="lt2"/>
                </a:solidFill>
              </a:defRPr>
            </a:lvl2pPr>
            <a:lvl3pPr lvl="2" rtl="0">
              <a:spcBef>
                <a:spcPts val="0"/>
              </a:spcBef>
              <a:spcAft>
                <a:spcPts val="0"/>
              </a:spcAft>
              <a:buClr>
                <a:schemeClr val="lt2"/>
              </a:buClr>
              <a:buSzPts val="1800"/>
              <a:buNone/>
              <a:defRPr sz="1800">
                <a:solidFill>
                  <a:schemeClr val="lt2"/>
                </a:solidFill>
              </a:defRPr>
            </a:lvl3pPr>
            <a:lvl4pPr lvl="3" rtl="0">
              <a:spcBef>
                <a:spcPts val="0"/>
              </a:spcBef>
              <a:spcAft>
                <a:spcPts val="0"/>
              </a:spcAft>
              <a:buClr>
                <a:schemeClr val="lt2"/>
              </a:buClr>
              <a:buSzPts val="1800"/>
              <a:buNone/>
              <a:defRPr sz="1800">
                <a:solidFill>
                  <a:schemeClr val="lt2"/>
                </a:solidFill>
              </a:defRPr>
            </a:lvl4pPr>
            <a:lvl5pPr lvl="4" rtl="0">
              <a:spcBef>
                <a:spcPts val="0"/>
              </a:spcBef>
              <a:spcAft>
                <a:spcPts val="0"/>
              </a:spcAft>
              <a:buClr>
                <a:schemeClr val="lt2"/>
              </a:buClr>
              <a:buSzPts val="1800"/>
              <a:buNone/>
              <a:defRPr sz="1800">
                <a:solidFill>
                  <a:schemeClr val="lt2"/>
                </a:solidFill>
              </a:defRPr>
            </a:lvl5pPr>
            <a:lvl6pPr lvl="5" rtl="0">
              <a:spcBef>
                <a:spcPts val="0"/>
              </a:spcBef>
              <a:spcAft>
                <a:spcPts val="0"/>
              </a:spcAft>
              <a:buClr>
                <a:schemeClr val="lt2"/>
              </a:buClr>
              <a:buSzPts val="1800"/>
              <a:buNone/>
              <a:defRPr sz="1800">
                <a:solidFill>
                  <a:schemeClr val="lt2"/>
                </a:solidFill>
              </a:defRPr>
            </a:lvl6pPr>
            <a:lvl7pPr lvl="6" rtl="0">
              <a:spcBef>
                <a:spcPts val="0"/>
              </a:spcBef>
              <a:spcAft>
                <a:spcPts val="0"/>
              </a:spcAft>
              <a:buClr>
                <a:schemeClr val="lt2"/>
              </a:buClr>
              <a:buSzPts val="1800"/>
              <a:buNone/>
              <a:defRPr sz="1800">
                <a:solidFill>
                  <a:schemeClr val="lt2"/>
                </a:solidFill>
              </a:defRPr>
            </a:lvl7pPr>
            <a:lvl8pPr lvl="7" rtl="0">
              <a:spcBef>
                <a:spcPts val="0"/>
              </a:spcBef>
              <a:spcAft>
                <a:spcPts val="0"/>
              </a:spcAft>
              <a:buClr>
                <a:schemeClr val="lt2"/>
              </a:buClr>
              <a:buSzPts val="1800"/>
              <a:buNone/>
              <a:defRPr sz="1800">
                <a:solidFill>
                  <a:schemeClr val="lt2"/>
                </a:solidFill>
              </a:defRPr>
            </a:lvl8pPr>
            <a:lvl9pPr lvl="8" rtl="0">
              <a:spcBef>
                <a:spcPts val="0"/>
              </a:spcBef>
              <a:spcAft>
                <a:spcPts val="0"/>
              </a:spcAft>
              <a:buClr>
                <a:schemeClr val="lt2"/>
              </a:buClr>
              <a:buSzPts val="1800"/>
              <a:buNone/>
              <a:defRPr sz="1800">
                <a:solidFill>
                  <a:schemeClr val="lt2"/>
                </a:solidFill>
              </a:defRPr>
            </a:lvl9pPr>
          </a:lstStyle>
          <a:p>
            <a:endParaRPr/>
          </a:p>
        </p:txBody>
      </p:sp>
      <p:sp>
        <p:nvSpPr>
          <p:cNvPr id="160" name="Google Shape;160;p17"/>
          <p:cNvSpPr txBox="1">
            <a:spLocks noGrp="1"/>
          </p:cNvSpPr>
          <p:nvPr>
            <p:ph type="subTitle" idx="15"/>
          </p:nvPr>
        </p:nvSpPr>
        <p:spPr>
          <a:xfrm>
            <a:off x="6424550" y="2038850"/>
            <a:ext cx="1926000" cy="7944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Five Columns 1">
  <p:cSld name="CUSTOM_2_1_2">
    <p:spTree>
      <p:nvGrpSpPr>
        <p:cNvPr id="1" name="Shape 161"/>
        <p:cNvGrpSpPr/>
        <p:nvPr/>
      </p:nvGrpSpPr>
      <p:grpSpPr>
        <a:xfrm>
          <a:off x="0" y="0"/>
          <a:ext cx="0" cy="0"/>
          <a:chOff x="0" y="0"/>
          <a:chExt cx="0" cy="0"/>
        </a:xfrm>
      </p:grpSpPr>
      <p:sp>
        <p:nvSpPr>
          <p:cNvPr id="162" name="Google Shape;162;p18"/>
          <p:cNvSpPr txBox="1">
            <a:spLocks noGrp="1"/>
          </p:cNvSpPr>
          <p:nvPr>
            <p:ph type="title"/>
          </p:nvPr>
        </p:nvSpPr>
        <p:spPr>
          <a:xfrm>
            <a:off x="720000" y="3454925"/>
            <a:ext cx="2146500" cy="476100"/>
          </a:xfrm>
          <a:prstGeom prst="rect">
            <a:avLst/>
          </a:prstGeom>
          <a:noFill/>
        </p:spPr>
        <p:txBody>
          <a:bodyPr spcFirstLastPara="1" wrap="square" lIns="91425" tIns="91425" rIns="91425" bIns="91425" anchor="b" anchorCtr="0">
            <a:normAutofit/>
          </a:bodyPr>
          <a:lstStyle>
            <a:lvl1pPr lvl="0" algn="ctr" rtl="0">
              <a:spcBef>
                <a:spcPts val="0"/>
              </a:spcBef>
              <a:spcAft>
                <a:spcPts val="0"/>
              </a:spcAft>
              <a:buClr>
                <a:schemeClr val="lt2"/>
              </a:buClr>
              <a:buSzPts val="1800"/>
              <a:buNone/>
              <a:defRPr sz="1800">
                <a:solidFill>
                  <a:schemeClr val="lt2"/>
                </a:solidFill>
              </a:defRPr>
            </a:lvl1pPr>
            <a:lvl2pPr lvl="1" rtl="0">
              <a:spcBef>
                <a:spcPts val="0"/>
              </a:spcBef>
              <a:spcAft>
                <a:spcPts val="0"/>
              </a:spcAft>
              <a:buClr>
                <a:schemeClr val="lt2"/>
              </a:buClr>
              <a:buSzPts val="1800"/>
              <a:buNone/>
              <a:defRPr sz="1800">
                <a:solidFill>
                  <a:schemeClr val="lt2"/>
                </a:solidFill>
              </a:defRPr>
            </a:lvl2pPr>
            <a:lvl3pPr lvl="2" rtl="0">
              <a:spcBef>
                <a:spcPts val="0"/>
              </a:spcBef>
              <a:spcAft>
                <a:spcPts val="0"/>
              </a:spcAft>
              <a:buClr>
                <a:schemeClr val="lt2"/>
              </a:buClr>
              <a:buSzPts val="1800"/>
              <a:buNone/>
              <a:defRPr sz="1800">
                <a:solidFill>
                  <a:schemeClr val="lt2"/>
                </a:solidFill>
              </a:defRPr>
            </a:lvl3pPr>
            <a:lvl4pPr lvl="3" rtl="0">
              <a:spcBef>
                <a:spcPts val="0"/>
              </a:spcBef>
              <a:spcAft>
                <a:spcPts val="0"/>
              </a:spcAft>
              <a:buClr>
                <a:schemeClr val="lt2"/>
              </a:buClr>
              <a:buSzPts val="1800"/>
              <a:buNone/>
              <a:defRPr sz="1800">
                <a:solidFill>
                  <a:schemeClr val="lt2"/>
                </a:solidFill>
              </a:defRPr>
            </a:lvl4pPr>
            <a:lvl5pPr lvl="4" rtl="0">
              <a:spcBef>
                <a:spcPts val="0"/>
              </a:spcBef>
              <a:spcAft>
                <a:spcPts val="0"/>
              </a:spcAft>
              <a:buClr>
                <a:schemeClr val="lt2"/>
              </a:buClr>
              <a:buSzPts val="1800"/>
              <a:buNone/>
              <a:defRPr sz="1800">
                <a:solidFill>
                  <a:schemeClr val="lt2"/>
                </a:solidFill>
              </a:defRPr>
            </a:lvl5pPr>
            <a:lvl6pPr lvl="5" rtl="0">
              <a:spcBef>
                <a:spcPts val="0"/>
              </a:spcBef>
              <a:spcAft>
                <a:spcPts val="0"/>
              </a:spcAft>
              <a:buClr>
                <a:schemeClr val="lt2"/>
              </a:buClr>
              <a:buSzPts val="1800"/>
              <a:buNone/>
              <a:defRPr sz="1800">
                <a:solidFill>
                  <a:schemeClr val="lt2"/>
                </a:solidFill>
              </a:defRPr>
            </a:lvl6pPr>
            <a:lvl7pPr lvl="6" rtl="0">
              <a:spcBef>
                <a:spcPts val="0"/>
              </a:spcBef>
              <a:spcAft>
                <a:spcPts val="0"/>
              </a:spcAft>
              <a:buClr>
                <a:schemeClr val="lt2"/>
              </a:buClr>
              <a:buSzPts val="1800"/>
              <a:buNone/>
              <a:defRPr sz="1800">
                <a:solidFill>
                  <a:schemeClr val="lt2"/>
                </a:solidFill>
              </a:defRPr>
            </a:lvl7pPr>
            <a:lvl8pPr lvl="7" rtl="0">
              <a:spcBef>
                <a:spcPts val="0"/>
              </a:spcBef>
              <a:spcAft>
                <a:spcPts val="0"/>
              </a:spcAft>
              <a:buClr>
                <a:schemeClr val="lt2"/>
              </a:buClr>
              <a:buSzPts val="1800"/>
              <a:buNone/>
              <a:defRPr sz="1800">
                <a:solidFill>
                  <a:schemeClr val="lt2"/>
                </a:solidFill>
              </a:defRPr>
            </a:lvl8pPr>
            <a:lvl9pPr lvl="8" rtl="0">
              <a:spcBef>
                <a:spcPts val="0"/>
              </a:spcBef>
              <a:spcAft>
                <a:spcPts val="0"/>
              </a:spcAft>
              <a:buClr>
                <a:schemeClr val="lt2"/>
              </a:buClr>
              <a:buSzPts val="1800"/>
              <a:buNone/>
              <a:defRPr sz="1800">
                <a:solidFill>
                  <a:schemeClr val="lt2"/>
                </a:solidFill>
              </a:defRPr>
            </a:lvl9pPr>
          </a:lstStyle>
          <a:p>
            <a:endParaRPr/>
          </a:p>
        </p:txBody>
      </p:sp>
      <p:sp>
        <p:nvSpPr>
          <p:cNvPr id="163" name="Google Shape;163;p18"/>
          <p:cNvSpPr txBox="1">
            <a:spLocks noGrp="1"/>
          </p:cNvSpPr>
          <p:nvPr>
            <p:ph type="subTitle" idx="1"/>
          </p:nvPr>
        </p:nvSpPr>
        <p:spPr>
          <a:xfrm>
            <a:off x="720000" y="3851825"/>
            <a:ext cx="2146500" cy="7944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64" name="Google Shape;164;p18"/>
          <p:cNvSpPr txBox="1">
            <a:spLocks noGrp="1"/>
          </p:cNvSpPr>
          <p:nvPr>
            <p:ph type="title" idx="2"/>
          </p:nvPr>
        </p:nvSpPr>
        <p:spPr>
          <a:xfrm>
            <a:off x="3498750" y="3454925"/>
            <a:ext cx="2146500" cy="476100"/>
          </a:xfrm>
          <a:prstGeom prst="rect">
            <a:avLst/>
          </a:prstGeom>
        </p:spPr>
        <p:txBody>
          <a:bodyPr spcFirstLastPara="1" wrap="square" lIns="91425" tIns="91425" rIns="91425" bIns="91425" anchor="b" anchorCtr="0">
            <a:normAutofit/>
          </a:bodyPr>
          <a:lstStyle>
            <a:lvl1pPr lvl="0" algn="ctr" rtl="0">
              <a:spcBef>
                <a:spcPts val="0"/>
              </a:spcBef>
              <a:spcAft>
                <a:spcPts val="0"/>
              </a:spcAft>
              <a:buClr>
                <a:schemeClr val="lt2"/>
              </a:buClr>
              <a:buSzPts val="1800"/>
              <a:buNone/>
              <a:defRPr sz="1800">
                <a:solidFill>
                  <a:schemeClr val="lt2"/>
                </a:solidFill>
              </a:defRPr>
            </a:lvl1pPr>
            <a:lvl2pPr lvl="1" rtl="0">
              <a:spcBef>
                <a:spcPts val="0"/>
              </a:spcBef>
              <a:spcAft>
                <a:spcPts val="0"/>
              </a:spcAft>
              <a:buClr>
                <a:schemeClr val="lt2"/>
              </a:buClr>
              <a:buSzPts val="1800"/>
              <a:buNone/>
              <a:defRPr sz="1800">
                <a:solidFill>
                  <a:schemeClr val="lt2"/>
                </a:solidFill>
              </a:defRPr>
            </a:lvl2pPr>
            <a:lvl3pPr lvl="2" rtl="0">
              <a:spcBef>
                <a:spcPts val="0"/>
              </a:spcBef>
              <a:spcAft>
                <a:spcPts val="0"/>
              </a:spcAft>
              <a:buClr>
                <a:schemeClr val="lt2"/>
              </a:buClr>
              <a:buSzPts val="1800"/>
              <a:buNone/>
              <a:defRPr sz="1800">
                <a:solidFill>
                  <a:schemeClr val="lt2"/>
                </a:solidFill>
              </a:defRPr>
            </a:lvl3pPr>
            <a:lvl4pPr lvl="3" rtl="0">
              <a:spcBef>
                <a:spcPts val="0"/>
              </a:spcBef>
              <a:spcAft>
                <a:spcPts val="0"/>
              </a:spcAft>
              <a:buClr>
                <a:schemeClr val="lt2"/>
              </a:buClr>
              <a:buSzPts val="1800"/>
              <a:buNone/>
              <a:defRPr sz="1800">
                <a:solidFill>
                  <a:schemeClr val="lt2"/>
                </a:solidFill>
              </a:defRPr>
            </a:lvl4pPr>
            <a:lvl5pPr lvl="4" rtl="0">
              <a:spcBef>
                <a:spcPts val="0"/>
              </a:spcBef>
              <a:spcAft>
                <a:spcPts val="0"/>
              </a:spcAft>
              <a:buClr>
                <a:schemeClr val="lt2"/>
              </a:buClr>
              <a:buSzPts val="1800"/>
              <a:buNone/>
              <a:defRPr sz="1800">
                <a:solidFill>
                  <a:schemeClr val="lt2"/>
                </a:solidFill>
              </a:defRPr>
            </a:lvl5pPr>
            <a:lvl6pPr lvl="5" rtl="0">
              <a:spcBef>
                <a:spcPts val="0"/>
              </a:spcBef>
              <a:spcAft>
                <a:spcPts val="0"/>
              </a:spcAft>
              <a:buClr>
                <a:schemeClr val="lt2"/>
              </a:buClr>
              <a:buSzPts val="1800"/>
              <a:buNone/>
              <a:defRPr sz="1800">
                <a:solidFill>
                  <a:schemeClr val="lt2"/>
                </a:solidFill>
              </a:defRPr>
            </a:lvl6pPr>
            <a:lvl7pPr lvl="6" rtl="0">
              <a:spcBef>
                <a:spcPts val="0"/>
              </a:spcBef>
              <a:spcAft>
                <a:spcPts val="0"/>
              </a:spcAft>
              <a:buClr>
                <a:schemeClr val="lt2"/>
              </a:buClr>
              <a:buSzPts val="1800"/>
              <a:buNone/>
              <a:defRPr sz="1800">
                <a:solidFill>
                  <a:schemeClr val="lt2"/>
                </a:solidFill>
              </a:defRPr>
            </a:lvl7pPr>
            <a:lvl8pPr lvl="7" rtl="0">
              <a:spcBef>
                <a:spcPts val="0"/>
              </a:spcBef>
              <a:spcAft>
                <a:spcPts val="0"/>
              </a:spcAft>
              <a:buClr>
                <a:schemeClr val="lt2"/>
              </a:buClr>
              <a:buSzPts val="1800"/>
              <a:buNone/>
              <a:defRPr sz="1800">
                <a:solidFill>
                  <a:schemeClr val="lt2"/>
                </a:solidFill>
              </a:defRPr>
            </a:lvl8pPr>
            <a:lvl9pPr lvl="8" rtl="0">
              <a:spcBef>
                <a:spcPts val="0"/>
              </a:spcBef>
              <a:spcAft>
                <a:spcPts val="0"/>
              </a:spcAft>
              <a:buClr>
                <a:schemeClr val="lt2"/>
              </a:buClr>
              <a:buSzPts val="1800"/>
              <a:buNone/>
              <a:defRPr sz="1800">
                <a:solidFill>
                  <a:schemeClr val="lt2"/>
                </a:solidFill>
              </a:defRPr>
            </a:lvl9pPr>
          </a:lstStyle>
          <a:p>
            <a:endParaRPr/>
          </a:p>
        </p:txBody>
      </p:sp>
      <p:sp>
        <p:nvSpPr>
          <p:cNvPr id="165" name="Google Shape;165;p18"/>
          <p:cNvSpPr txBox="1">
            <a:spLocks noGrp="1"/>
          </p:cNvSpPr>
          <p:nvPr>
            <p:ph type="subTitle" idx="3"/>
          </p:nvPr>
        </p:nvSpPr>
        <p:spPr>
          <a:xfrm>
            <a:off x="3498750" y="3851825"/>
            <a:ext cx="2146500" cy="7944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66" name="Google Shape;166;p18"/>
          <p:cNvSpPr txBox="1">
            <a:spLocks noGrp="1"/>
          </p:cNvSpPr>
          <p:nvPr>
            <p:ph type="title" idx="4"/>
          </p:nvPr>
        </p:nvSpPr>
        <p:spPr>
          <a:xfrm>
            <a:off x="6277125" y="3454925"/>
            <a:ext cx="2146500" cy="476100"/>
          </a:xfrm>
          <a:prstGeom prst="rect">
            <a:avLst/>
          </a:prstGeom>
        </p:spPr>
        <p:txBody>
          <a:bodyPr spcFirstLastPara="1" wrap="square" lIns="91425" tIns="91425" rIns="91425" bIns="91425" anchor="b" anchorCtr="0">
            <a:normAutofit/>
          </a:bodyPr>
          <a:lstStyle>
            <a:lvl1pPr lvl="0" algn="ctr" rtl="0">
              <a:spcBef>
                <a:spcPts val="0"/>
              </a:spcBef>
              <a:spcAft>
                <a:spcPts val="0"/>
              </a:spcAft>
              <a:buClr>
                <a:schemeClr val="lt2"/>
              </a:buClr>
              <a:buSzPts val="1800"/>
              <a:buNone/>
              <a:defRPr sz="1800">
                <a:solidFill>
                  <a:schemeClr val="lt2"/>
                </a:solidFill>
              </a:defRPr>
            </a:lvl1pPr>
            <a:lvl2pPr lvl="1" rtl="0">
              <a:spcBef>
                <a:spcPts val="0"/>
              </a:spcBef>
              <a:spcAft>
                <a:spcPts val="0"/>
              </a:spcAft>
              <a:buClr>
                <a:schemeClr val="lt2"/>
              </a:buClr>
              <a:buSzPts val="1800"/>
              <a:buNone/>
              <a:defRPr sz="1800">
                <a:solidFill>
                  <a:schemeClr val="lt2"/>
                </a:solidFill>
              </a:defRPr>
            </a:lvl2pPr>
            <a:lvl3pPr lvl="2" rtl="0">
              <a:spcBef>
                <a:spcPts val="0"/>
              </a:spcBef>
              <a:spcAft>
                <a:spcPts val="0"/>
              </a:spcAft>
              <a:buClr>
                <a:schemeClr val="lt2"/>
              </a:buClr>
              <a:buSzPts val="1800"/>
              <a:buNone/>
              <a:defRPr sz="1800">
                <a:solidFill>
                  <a:schemeClr val="lt2"/>
                </a:solidFill>
              </a:defRPr>
            </a:lvl3pPr>
            <a:lvl4pPr lvl="3" rtl="0">
              <a:spcBef>
                <a:spcPts val="0"/>
              </a:spcBef>
              <a:spcAft>
                <a:spcPts val="0"/>
              </a:spcAft>
              <a:buClr>
                <a:schemeClr val="lt2"/>
              </a:buClr>
              <a:buSzPts val="1800"/>
              <a:buNone/>
              <a:defRPr sz="1800">
                <a:solidFill>
                  <a:schemeClr val="lt2"/>
                </a:solidFill>
              </a:defRPr>
            </a:lvl4pPr>
            <a:lvl5pPr lvl="4" rtl="0">
              <a:spcBef>
                <a:spcPts val="0"/>
              </a:spcBef>
              <a:spcAft>
                <a:spcPts val="0"/>
              </a:spcAft>
              <a:buClr>
                <a:schemeClr val="lt2"/>
              </a:buClr>
              <a:buSzPts val="1800"/>
              <a:buNone/>
              <a:defRPr sz="1800">
                <a:solidFill>
                  <a:schemeClr val="lt2"/>
                </a:solidFill>
              </a:defRPr>
            </a:lvl5pPr>
            <a:lvl6pPr lvl="5" rtl="0">
              <a:spcBef>
                <a:spcPts val="0"/>
              </a:spcBef>
              <a:spcAft>
                <a:spcPts val="0"/>
              </a:spcAft>
              <a:buClr>
                <a:schemeClr val="lt2"/>
              </a:buClr>
              <a:buSzPts val="1800"/>
              <a:buNone/>
              <a:defRPr sz="1800">
                <a:solidFill>
                  <a:schemeClr val="lt2"/>
                </a:solidFill>
              </a:defRPr>
            </a:lvl6pPr>
            <a:lvl7pPr lvl="6" rtl="0">
              <a:spcBef>
                <a:spcPts val="0"/>
              </a:spcBef>
              <a:spcAft>
                <a:spcPts val="0"/>
              </a:spcAft>
              <a:buClr>
                <a:schemeClr val="lt2"/>
              </a:buClr>
              <a:buSzPts val="1800"/>
              <a:buNone/>
              <a:defRPr sz="1800">
                <a:solidFill>
                  <a:schemeClr val="lt2"/>
                </a:solidFill>
              </a:defRPr>
            </a:lvl7pPr>
            <a:lvl8pPr lvl="7" rtl="0">
              <a:spcBef>
                <a:spcPts val="0"/>
              </a:spcBef>
              <a:spcAft>
                <a:spcPts val="0"/>
              </a:spcAft>
              <a:buClr>
                <a:schemeClr val="lt2"/>
              </a:buClr>
              <a:buSzPts val="1800"/>
              <a:buNone/>
              <a:defRPr sz="1800">
                <a:solidFill>
                  <a:schemeClr val="lt2"/>
                </a:solidFill>
              </a:defRPr>
            </a:lvl8pPr>
            <a:lvl9pPr lvl="8" rtl="0">
              <a:spcBef>
                <a:spcPts val="0"/>
              </a:spcBef>
              <a:spcAft>
                <a:spcPts val="0"/>
              </a:spcAft>
              <a:buClr>
                <a:schemeClr val="lt2"/>
              </a:buClr>
              <a:buSzPts val="1800"/>
              <a:buNone/>
              <a:defRPr sz="1800">
                <a:solidFill>
                  <a:schemeClr val="lt2"/>
                </a:solidFill>
              </a:defRPr>
            </a:lvl9pPr>
          </a:lstStyle>
          <a:p>
            <a:endParaRPr/>
          </a:p>
        </p:txBody>
      </p:sp>
      <p:sp>
        <p:nvSpPr>
          <p:cNvPr id="167" name="Google Shape;167;p18"/>
          <p:cNvSpPr txBox="1">
            <a:spLocks noGrp="1"/>
          </p:cNvSpPr>
          <p:nvPr>
            <p:ph type="subTitle" idx="5"/>
          </p:nvPr>
        </p:nvSpPr>
        <p:spPr>
          <a:xfrm>
            <a:off x="6277125" y="3851825"/>
            <a:ext cx="2146500" cy="7944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68" name="Google Shape;168;p18"/>
          <p:cNvSpPr txBox="1">
            <a:spLocks noGrp="1"/>
          </p:cNvSpPr>
          <p:nvPr>
            <p:ph type="title" idx="6"/>
          </p:nvPr>
        </p:nvSpPr>
        <p:spPr>
          <a:xfrm>
            <a:off x="720000" y="1815775"/>
            <a:ext cx="2146500" cy="476100"/>
          </a:xfrm>
          <a:prstGeom prst="rect">
            <a:avLst/>
          </a:prstGeom>
        </p:spPr>
        <p:txBody>
          <a:bodyPr spcFirstLastPara="1" wrap="square" lIns="91425" tIns="91425" rIns="91425" bIns="91425" anchor="b" anchorCtr="0">
            <a:normAutofit/>
          </a:bodyPr>
          <a:lstStyle>
            <a:lvl1pPr lvl="0" algn="ctr" rtl="0">
              <a:spcBef>
                <a:spcPts val="0"/>
              </a:spcBef>
              <a:spcAft>
                <a:spcPts val="0"/>
              </a:spcAft>
              <a:buClr>
                <a:schemeClr val="lt2"/>
              </a:buClr>
              <a:buSzPts val="1800"/>
              <a:buNone/>
              <a:defRPr sz="1800">
                <a:solidFill>
                  <a:schemeClr val="lt2"/>
                </a:solidFill>
              </a:defRPr>
            </a:lvl1pPr>
            <a:lvl2pPr lvl="1" rtl="0">
              <a:spcBef>
                <a:spcPts val="0"/>
              </a:spcBef>
              <a:spcAft>
                <a:spcPts val="0"/>
              </a:spcAft>
              <a:buClr>
                <a:schemeClr val="lt2"/>
              </a:buClr>
              <a:buSzPts val="1800"/>
              <a:buNone/>
              <a:defRPr sz="1800">
                <a:solidFill>
                  <a:schemeClr val="lt2"/>
                </a:solidFill>
              </a:defRPr>
            </a:lvl2pPr>
            <a:lvl3pPr lvl="2" rtl="0">
              <a:spcBef>
                <a:spcPts val="0"/>
              </a:spcBef>
              <a:spcAft>
                <a:spcPts val="0"/>
              </a:spcAft>
              <a:buClr>
                <a:schemeClr val="lt2"/>
              </a:buClr>
              <a:buSzPts val="1800"/>
              <a:buNone/>
              <a:defRPr sz="1800">
                <a:solidFill>
                  <a:schemeClr val="lt2"/>
                </a:solidFill>
              </a:defRPr>
            </a:lvl3pPr>
            <a:lvl4pPr lvl="3" rtl="0">
              <a:spcBef>
                <a:spcPts val="0"/>
              </a:spcBef>
              <a:spcAft>
                <a:spcPts val="0"/>
              </a:spcAft>
              <a:buClr>
                <a:schemeClr val="lt2"/>
              </a:buClr>
              <a:buSzPts val="1800"/>
              <a:buNone/>
              <a:defRPr sz="1800">
                <a:solidFill>
                  <a:schemeClr val="lt2"/>
                </a:solidFill>
              </a:defRPr>
            </a:lvl4pPr>
            <a:lvl5pPr lvl="4" rtl="0">
              <a:spcBef>
                <a:spcPts val="0"/>
              </a:spcBef>
              <a:spcAft>
                <a:spcPts val="0"/>
              </a:spcAft>
              <a:buClr>
                <a:schemeClr val="lt2"/>
              </a:buClr>
              <a:buSzPts val="1800"/>
              <a:buNone/>
              <a:defRPr sz="1800">
                <a:solidFill>
                  <a:schemeClr val="lt2"/>
                </a:solidFill>
              </a:defRPr>
            </a:lvl5pPr>
            <a:lvl6pPr lvl="5" rtl="0">
              <a:spcBef>
                <a:spcPts val="0"/>
              </a:spcBef>
              <a:spcAft>
                <a:spcPts val="0"/>
              </a:spcAft>
              <a:buClr>
                <a:schemeClr val="lt2"/>
              </a:buClr>
              <a:buSzPts val="1800"/>
              <a:buNone/>
              <a:defRPr sz="1800">
                <a:solidFill>
                  <a:schemeClr val="lt2"/>
                </a:solidFill>
              </a:defRPr>
            </a:lvl6pPr>
            <a:lvl7pPr lvl="6" rtl="0">
              <a:spcBef>
                <a:spcPts val="0"/>
              </a:spcBef>
              <a:spcAft>
                <a:spcPts val="0"/>
              </a:spcAft>
              <a:buClr>
                <a:schemeClr val="lt2"/>
              </a:buClr>
              <a:buSzPts val="1800"/>
              <a:buNone/>
              <a:defRPr sz="1800">
                <a:solidFill>
                  <a:schemeClr val="lt2"/>
                </a:solidFill>
              </a:defRPr>
            </a:lvl7pPr>
            <a:lvl8pPr lvl="7" rtl="0">
              <a:spcBef>
                <a:spcPts val="0"/>
              </a:spcBef>
              <a:spcAft>
                <a:spcPts val="0"/>
              </a:spcAft>
              <a:buClr>
                <a:schemeClr val="lt2"/>
              </a:buClr>
              <a:buSzPts val="1800"/>
              <a:buNone/>
              <a:defRPr sz="1800">
                <a:solidFill>
                  <a:schemeClr val="lt2"/>
                </a:solidFill>
              </a:defRPr>
            </a:lvl8pPr>
            <a:lvl9pPr lvl="8" rtl="0">
              <a:spcBef>
                <a:spcPts val="0"/>
              </a:spcBef>
              <a:spcAft>
                <a:spcPts val="0"/>
              </a:spcAft>
              <a:buClr>
                <a:schemeClr val="lt2"/>
              </a:buClr>
              <a:buSzPts val="1800"/>
              <a:buNone/>
              <a:defRPr sz="1800">
                <a:solidFill>
                  <a:schemeClr val="lt2"/>
                </a:solidFill>
              </a:defRPr>
            </a:lvl9pPr>
          </a:lstStyle>
          <a:p>
            <a:endParaRPr/>
          </a:p>
        </p:txBody>
      </p:sp>
      <p:sp>
        <p:nvSpPr>
          <p:cNvPr id="169" name="Google Shape;169;p18"/>
          <p:cNvSpPr txBox="1">
            <a:spLocks noGrp="1"/>
          </p:cNvSpPr>
          <p:nvPr>
            <p:ph type="subTitle" idx="7"/>
          </p:nvPr>
        </p:nvSpPr>
        <p:spPr>
          <a:xfrm>
            <a:off x="720000" y="2212675"/>
            <a:ext cx="2146500" cy="7944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70" name="Google Shape;170;p18"/>
          <p:cNvSpPr txBox="1">
            <a:spLocks noGrp="1"/>
          </p:cNvSpPr>
          <p:nvPr>
            <p:ph type="title" idx="8"/>
          </p:nvPr>
        </p:nvSpPr>
        <p:spPr>
          <a:xfrm>
            <a:off x="6277125" y="1815775"/>
            <a:ext cx="2146500" cy="476100"/>
          </a:xfrm>
          <a:prstGeom prst="rect">
            <a:avLst/>
          </a:prstGeom>
        </p:spPr>
        <p:txBody>
          <a:bodyPr spcFirstLastPara="1" wrap="square" lIns="91425" tIns="91425" rIns="91425" bIns="91425" anchor="b" anchorCtr="0">
            <a:normAutofit/>
          </a:bodyPr>
          <a:lstStyle>
            <a:lvl1pPr lvl="0" algn="ctr" rtl="0">
              <a:spcBef>
                <a:spcPts val="0"/>
              </a:spcBef>
              <a:spcAft>
                <a:spcPts val="0"/>
              </a:spcAft>
              <a:buClr>
                <a:schemeClr val="lt2"/>
              </a:buClr>
              <a:buSzPts val="1800"/>
              <a:buNone/>
              <a:defRPr sz="1800">
                <a:solidFill>
                  <a:schemeClr val="lt2"/>
                </a:solidFill>
              </a:defRPr>
            </a:lvl1pPr>
            <a:lvl2pPr lvl="1" rtl="0">
              <a:spcBef>
                <a:spcPts val="0"/>
              </a:spcBef>
              <a:spcAft>
                <a:spcPts val="0"/>
              </a:spcAft>
              <a:buClr>
                <a:schemeClr val="lt2"/>
              </a:buClr>
              <a:buSzPts val="1800"/>
              <a:buNone/>
              <a:defRPr sz="1800">
                <a:solidFill>
                  <a:schemeClr val="lt2"/>
                </a:solidFill>
              </a:defRPr>
            </a:lvl2pPr>
            <a:lvl3pPr lvl="2" rtl="0">
              <a:spcBef>
                <a:spcPts val="0"/>
              </a:spcBef>
              <a:spcAft>
                <a:spcPts val="0"/>
              </a:spcAft>
              <a:buClr>
                <a:schemeClr val="lt2"/>
              </a:buClr>
              <a:buSzPts val="1800"/>
              <a:buNone/>
              <a:defRPr sz="1800">
                <a:solidFill>
                  <a:schemeClr val="lt2"/>
                </a:solidFill>
              </a:defRPr>
            </a:lvl3pPr>
            <a:lvl4pPr lvl="3" rtl="0">
              <a:spcBef>
                <a:spcPts val="0"/>
              </a:spcBef>
              <a:spcAft>
                <a:spcPts val="0"/>
              </a:spcAft>
              <a:buClr>
                <a:schemeClr val="lt2"/>
              </a:buClr>
              <a:buSzPts val="1800"/>
              <a:buNone/>
              <a:defRPr sz="1800">
                <a:solidFill>
                  <a:schemeClr val="lt2"/>
                </a:solidFill>
              </a:defRPr>
            </a:lvl4pPr>
            <a:lvl5pPr lvl="4" rtl="0">
              <a:spcBef>
                <a:spcPts val="0"/>
              </a:spcBef>
              <a:spcAft>
                <a:spcPts val="0"/>
              </a:spcAft>
              <a:buClr>
                <a:schemeClr val="lt2"/>
              </a:buClr>
              <a:buSzPts val="1800"/>
              <a:buNone/>
              <a:defRPr sz="1800">
                <a:solidFill>
                  <a:schemeClr val="lt2"/>
                </a:solidFill>
              </a:defRPr>
            </a:lvl5pPr>
            <a:lvl6pPr lvl="5" rtl="0">
              <a:spcBef>
                <a:spcPts val="0"/>
              </a:spcBef>
              <a:spcAft>
                <a:spcPts val="0"/>
              </a:spcAft>
              <a:buClr>
                <a:schemeClr val="lt2"/>
              </a:buClr>
              <a:buSzPts val="1800"/>
              <a:buNone/>
              <a:defRPr sz="1800">
                <a:solidFill>
                  <a:schemeClr val="lt2"/>
                </a:solidFill>
              </a:defRPr>
            </a:lvl6pPr>
            <a:lvl7pPr lvl="6" rtl="0">
              <a:spcBef>
                <a:spcPts val="0"/>
              </a:spcBef>
              <a:spcAft>
                <a:spcPts val="0"/>
              </a:spcAft>
              <a:buClr>
                <a:schemeClr val="lt2"/>
              </a:buClr>
              <a:buSzPts val="1800"/>
              <a:buNone/>
              <a:defRPr sz="1800">
                <a:solidFill>
                  <a:schemeClr val="lt2"/>
                </a:solidFill>
              </a:defRPr>
            </a:lvl7pPr>
            <a:lvl8pPr lvl="7" rtl="0">
              <a:spcBef>
                <a:spcPts val="0"/>
              </a:spcBef>
              <a:spcAft>
                <a:spcPts val="0"/>
              </a:spcAft>
              <a:buClr>
                <a:schemeClr val="lt2"/>
              </a:buClr>
              <a:buSzPts val="1800"/>
              <a:buNone/>
              <a:defRPr sz="1800">
                <a:solidFill>
                  <a:schemeClr val="lt2"/>
                </a:solidFill>
              </a:defRPr>
            </a:lvl8pPr>
            <a:lvl9pPr lvl="8" rtl="0">
              <a:spcBef>
                <a:spcPts val="0"/>
              </a:spcBef>
              <a:spcAft>
                <a:spcPts val="0"/>
              </a:spcAft>
              <a:buClr>
                <a:schemeClr val="lt2"/>
              </a:buClr>
              <a:buSzPts val="1800"/>
              <a:buNone/>
              <a:defRPr sz="1800">
                <a:solidFill>
                  <a:schemeClr val="lt2"/>
                </a:solidFill>
              </a:defRPr>
            </a:lvl9pPr>
          </a:lstStyle>
          <a:p>
            <a:endParaRPr/>
          </a:p>
        </p:txBody>
      </p:sp>
      <p:sp>
        <p:nvSpPr>
          <p:cNvPr id="171" name="Google Shape;171;p18"/>
          <p:cNvSpPr txBox="1">
            <a:spLocks noGrp="1"/>
          </p:cNvSpPr>
          <p:nvPr>
            <p:ph type="subTitle" idx="9"/>
          </p:nvPr>
        </p:nvSpPr>
        <p:spPr>
          <a:xfrm>
            <a:off x="6277125" y="2212675"/>
            <a:ext cx="2146500" cy="7944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72" name="Google Shape;172;p18"/>
          <p:cNvSpPr/>
          <p:nvPr/>
        </p:nvSpPr>
        <p:spPr>
          <a:xfrm rot="2214169">
            <a:off x="7577803" y="-782943"/>
            <a:ext cx="1918405" cy="1574389"/>
          </a:xfrm>
          <a:custGeom>
            <a:avLst/>
            <a:gdLst/>
            <a:ahLst/>
            <a:cxnLst/>
            <a:rect l="l" t="t" r="r" b="b"/>
            <a:pathLst>
              <a:path w="45930" h="43598" extrusionOk="0">
                <a:moveTo>
                  <a:pt x="27755" y="0"/>
                </a:moveTo>
                <a:lnTo>
                  <a:pt x="25171" y="206"/>
                </a:lnTo>
                <a:lnTo>
                  <a:pt x="22611" y="663"/>
                </a:lnTo>
                <a:lnTo>
                  <a:pt x="20073" y="1372"/>
                </a:lnTo>
                <a:lnTo>
                  <a:pt x="17581" y="2287"/>
                </a:lnTo>
                <a:lnTo>
                  <a:pt x="15204" y="3407"/>
                </a:lnTo>
                <a:lnTo>
                  <a:pt x="12940" y="4687"/>
                </a:lnTo>
                <a:lnTo>
                  <a:pt x="10837" y="6150"/>
                </a:lnTo>
                <a:lnTo>
                  <a:pt x="8940" y="7728"/>
                </a:lnTo>
                <a:lnTo>
                  <a:pt x="8071" y="8574"/>
                </a:lnTo>
                <a:lnTo>
                  <a:pt x="7408" y="9259"/>
                </a:lnTo>
                <a:lnTo>
                  <a:pt x="6173" y="10700"/>
                </a:lnTo>
                <a:lnTo>
                  <a:pt x="5602" y="11431"/>
                </a:lnTo>
                <a:lnTo>
                  <a:pt x="4710" y="12689"/>
                </a:lnTo>
                <a:lnTo>
                  <a:pt x="3110" y="15524"/>
                </a:lnTo>
                <a:lnTo>
                  <a:pt x="1761" y="18656"/>
                </a:lnTo>
                <a:lnTo>
                  <a:pt x="732" y="22016"/>
                </a:lnTo>
                <a:lnTo>
                  <a:pt x="389" y="23731"/>
                </a:lnTo>
                <a:lnTo>
                  <a:pt x="206" y="24897"/>
                </a:lnTo>
                <a:lnTo>
                  <a:pt x="1" y="27252"/>
                </a:lnTo>
                <a:lnTo>
                  <a:pt x="23" y="29584"/>
                </a:lnTo>
                <a:lnTo>
                  <a:pt x="321" y="31847"/>
                </a:lnTo>
                <a:lnTo>
                  <a:pt x="869" y="34019"/>
                </a:lnTo>
                <a:lnTo>
                  <a:pt x="1738" y="36076"/>
                </a:lnTo>
                <a:lnTo>
                  <a:pt x="2927" y="37974"/>
                </a:lnTo>
                <a:lnTo>
                  <a:pt x="4436" y="39666"/>
                </a:lnTo>
                <a:lnTo>
                  <a:pt x="5350" y="40420"/>
                </a:lnTo>
                <a:lnTo>
                  <a:pt x="5853" y="40786"/>
                </a:lnTo>
                <a:lnTo>
                  <a:pt x="6905" y="41449"/>
                </a:lnTo>
                <a:lnTo>
                  <a:pt x="8551" y="42272"/>
                </a:lnTo>
                <a:lnTo>
                  <a:pt x="10860" y="43049"/>
                </a:lnTo>
                <a:lnTo>
                  <a:pt x="13283" y="43461"/>
                </a:lnTo>
                <a:lnTo>
                  <a:pt x="15775" y="43598"/>
                </a:lnTo>
                <a:lnTo>
                  <a:pt x="18290" y="43484"/>
                </a:lnTo>
                <a:lnTo>
                  <a:pt x="20759" y="43163"/>
                </a:lnTo>
                <a:lnTo>
                  <a:pt x="23160" y="42683"/>
                </a:lnTo>
                <a:lnTo>
                  <a:pt x="24326" y="42386"/>
                </a:lnTo>
                <a:lnTo>
                  <a:pt x="25537" y="42066"/>
                </a:lnTo>
                <a:lnTo>
                  <a:pt x="27915" y="41266"/>
                </a:lnTo>
                <a:lnTo>
                  <a:pt x="29081" y="40832"/>
                </a:lnTo>
                <a:lnTo>
                  <a:pt x="30224" y="40329"/>
                </a:lnTo>
                <a:lnTo>
                  <a:pt x="32464" y="39208"/>
                </a:lnTo>
                <a:lnTo>
                  <a:pt x="34613" y="37905"/>
                </a:lnTo>
                <a:lnTo>
                  <a:pt x="36625" y="36419"/>
                </a:lnTo>
                <a:lnTo>
                  <a:pt x="38500" y="34773"/>
                </a:lnTo>
                <a:lnTo>
                  <a:pt x="40215" y="32967"/>
                </a:lnTo>
                <a:lnTo>
                  <a:pt x="41746" y="31001"/>
                </a:lnTo>
                <a:lnTo>
                  <a:pt x="43072" y="28898"/>
                </a:lnTo>
                <a:lnTo>
                  <a:pt x="43644" y="27778"/>
                </a:lnTo>
                <a:lnTo>
                  <a:pt x="44192" y="26657"/>
                </a:lnTo>
                <a:lnTo>
                  <a:pt x="45015" y="24303"/>
                </a:lnTo>
                <a:lnTo>
                  <a:pt x="45610" y="21856"/>
                </a:lnTo>
                <a:lnTo>
                  <a:pt x="45907" y="19364"/>
                </a:lnTo>
                <a:lnTo>
                  <a:pt x="45930" y="16872"/>
                </a:lnTo>
                <a:lnTo>
                  <a:pt x="45656" y="14381"/>
                </a:lnTo>
                <a:lnTo>
                  <a:pt x="45061" y="11980"/>
                </a:lnTo>
                <a:lnTo>
                  <a:pt x="44192" y="9648"/>
                </a:lnTo>
                <a:lnTo>
                  <a:pt x="43621" y="8528"/>
                </a:lnTo>
                <a:lnTo>
                  <a:pt x="43278" y="7911"/>
                </a:lnTo>
                <a:lnTo>
                  <a:pt x="42501" y="6745"/>
                </a:lnTo>
                <a:lnTo>
                  <a:pt x="41701" y="5693"/>
                </a:lnTo>
                <a:lnTo>
                  <a:pt x="40809" y="4733"/>
                </a:lnTo>
                <a:lnTo>
                  <a:pt x="39391" y="3453"/>
                </a:lnTo>
                <a:lnTo>
                  <a:pt x="37334" y="2104"/>
                </a:lnTo>
                <a:lnTo>
                  <a:pt x="35093" y="1098"/>
                </a:lnTo>
                <a:lnTo>
                  <a:pt x="32739" y="412"/>
                </a:lnTo>
                <a:lnTo>
                  <a:pt x="30270" y="46"/>
                </a:lnTo>
                <a:lnTo>
                  <a:pt x="277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8"/>
          <p:cNvSpPr/>
          <p:nvPr/>
        </p:nvSpPr>
        <p:spPr>
          <a:xfrm rot="-10565174" flipH="1">
            <a:off x="-558844" y="-875387"/>
            <a:ext cx="7278875" cy="2144978"/>
          </a:xfrm>
          <a:custGeom>
            <a:avLst/>
            <a:gdLst/>
            <a:ahLst/>
            <a:cxnLst/>
            <a:rect l="l" t="t" r="r" b="b"/>
            <a:pathLst>
              <a:path w="158982" h="88796" extrusionOk="0">
                <a:moveTo>
                  <a:pt x="6425" y="0"/>
                </a:moveTo>
                <a:lnTo>
                  <a:pt x="6082" y="115"/>
                </a:lnTo>
                <a:lnTo>
                  <a:pt x="5053" y="823"/>
                </a:lnTo>
                <a:lnTo>
                  <a:pt x="4710" y="938"/>
                </a:lnTo>
                <a:lnTo>
                  <a:pt x="4641" y="2469"/>
                </a:lnTo>
                <a:lnTo>
                  <a:pt x="4641" y="5510"/>
                </a:lnTo>
                <a:lnTo>
                  <a:pt x="4733" y="7042"/>
                </a:lnTo>
                <a:lnTo>
                  <a:pt x="1029" y="80862"/>
                </a:lnTo>
                <a:lnTo>
                  <a:pt x="526" y="80794"/>
                </a:lnTo>
                <a:lnTo>
                  <a:pt x="0" y="80839"/>
                </a:lnTo>
                <a:lnTo>
                  <a:pt x="158593" y="88795"/>
                </a:lnTo>
                <a:lnTo>
                  <a:pt x="158410" y="88384"/>
                </a:lnTo>
                <a:lnTo>
                  <a:pt x="158159" y="87378"/>
                </a:lnTo>
                <a:lnTo>
                  <a:pt x="158021" y="85663"/>
                </a:lnTo>
                <a:lnTo>
                  <a:pt x="158204" y="83148"/>
                </a:lnTo>
                <a:lnTo>
                  <a:pt x="158684" y="80862"/>
                </a:lnTo>
                <a:lnTo>
                  <a:pt x="158982" y="79948"/>
                </a:lnTo>
                <a:lnTo>
                  <a:pt x="157038" y="79994"/>
                </a:lnTo>
                <a:lnTo>
                  <a:pt x="153129" y="79971"/>
                </a:lnTo>
                <a:lnTo>
                  <a:pt x="149220" y="79834"/>
                </a:lnTo>
                <a:lnTo>
                  <a:pt x="145310" y="79582"/>
                </a:lnTo>
                <a:lnTo>
                  <a:pt x="141424" y="79216"/>
                </a:lnTo>
                <a:lnTo>
                  <a:pt x="137537" y="78713"/>
                </a:lnTo>
                <a:lnTo>
                  <a:pt x="133674" y="78119"/>
                </a:lnTo>
                <a:lnTo>
                  <a:pt x="129833" y="77387"/>
                </a:lnTo>
                <a:lnTo>
                  <a:pt x="127912" y="76976"/>
                </a:lnTo>
                <a:lnTo>
                  <a:pt x="125055" y="76336"/>
                </a:lnTo>
                <a:lnTo>
                  <a:pt x="120780" y="75147"/>
                </a:lnTo>
                <a:lnTo>
                  <a:pt x="117990" y="74232"/>
                </a:lnTo>
                <a:lnTo>
                  <a:pt x="115224" y="73226"/>
                </a:lnTo>
                <a:lnTo>
                  <a:pt x="112526" y="72061"/>
                </a:lnTo>
                <a:lnTo>
                  <a:pt x="109920" y="70757"/>
                </a:lnTo>
                <a:lnTo>
                  <a:pt x="107360" y="69294"/>
                </a:lnTo>
                <a:lnTo>
                  <a:pt x="106148" y="68494"/>
                </a:lnTo>
                <a:lnTo>
                  <a:pt x="104708" y="67511"/>
                </a:lnTo>
                <a:lnTo>
                  <a:pt x="101987" y="65362"/>
                </a:lnTo>
                <a:lnTo>
                  <a:pt x="99427" y="63053"/>
                </a:lnTo>
                <a:lnTo>
                  <a:pt x="97003" y="60584"/>
                </a:lnTo>
                <a:lnTo>
                  <a:pt x="94694" y="57978"/>
                </a:lnTo>
                <a:lnTo>
                  <a:pt x="92477" y="55280"/>
                </a:lnTo>
                <a:lnTo>
                  <a:pt x="89253" y="51119"/>
                </a:lnTo>
                <a:lnTo>
                  <a:pt x="85046" y="45472"/>
                </a:lnTo>
                <a:lnTo>
                  <a:pt x="80748" y="39871"/>
                </a:lnTo>
                <a:lnTo>
                  <a:pt x="77365" y="35893"/>
                </a:lnTo>
                <a:lnTo>
                  <a:pt x="74987" y="33356"/>
                </a:lnTo>
                <a:lnTo>
                  <a:pt x="72495" y="30955"/>
                </a:lnTo>
                <a:lnTo>
                  <a:pt x="69820" y="28715"/>
                </a:lnTo>
                <a:lnTo>
                  <a:pt x="68426" y="27663"/>
                </a:lnTo>
                <a:lnTo>
                  <a:pt x="67100" y="26726"/>
                </a:lnTo>
                <a:lnTo>
                  <a:pt x="64357" y="25034"/>
                </a:lnTo>
                <a:lnTo>
                  <a:pt x="61499" y="23502"/>
                </a:lnTo>
                <a:lnTo>
                  <a:pt x="58572" y="22131"/>
                </a:lnTo>
                <a:lnTo>
                  <a:pt x="57064" y="21513"/>
                </a:lnTo>
                <a:lnTo>
                  <a:pt x="54823" y="20644"/>
                </a:lnTo>
                <a:lnTo>
                  <a:pt x="50228" y="19158"/>
                </a:lnTo>
                <a:lnTo>
                  <a:pt x="45541" y="18015"/>
                </a:lnTo>
                <a:lnTo>
                  <a:pt x="40809" y="17215"/>
                </a:lnTo>
                <a:lnTo>
                  <a:pt x="38408" y="16964"/>
                </a:lnTo>
                <a:lnTo>
                  <a:pt x="33767" y="16621"/>
                </a:lnTo>
                <a:lnTo>
                  <a:pt x="27983" y="16186"/>
                </a:lnTo>
                <a:lnTo>
                  <a:pt x="25720" y="15889"/>
                </a:lnTo>
                <a:lnTo>
                  <a:pt x="23457" y="15432"/>
                </a:lnTo>
                <a:lnTo>
                  <a:pt x="21239" y="14838"/>
                </a:lnTo>
                <a:lnTo>
                  <a:pt x="20165" y="14449"/>
                </a:lnTo>
                <a:lnTo>
                  <a:pt x="18953" y="13969"/>
                </a:lnTo>
                <a:lnTo>
                  <a:pt x="16667" y="12780"/>
                </a:lnTo>
                <a:lnTo>
                  <a:pt x="14541" y="11340"/>
                </a:lnTo>
                <a:lnTo>
                  <a:pt x="12574" y="9694"/>
                </a:lnTo>
                <a:lnTo>
                  <a:pt x="10791" y="7819"/>
                </a:lnTo>
                <a:lnTo>
                  <a:pt x="9237" y="5761"/>
                </a:lnTo>
                <a:lnTo>
                  <a:pt x="7911" y="3567"/>
                </a:lnTo>
                <a:lnTo>
                  <a:pt x="6836" y="1212"/>
                </a:lnTo>
                <a:lnTo>
                  <a:pt x="642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18"/>
          <p:cNvSpPr/>
          <p:nvPr/>
        </p:nvSpPr>
        <p:spPr>
          <a:xfrm rot="5218157" flipH="1">
            <a:off x="1130872" y="-2327762"/>
            <a:ext cx="1435466" cy="4875128"/>
          </a:xfrm>
          <a:custGeom>
            <a:avLst/>
            <a:gdLst/>
            <a:ahLst/>
            <a:cxnLst/>
            <a:rect l="l" t="t" r="r" b="b"/>
            <a:pathLst>
              <a:path w="103611" h="100455" fill="none" extrusionOk="0">
                <a:moveTo>
                  <a:pt x="17376" y="100455"/>
                </a:moveTo>
                <a:lnTo>
                  <a:pt x="17467" y="99815"/>
                </a:lnTo>
                <a:lnTo>
                  <a:pt x="17467" y="98580"/>
                </a:lnTo>
                <a:lnTo>
                  <a:pt x="17307" y="97346"/>
                </a:lnTo>
                <a:lnTo>
                  <a:pt x="16987" y="96134"/>
                </a:lnTo>
                <a:lnTo>
                  <a:pt x="16347" y="94328"/>
                </a:lnTo>
                <a:lnTo>
                  <a:pt x="15181" y="92019"/>
                </a:lnTo>
                <a:lnTo>
                  <a:pt x="14541" y="90921"/>
                </a:lnTo>
                <a:lnTo>
                  <a:pt x="11638" y="86075"/>
                </a:lnTo>
                <a:lnTo>
                  <a:pt x="7271" y="78850"/>
                </a:lnTo>
                <a:lnTo>
                  <a:pt x="5259" y="75124"/>
                </a:lnTo>
                <a:lnTo>
                  <a:pt x="4025" y="72609"/>
                </a:lnTo>
                <a:lnTo>
                  <a:pt x="3453" y="71329"/>
                </a:lnTo>
                <a:lnTo>
                  <a:pt x="2904" y="70026"/>
                </a:lnTo>
                <a:lnTo>
                  <a:pt x="1921" y="67351"/>
                </a:lnTo>
                <a:lnTo>
                  <a:pt x="1121" y="64630"/>
                </a:lnTo>
                <a:lnTo>
                  <a:pt x="504" y="61864"/>
                </a:lnTo>
                <a:lnTo>
                  <a:pt x="115" y="59075"/>
                </a:lnTo>
                <a:lnTo>
                  <a:pt x="1" y="56263"/>
                </a:lnTo>
                <a:lnTo>
                  <a:pt x="138" y="53474"/>
                </a:lnTo>
                <a:lnTo>
                  <a:pt x="573" y="50731"/>
                </a:lnTo>
                <a:lnTo>
                  <a:pt x="915" y="49359"/>
                </a:lnTo>
                <a:lnTo>
                  <a:pt x="1373" y="47896"/>
                </a:lnTo>
                <a:lnTo>
                  <a:pt x="2584" y="45107"/>
                </a:lnTo>
                <a:lnTo>
                  <a:pt x="4116" y="42477"/>
                </a:lnTo>
                <a:lnTo>
                  <a:pt x="5945" y="40031"/>
                </a:lnTo>
                <a:lnTo>
                  <a:pt x="8048" y="37791"/>
                </a:lnTo>
                <a:lnTo>
                  <a:pt x="10380" y="35779"/>
                </a:lnTo>
                <a:lnTo>
                  <a:pt x="12872" y="33973"/>
                </a:lnTo>
                <a:lnTo>
                  <a:pt x="15547" y="32418"/>
                </a:lnTo>
                <a:lnTo>
                  <a:pt x="16919" y="31755"/>
                </a:lnTo>
                <a:lnTo>
                  <a:pt x="18336" y="31115"/>
                </a:lnTo>
                <a:lnTo>
                  <a:pt x="21194" y="30041"/>
                </a:lnTo>
                <a:lnTo>
                  <a:pt x="24120" y="29195"/>
                </a:lnTo>
                <a:lnTo>
                  <a:pt x="27115" y="28555"/>
                </a:lnTo>
                <a:lnTo>
                  <a:pt x="30156" y="28075"/>
                </a:lnTo>
                <a:lnTo>
                  <a:pt x="33219" y="27777"/>
                </a:lnTo>
                <a:lnTo>
                  <a:pt x="36283" y="27640"/>
                </a:lnTo>
                <a:lnTo>
                  <a:pt x="39369" y="27617"/>
                </a:lnTo>
                <a:lnTo>
                  <a:pt x="40901" y="27663"/>
                </a:lnTo>
                <a:lnTo>
                  <a:pt x="43804" y="27777"/>
                </a:lnTo>
                <a:lnTo>
                  <a:pt x="49611" y="28280"/>
                </a:lnTo>
                <a:lnTo>
                  <a:pt x="55395" y="28852"/>
                </a:lnTo>
                <a:lnTo>
                  <a:pt x="61202" y="29355"/>
                </a:lnTo>
                <a:lnTo>
                  <a:pt x="64106" y="29515"/>
                </a:lnTo>
                <a:lnTo>
                  <a:pt x="65569" y="29561"/>
                </a:lnTo>
                <a:lnTo>
                  <a:pt x="68495" y="29561"/>
                </a:lnTo>
                <a:lnTo>
                  <a:pt x="71421" y="29446"/>
                </a:lnTo>
                <a:lnTo>
                  <a:pt x="74325" y="29195"/>
                </a:lnTo>
                <a:lnTo>
                  <a:pt x="77205" y="28760"/>
                </a:lnTo>
                <a:lnTo>
                  <a:pt x="80040" y="28143"/>
                </a:lnTo>
                <a:lnTo>
                  <a:pt x="82807" y="27297"/>
                </a:lnTo>
                <a:lnTo>
                  <a:pt x="85504" y="26246"/>
                </a:lnTo>
                <a:lnTo>
                  <a:pt x="86807" y="25628"/>
                </a:lnTo>
                <a:lnTo>
                  <a:pt x="87699" y="25148"/>
                </a:lnTo>
                <a:lnTo>
                  <a:pt x="89414" y="24142"/>
                </a:lnTo>
                <a:lnTo>
                  <a:pt x="91060" y="22999"/>
                </a:lnTo>
                <a:lnTo>
                  <a:pt x="92637" y="21765"/>
                </a:lnTo>
                <a:lnTo>
                  <a:pt x="94123" y="20416"/>
                </a:lnTo>
                <a:lnTo>
                  <a:pt x="95518" y="18976"/>
                </a:lnTo>
                <a:lnTo>
                  <a:pt x="96821" y="17444"/>
                </a:lnTo>
                <a:lnTo>
                  <a:pt x="98010" y="15843"/>
                </a:lnTo>
                <a:lnTo>
                  <a:pt x="99107" y="14175"/>
                </a:lnTo>
                <a:lnTo>
                  <a:pt x="100113" y="12437"/>
                </a:lnTo>
                <a:lnTo>
                  <a:pt x="100982" y="10631"/>
                </a:lnTo>
                <a:lnTo>
                  <a:pt x="101759" y="8779"/>
                </a:lnTo>
                <a:lnTo>
                  <a:pt x="102399" y="6882"/>
                </a:lnTo>
                <a:lnTo>
                  <a:pt x="102902" y="4938"/>
                </a:lnTo>
                <a:lnTo>
                  <a:pt x="103291" y="2995"/>
                </a:lnTo>
                <a:lnTo>
                  <a:pt x="103542" y="1006"/>
                </a:lnTo>
                <a:lnTo>
                  <a:pt x="103611" y="0"/>
                </a:lnTo>
              </a:path>
            </a:pathLst>
          </a:custGeom>
          <a:noFill/>
          <a:ln w="28575" cap="flat" cmpd="sng">
            <a:solidFill>
              <a:schemeClr val="lt2"/>
            </a:solidFill>
            <a:prstDash val="solid"/>
            <a:miter lim="22861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8"/>
          <p:cNvSpPr/>
          <p:nvPr/>
        </p:nvSpPr>
        <p:spPr>
          <a:xfrm rot="10513411">
            <a:off x="7021182" y="-852239"/>
            <a:ext cx="10722443" cy="3577428"/>
          </a:xfrm>
          <a:custGeom>
            <a:avLst/>
            <a:gdLst/>
            <a:ahLst/>
            <a:cxnLst/>
            <a:rect l="l" t="t" r="r" b="b"/>
            <a:pathLst>
              <a:path w="246132" h="146842" fill="none" extrusionOk="0">
                <a:moveTo>
                  <a:pt x="1" y="3109"/>
                </a:moveTo>
                <a:lnTo>
                  <a:pt x="1738" y="2515"/>
                </a:lnTo>
                <a:lnTo>
                  <a:pt x="5305" y="1509"/>
                </a:lnTo>
                <a:lnTo>
                  <a:pt x="8894" y="755"/>
                </a:lnTo>
                <a:lnTo>
                  <a:pt x="12506" y="252"/>
                </a:lnTo>
                <a:lnTo>
                  <a:pt x="16118" y="0"/>
                </a:lnTo>
                <a:lnTo>
                  <a:pt x="19730" y="0"/>
                </a:lnTo>
                <a:lnTo>
                  <a:pt x="23297" y="275"/>
                </a:lnTo>
                <a:lnTo>
                  <a:pt x="26795" y="823"/>
                </a:lnTo>
                <a:lnTo>
                  <a:pt x="30224" y="1646"/>
                </a:lnTo>
                <a:lnTo>
                  <a:pt x="33539" y="2789"/>
                </a:lnTo>
                <a:lnTo>
                  <a:pt x="36740" y="4207"/>
                </a:lnTo>
                <a:lnTo>
                  <a:pt x="39803" y="5944"/>
                </a:lnTo>
                <a:lnTo>
                  <a:pt x="42684" y="7979"/>
                </a:lnTo>
                <a:lnTo>
                  <a:pt x="45404" y="10334"/>
                </a:lnTo>
                <a:lnTo>
                  <a:pt x="47919" y="13031"/>
                </a:lnTo>
                <a:lnTo>
                  <a:pt x="50182" y="16049"/>
                </a:lnTo>
                <a:lnTo>
                  <a:pt x="51234" y="17695"/>
                </a:lnTo>
                <a:lnTo>
                  <a:pt x="52057" y="19158"/>
                </a:lnTo>
                <a:lnTo>
                  <a:pt x="53429" y="22108"/>
                </a:lnTo>
                <a:lnTo>
                  <a:pt x="54458" y="25080"/>
                </a:lnTo>
                <a:lnTo>
                  <a:pt x="55166" y="28074"/>
                </a:lnTo>
                <a:lnTo>
                  <a:pt x="55601" y="31115"/>
                </a:lnTo>
                <a:lnTo>
                  <a:pt x="55806" y="34178"/>
                </a:lnTo>
                <a:lnTo>
                  <a:pt x="55829" y="37242"/>
                </a:lnTo>
                <a:lnTo>
                  <a:pt x="55692" y="40351"/>
                </a:lnTo>
                <a:lnTo>
                  <a:pt x="54961" y="48147"/>
                </a:lnTo>
                <a:lnTo>
                  <a:pt x="54160" y="55989"/>
                </a:lnTo>
                <a:lnTo>
                  <a:pt x="53978" y="59121"/>
                </a:lnTo>
                <a:lnTo>
                  <a:pt x="53909" y="62253"/>
                </a:lnTo>
                <a:lnTo>
                  <a:pt x="54000" y="65385"/>
                </a:lnTo>
                <a:lnTo>
                  <a:pt x="54138" y="66939"/>
                </a:lnTo>
                <a:lnTo>
                  <a:pt x="54298" y="68357"/>
                </a:lnTo>
                <a:lnTo>
                  <a:pt x="54778" y="71146"/>
                </a:lnTo>
                <a:lnTo>
                  <a:pt x="55441" y="73889"/>
                </a:lnTo>
                <a:lnTo>
                  <a:pt x="56287" y="76610"/>
                </a:lnTo>
                <a:lnTo>
                  <a:pt x="57315" y="79285"/>
                </a:lnTo>
                <a:lnTo>
                  <a:pt x="58504" y="81868"/>
                </a:lnTo>
                <a:lnTo>
                  <a:pt x="59853" y="84406"/>
                </a:lnTo>
                <a:lnTo>
                  <a:pt x="61339" y="86852"/>
                </a:lnTo>
                <a:lnTo>
                  <a:pt x="62985" y="89207"/>
                </a:lnTo>
                <a:lnTo>
                  <a:pt x="64745" y="91470"/>
                </a:lnTo>
                <a:lnTo>
                  <a:pt x="66643" y="93642"/>
                </a:lnTo>
                <a:lnTo>
                  <a:pt x="68655" y="95677"/>
                </a:lnTo>
                <a:lnTo>
                  <a:pt x="70781" y="97597"/>
                </a:lnTo>
                <a:lnTo>
                  <a:pt x="72999" y="99380"/>
                </a:lnTo>
                <a:lnTo>
                  <a:pt x="75308" y="101003"/>
                </a:lnTo>
                <a:lnTo>
                  <a:pt x="77708" y="102489"/>
                </a:lnTo>
                <a:lnTo>
                  <a:pt x="78943" y="103175"/>
                </a:lnTo>
                <a:lnTo>
                  <a:pt x="80269" y="103861"/>
                </a:lnTo>
                <a:lnTo>
                  <a:pt x="82875" y="105073"/>
                </a:lnTo>
                <a:lnTo>
                  <a:pt x="85458" y="106079"/>
                </a:lnTo>
                <a:lnTo>
                  <a:pt x="88042" y="106902"/>
                </a:lnTo>
                <a:lnTo>
                  <a:pt x="90602" y="107542"/>
                </a:lnTo>
                <a:lnTo>
                  <a:pt x="93140" y="107999"/>
                </a:lnTo>
                <a:lnTo>
                  <a:pt x="95677" y="108319"/>
                </a:lnTo>
                <a:lnTo>
                  <a:pt x="98169" y="108479"/>
                </a:lnTo>
                <a:lnTo>
                  <a:pt x="100684" y="108479"/>
                </a:lnTo>
                <a:lnTo>
                  <a:pt x="103176" y="108365"/>
                </a:lnTo>
                <a:lnTo>
                  <a:pt x="105645" y="108113"/>
                </a:lnTo>
                <a:lnTo>
                  <a:pt x="108114" y="107770"/>
                </a:lnTo>
                <a:lnTo>
                  <a:pt x="111772" y="107016"/>
                </a:lnTo>
                <a:lnTo>
                  <a:pt x="116665" y="105713"/>
                </a:lnTo>
                <a:lnTo>
                  <a:pt x="121511" y="104067"/>
                </a:lnTo>
                <a:lnTo>
                  <a:pt x="126335" y="102192"/>
                </a:lnTo>
                <a:lnTo>
                  <a:pt x="133560" y="99083"/>
                </a:lnTo>
                <a:lnTo>
                  <a:pt x="143184" y="94739"/>
                </a:lnTo>
                <a:lnTo>
                  <a:pt x="150432" y="91653"/>
                </a:lnTo>
                <a:lnTo>
                  <a:pt x="155301" y="89801"/>
                </a:lnTo>
                <a:lnTo>
                  <a:pt x="157747" y="88978"/>
                </a:lnTo>
                <a:lnTo>
                  <a:pt x="159599" y="88407"/>
                </a:lnTo>
                <a:lnTo>
                  <a:pt x="163371" y="87355"/>
                </a:lnTo>
                <a:lnTo>
                  <a:pt x="167212" y="86509"/>
                </a:lnTo>
                <a:lnTo>
                  <a:pt x="171076" y="85869"/>
                </a:lnTo>
                <a:lnTo>
                  <a:pt x="174962" y="85389"/>
                </a:lnTo>
                <a:lnTo>
                  <a:pt x="178872" y="85114"/>
                </a:lnTo>
                <a:lnTo>
                  <a:pt x="182781" y="85023"/>
                </a:lnTo>
                <a:lnTo>
                  <a:pt x="186713" y="85137"/>
                </a:lnTo>
                <a:lnTo>
                  <a:pt x="190600" y="85457"/>
                </a:lnTo>
                <a:lnTo>
                  <a:pt x="194463" y="85983"/>
                </a:lnTo>
                <a:lnTo>
                  <a:pt x="198281" y="86715"/>
                </a:lnTo>
                <a:lnTo>
                  <a:pt x="202054" y="87629"/>
                </a:lnTo>
                <a:lnTo>
                  <a:pt x="205757" y="88795"/>
                </a:lnTo>
                <a:lnTo>
                  <a:pt x="209415" y="90144"/>
                </a:lnTo>
                <a:lnTo>
                  <a:pt x="212959" y="91721"/>
                </a:lnTo>
                <a:lnTo>
                  <a:pt x="216411" y="93505"/>
                </a:lnTo>
                <a:lnTo>
                  <a:pt x="218080" y="94511"/>
                </a:lnTo>
                <a:lnTo>
                  <a:pt x="219749" y="95539"/>
                </a:lnTo>
                <a:lnTo>
                  <a:pt x="222949" y="97780"/>
                </a:lnTo>
                <a:lnTo>
                  <a:pt x="225990" y="100249"/>
                </a:lnTo>
                <a:lnTo>
                  <a:pt x="228871" y="102901"/>
                </a:lnTo>
                <a:lnTo>
                  <a:pt x="231591" y="105736"/>
                </a:lnTo>
                <a:lnTo>
                  <a:pt x="234083" y="108753"/>
                </a:lnTo>
                <a:lnTo>
                  <a:pt x="236392" y="111908"/>
                </a:lnTo>
                <a:lnTo>
                  <a:pt x="238495" y="115223"/>
                </a:lnTo>
                <a:lnTo>
                  <a:pt x="240347" y="118653"/>
                </a:lnTo>
                <a:lnTo>
                  <a:pt x="241993" y="122196"/>
                </a:lnTo>
                <a:lnTo>
                  <a:pt x="243365" y="125831"/>
                </a:lnTo>
                <a:lnTo>
                  <a:pt x="244485" y="129535"/>
                </a:lnTo>
                <a:lnTo>
                  <a:pt x="245308" y="133307"/>
                </a:lnTo>
                <a:lnTo>
                  <a:pt x="245880" y="137148"/>
                </a:lnTo>
                <a:lnTo>
                  <a:pt x="246131" y="141011"/>
                </a:lnTo>
                <a:lnTo>
                  <a:pt x="246085" y="144898"/>
                </a:lnTo>
                <a:lnTo>
                  <a:pt x="245925" y="146841"/>
                </a:lnTo>
              </a:path>
            </a:pathLst>
          </a:custGeom>
          <a:noFill/>
          <a:ln w="28575" cap="flat" cmpd="sng">
            <a:solidFill>
              <a:schemeClr val="lt2"/>
            </a:solidFill>
            <a:prstDash val="solid"/>
            <a:miter lim="22861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8"/>
          <p:cNvSpPr txBox="1">
            <a:spLocks noGrp="1"/>
          </p:cNvSpPr>
          <p:nvPr>
            <p:ph type="title" idx="13"/>
          </p:nvPr>
        </p:nvSpPr>
        <p:spPr>
          <a:xfrm>
            <a:off x="720000" y="540000"/>
            <a:ext cx="7704000" cy="5727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Numbers and Text">
  <p:cSld name="CUSTOM_7">
    <p:bg>
      <p:bgPr>
        <a:solidFill>
          <a:schemeClr val="lt2"/>
        </a:solidFill>
        <a:effectLst/>
      </p:bgPr>
    </p:bg>
    <p:spTree>
      <p:nvGrpSpPr>
        <p:cNvPr id="1" name="Shape 177"/>
        <p:cNvGrpSpPr/>
        <p:nvPr/>
      </p:nvGrpSpPr>
      <p:grpSpPr>
        <a:xfrm>
          <a:off x="0" y="0"/>
          <a:ext cx="0" cy="0"/>
          <a:chOff x="0" y="0"/>
          <a:chExt cx="0" cy="0"/>
        </a:xfrm>
      </p:grpSpPr>
      <p:sp>
        <p:nvSpPr>
          <p:cNvPr id="178" name="Google Shape;178;p19"/>
          <p:cNvSpPr txBox="1">
            <a:spLocks noGrp="1"/>
          </p:cNvSpPr>
          <p:nvPr>
            <p:ph type="title" hasCustomPrompt="1"/>
          </p:nvPr>
        </p:nvSpPr>
        <p:spPr>
          <a:xfrm>
            <a:off x="901650" y="1501050"/>
            <a:ext cx="3488700" cy="920400"/>
          </a:xfrm>
          <a:prstGeom prst="rect">
            <a:avLst/>
          </a:prstGeom>
        </p:spPr>
        <p:txBody>
          <a:bodyPr spcFirstLastPara="1" wrap="square" lIns="91425" tIns="91425" rIns="91425" bIns="91425" anchor="ctr" anchorCtr="0">
            <a:normAutofit/>
          </a:bodyPr>
          <a:lstStyle>
            <a:lvl1pPr lvl="0" algn="ctr" rtl="0">
              <a:spcBef>
                <a:spcPts val="0"/>
              </a:spcBef>
              <a:spcAft>
                <a:spcPts val="0"/>
              </a:spcAft>
              <a:buClr>
                <a:schemeClr val="lt1"/>
              </a:buClr>
              <a:buSzPts val="4800"/>
              <a:buNone/>
              <a:defRPr sz="5000">
                <a:solidFill>
                  <a:schemeClr val="lt1"/>
                </a:solidFill>
              </a:defRPr>
            </a:lvl1pPr>
            <a:lvl2pPr lvl="1" algn="ctr" rtl="0">
              <a:spcBef>
                <a:spcPts val="0"/>
              </a:spcBef>
              <a:spcAft>
                <a:spcPts val="0"/>
              </a:spcAft>
              <a:buClr>
                <a:schemeClr val="lt1"/>
              </a:buClr>
              <a:buSzPts val="4800"/>
              <a:buNone/>
              <a:defRPr sz="4800">
                <a:solidFill>
                  <a:schemeClr val="lt1"/>
                </a:solidFill>
              </a:defRPr>
            </a:lvl2pPr>
            <a:lvl3pPr lvl="2" algn="ctr" rtl="0">
              <a:spcBef>
                <a:spcPts val="0"/>
              </a:spcBef>
              <a:spcAft>
                <a:spcPts val="0"/>
              </a:spcAft>
              <a:buClr>
                <a:schemeClr val="lt1"/>
              </a:buClr>
              <a:buSzPts val="4800"/>
              <a:buNone/>
              <a:defRPr sz="4800">
                <a:solidFill>
                  <a:schemeClr val="lt1"/>
                </a:solidFill>
              </a:defRPr>
            </a:lvl3pPr>
            <a:lvl4pPr lvl="3" algn="ctr" rtl="0">
              <a:spcBef>
                <a:spcPts val="0"/>
              </a:spcBef>
              <a:spcAft>
                <a:spcPts val="0"/>
              </a:spcAft>
              <a:buClr>
                <a:schemeClr val="lt1"/>
              </a:buClr>
              <a:buSzPts val="4800"/>
              <a:buNone/>
              <a:defRPr sz="4800">
                <a:solidFill>
                  <a:schemeClr val="lt1"/>
                </a:solidFill>
              </a:defRPr>
            </a:lvl4pPr>
            <a:lvl5pPr lvl="4" algn="ctr" rtl="0">
              <a:spcBef>
                <a:spcPts val="0"/>
              </a:spcBef>
              <a:spcAft>
                <a:spcPts val="0"/>
              </a:spcAft>
              <a:buClr>
                <a:schemeClr val="lt1"/>
              </a:buClr>
              <a:buSzPts val="4800"/>
              <a:buNone/>
              <a:defRPr sz="4800">
                <a:solidFill>
                  <a:schemeClr val="lt1"/>
                </a:solidFill>
              </a:defRPr>
            </a:lvl5pPr>
            <a:lvl6pPr lvl="5" algn="ctr" rtl="0">
              <a:spcBef>
                <a:spcPts val="0"/>
              </a:spcBef>
              <a:spcAft>
                <a:spcPts val="0"/>
              </a:spcAft>
              <a:buClr>
                <a:schemeClr val="lt1"/>
              </a:buClr>
              <a:buSzPts val="4800"/>
              <a:buNone/>
              <a:defRPr sz="4800">
                <a:solidFill>
                  <a:schemeClr val="lt1"/>
                </a:solidFill>
              </a:defRPr>
            </a:lvl6pPr>
            <a:lvl7pPr lvl="6" algn="ctr" rtl="0">
              <a:spcBef>
                <a:spcPts val="0"/>
              </a:spcBef>
              <a:spcAft>
                <a:spcPts val="0"/>
              </a:spcAft>
              <a:buClr>
                <a:schemeClr val="lt1"/>
              </a:buClr>
              <a:buSzPts val="4800"/>
              <a:buNone/>
              <a:defRPr sz="4800">
                <a:solidFill>
                  <a:schemeClr val="lt1"/>
                </a:solidFill>
              </a:defRPr>
            </a:lvl7pPr>
            <a:lvl8pPr lvl="7" algn="ctr" rtl="0">
              <a:spcBef>
                <a:spcPts val="0"/>
              </a:spcBef>
              <a:spcAft>
                <a:spcPts val="0"/>
              </a:spcAft>
              <a:buClr>
                <a:schemeClr val="lt1"/>
              </a:buClr>
              <a:buSzPts val="4800"/>
              <a:buNone/>
              <a:defRPr sz="4800">
                <a:solidFill>
                  <a:schemeClr val="lt1"/>
                </a:solidFill>
              </a:defRPr>
            </a:lvl8pPr>
            <a:lvl9pPr lvl="8" algn="ctr" rtl="0">
              <a:spcBef>
                <a:spcPts val="0"/>
              </a:spcBef>
              <a:spcAft>
                <a:spcPts val="0"/>
              </a:spcAft>
              <a:buClr>
                <a:schemeClr val="lt1"/>
              </a:buClr>
              <a:buSzPts val="4800"/>
              <a:buNone/>
              <a:defRPr sz="4800">
                <a:solidFill>
                  <a:schemeClr val="lt1"/>
                </a:solidFill>
              </a:defRPr>
            </a:lvl9pPr>
          </a:lstStyle>
          <a:p>
            <a:r>
              <a:t>xx%</a:t>
            </a:r>
          </a:p>
        </p:txBody>
      </p:sp>
      <p:sp>
        <p:nvSpPr>
          <p:cNvPr id="179" name="Google Shape;179;p19"/>
          <p:cNvSpPr txBox="1">
            <a:spLocks noGrp="1"/>
          </p:cNvSpPr>
          <p:nvPr>
            <p:ph type="subTitle" idx="1"/>
          </p:nvPr>
        </p:nvSpPr>
        <p:spPr>
          <a:xfrm>
            <a:off x="901650" y="2230650"/>
            <a:ext cx="3488700" cy="6930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80" name="Google Shape;180;p19"/>
          <p:cNvSpPr txBox="1">
            <a:spLocks noGrp="1"/>
          </p:cNvSpPr>
          <p:nvPr>
            <p:ph type="title" idx="2" hasCustomPrompt="1"/>
          </p:nvPr>
        </p:nvSpPr>
        <p:spPr>
          <a:xfrm>
            <a:off x="4753650" y="1501050"/>
            <a:ext cx="3488700" cy="920400"/>
          </a:xfrm>
          <a:prstGeom prst="rect">
            <a:avLst/>
          </a:prstGeom>
        </p:spPr>
        <p:txBody>
          <a:bodyPr spcFirstLastPara="1" wrap="square" lIns="91425" tIns="91425" rIns="91425" bIns="91425" anchor="ctr" anchorCtr="0">
            <a:normAutofit/>
          </a:bodyPr>
          <a:lstStyle>
            <a:lvl1pPr lvl="0" algn="ctr" rtl="0">
              <a:spcBef>
                <a:spcPts val="0"/>
              </a:spcBef>
              <a:spcAft>
                <a:spcPts val="0"/>
              </a:spcAft>
              <a:buClr>
                <a:schemeClr val="lt1"/>
              </a:buClr>
              <a:buSzPts val="4800"/>
              <a:buNone/>
              <a:defRPr sz="5000">
                <a:solidFill>
                  <a:schemeClr val="lt1"/>
                </a:solidFill>
              </a:defRPr>
            </a:lvl1pPr>
            <a:lvl2pPr lvl="1" algn="ctr" rtl="0">
              <a:spcBef>
                <a:spcPts val="0"/>
              </a:spcBef>
              <a:spcAft>
                <a:spcPts val="0"/>
              </a:spcAft>
              <a:buClr>
                <a:schemeClr val="lt1"/>
              </a:buClr>
              <a:buSzPts val="4800"/>
              <a:buNone/>
              <a:defRPr sz="4800">
                <a:solidFill>
                  <a:schemeClr val="lt1"/>
                </a:solidFill>
              </a:defRPr>
            </a:lvl2pPr>
            <a:lvl3pPr lvl="2" algn="ctr" rtl="0">
              <a:spcBef>
                <a:spcPts val="0"/>
              </a:spcBef>
              <a:spcAft>
                <a:spcPts val="0"/>
              </a:spcAft>
              <a:buClr>
                <a:schemeClr val="lt1"/>
              </a:buClr>
              <a:buSzPts val="4800"/>
              <a:buNone/>
              <a:defRPr sz="4800">
                <a:solidFill>
                  <a:schemeClr val="lt1"/>
                </a:solidFill>
              </a:defRPr>
            </a:lvl3pPr>
            <a:lvl4pPr lvl="3" algn="ctr" rtl="0">
              <a:spcBef>
                <a:spcPts val="0"/>
              </a:spcBef>
              <a:spcAft>
                <a:spcPts val="0"/>
              </a:spcAft>
              <a:buClr>
                <a:schemeClr val="lt1"/>
              </a:buClr>
              <a:buSzPts val="4800"/>
              <a:buNone/>
              <a:defRPr sz="4800">
                <a:solidFill>
                  <a:schemeClr val="lt1"/>
                </a:solidFill>
              </a:defRPr>
            </a:lvl4pPr>
            <a:lvl5pPr lvl="4" algn="ctr" rtl="0">
              <a:spcBef>
                <a:spcPts val="0"/>
              </a:spcBef>
              <a:spcAft>
                <a:spcPts val="0"/>
              </a:spcAft>
              <a:buClr>
                <a:schemeClr val="lt1"/>
              </a:buClr>
              <a:buSzPts val="4800"/>
              <a:buNone/>
              <a:defRPr sz="4800">
                <a:solidFill>
                  <a:schemeClr val="lt1"/>
                </a:solidFill>
              </a:defRPr>
            </a:lvl5pPr>
            <a:lvl6pPr lvl="5" algn="ctr" rtl="0">
              <a:spcBef>
                <a:spcPts val="0"/>
              </a:spcBef>
              <a:spcAft>
                <a:spcPts val="0"/>
              </a:spcAft>
              <a:buClr>
                <a:schemeClr val="lt1"/>
              </a:buClr>
              <a:buSzPts val="4800"/>
              <a:buNone/>
              <a:defRPr sz="4800">
                <a:solidFill>
                  <a:schemeClr val="lt1"/>
                </a:solidFill>
              </a:defRPr>
            </a:lvl6pPr>
            <a:lvl7pPr lvl="6" algn="ctr" rtl="0">
              <a:spcBef>
                <a:spcPts val="0"/>
              </a:spcBef>
              <a:spcAft>
                <a:spcPts val="0"/>
              </a:spcAft>
              <a:buClr>
                <a:schemeClr val="lt1"/>
              </a:buClr>
              <a:buSzPts val="4800"/>
              <a:buNone/>
              <a:defRPr sz="4800">
                <a:solidFill>
                  <a:schemeClr val="lt1"/>
                </a:solidFill>
              </a:defRPr>
            </a:lvl7pPr>
            <a:lvl8pPr lvl="7" algn="ctr" rtl="0">
              <a:spcBef>
                <a:spcPts val="0"/>
              </a:spcBef>
              <a:spcAft>
                <a:spcPts val="0"/>
              </a:spcAft>
              <a:buClr>
                <a:schemeClr val="lt1"/>
              </a:buClr>
              <a:buSzPts val="4800"/>
              <a:buNone/>
              <a:defRPr sz="4800">
                <a:solidFill>
                  <a:schemeClr val="lt1"/>
                </a:solidFill>
              </a:defRPr>
            </a:lvl8pPr>
            <a:lvl9pPr lvl="8" algn="ctr" rtl="0">
              <a:spcBef>
                <a:spcPts val="0"/>
              </a:spcBef>
              <a:spcAft>
                <a:spcPts val="0"/>
              </a:spcAft>
              <a:buClr>
                <a:schemeClr val="lt1"/>
              </a:buClr>
              <a:buSzPts val="4800"/>
              <a:buNone/>
              <a:defRPr sz="4800">
                <a:solidFill>
                  <a:schemeClr val="lt1"/>
                </a:solidFill>
              </a:defRPr>
            </a:lvl9pPr>
          </a:lstStyle>
          <a:p>
            <a:r>
              <a:t>xx%</a:t>
            </a:r>
          </a:p>
        </p:txBody>
      </p:sp>
      <p:sp>
        <p:nvSpPr>
          <p:cNvPr id="181" name="Google Shape;181;p19"/>
          <p:cNvSpPr txBox="1">
            <a:spLocks noGrp="1"/>
          </p:cNvSpPr>
          <p:nvPr>
            <p:ph type="subTitle" idx="3"/>
          </p:nvPr>
        </p:nvSpPr>
        <p:spPr>
          <a:xfrm>
            <a:off x="4753650" y="2230650"/>
            <a:ext cx="3488700" cy="6930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82" name="Google Shape;182;p19"/>
          <p:cNvSpPr txBox="1">
            <a:spLocks noGrp="1"/>
          </p:cNvSpPr>
          <p:nvPr>
            <p:ph type="title" idx="4" hasCustomPrompt="1"/>
          </p:nvPr>
        </p:nvSpPr>
        <p:spPr>
          <a:xfrm>
            <a:off x="2827575" y="3246450"/>
            <a:ext cx="3488700" cy="809700"/>
          </a:xfrm>
          <a:prstGeom prst="rect">
            <a:avLst/>
          </a:prstGeom>
        </p:spPr>
        <p:txBody>
          <a:bodyPr spcFirstLastPara="1" wrap="square" lIns="91425" tIns="91425" rIns="91425" bIns="91425" anchor="ctr" anchorCtr="0">
            <a:normAutofit/>
          </a:bodyPr>
          <a:lstStyle>
            <a:lvl1pPr lvl="0" algn="ctr" rtl="0">
              <a:spcBef>
                <a:spcPts val="0"/>
              </a:spcBef>
              <a:spcAft>
                <a:spcPts val="0"/>
              </a:spcAft>
              <a:buClr>
                <a:schemeClr val="lt1"/>
              </a:buClr>
              <a:buSzPts val="4800"/>
              <a:buNone/>
              <a:defRPr sz="5000">
                <a:solidFill>
                  <a:schemeClr val="lt1"/>
                </a:solidFill>
              </a:defRPr>
            </a:lvl1pPr>
            <a:lvl2pPr lvl="1" algn="ctr" rtl="0">
              <a:spcBef>
                <a:spcPts val="0"/>
              </a:spcBef>
              <a:spcAft>
                <a:spcPts val="0"/>
              </a:spcAft>
              <a:buClr>
                <a:schemeClr val="lt1"/>
              </a:buClr>
              <a:buSzPts val="4800"/>
              <a:buNone/>
              <a:defRPr sz="4800">
                <a:solidFill>
                  <a:schemeClr val="lt1"/>
                </a:solidFill>
              </a:defRPr>
            </a:lvl2pPr>
            <a:lvl3pPr lvl="2" algn="ctr" rtl="0">
              <a:spcBef>
                <a:spcPts val="0"/>
              </a:spcBef>
              <a:spcAft>
                <a:spcPts val="0"/>
              </a:spcAft>
              <a:buClr>
                <a:schemeClr val="lt1"/>
              </a:buClr>
              <a:buSzPts val="4800"/>
              <a:buNone/>
              <a:defRPr sz="4800">
                <a:solidFill>
                  <a:schemeClr val="lt1"/>
                </a:solidFill>
              </a:defRPr>
            </a:lvl3pPr>
            <a:lvl4pPr lvl="3" algn="ctr" rtl="0">
              <a:spcBef>
                <a:spcPts val="0"/>
              </a:spcBef>
              <a:spcAft>
                <a:spcPts val="0"/>
              </a:spcAft>
              <a:buClr>
                <a:schemeClr val="lt1"/>
              </a:buClr>
              <a:buSzPts val="4800"/>
              <a:buNone/>
              <a:defRPr sz="4800">
                <a:solidFill>
                  <a:schemeClr val="lt1"/>
                </a:solidFill>
              </a:defRPr>
            </a:lvl4pPr>
            <a:lvl5pPr lvl="4" algn="ctr" rtl="0">
              <a:spcBef>
                <a:spcPts val="0"/>
              </a:spcBef>
              <a:spcAft>
                <a:spcPts val="0"/>
              </a:spcAft>
              <a:buClr>
                <a:schemeClr val="lt1"/>
              </a:buClr>
              <a:buSzPts val="4800"/>
              <a:buNone/>
              <a:defRPr sz="4800">
                <a:solidFill>
                  <a:schemeClr val="lt1"/>
                </a:solidFill>
              </a:defRPr>
            </a:lvl5pPr>
            <a:lvl6pPr lvl="5" algn="ctr" rtl="0">
              <a:spcBef>
                <a:spcPts val="0"/>
              </a:spcBef>
              <a:spcAft>
                <a:spcPts val="0"/>
              </a:spcAft>
              <a:buClr>
                <a:schemeClr val="lt1"/>
              </a:buClr>
              <a:buSzPts val="4800"/>
              <a:buNone/>
              <a:defRPr sz="4800">
                <a:solidFill>
                  <a:schemeClr val="lt1"/>
                </a:solidFill>
              </a:defRPr>
            </a:lvl6pPr>
            <a:lvl7pPr lvl="6" algn="ctr" rtl="0">
              <a:spcBef>
                <a:spcPts val="0"/>
              </a:spcBef>
              <a:spcAft>
                <a:spcPts val="0"/>
              </a:spcAft>
              <a:buClr>
                <a:schemeClr val="lt1"/>
              </a:buClr>
              <a:buSzPts val="4800"/>
              <a:buNone/>
              <a:defRPr sz="4800">
                <a:solidFill>
                  <a:schemeClr val="lt1"/>
                </a:solidFill>
              </a:defRPr>
            </a:lvl7pPr>
            <a:lvl8pPr lvl="7" algn="ctr" rtl="0">
              <a:spcBef>
                <a:spcPts val="0"/>
              </a:spcBef>
              <a:spcAft>
                <a:spcPts val="0"/>
              </a:spcAft>
              <a:buClr>
                <a:schemeClr val="lt1"/>
              </a:buClr>
              <a:buSzPts val="4800"/>
              <a:buNone/>
              <a:defRPr sz="4800">
                <a:solidFill>
                  <a:schemeClr val="lt1"/>
                </a:solidFill>
              </a:defRPr>
            </a:lvl8pPr>
            <a:lvl9pPr lvl="8" algn="ctr" rtl="0">
              <a:spcBef>
                <a:spcPts val="0"/>
              </a:spcBef>
              <a:spcAft>
                <a:spcPts val="0"/>
              </a:spcAft>
              <a:buClr>
                <a:schemeClr val="lt1"/>
              </a:buClr>
              <a:buSzPts val="4800"/>
              <a:buNone/>
              <a:defRPr sz="4800">
                <a:solidFill>
                  <a:schemeClr val="lt1"/>
                </a:solidFill>
              </a:defRPr>
            </a:lvl9pPr>
          </a:lstStyle>
          <a:p>
            <a:r>
              <a:t>xx%</a:t>
            </a:r>
          </a:p>
        </p:txBody>
      </p:sp>
      <p:sp>
        <p:nvSpPr>
          <p:cNvPr id="183" name="Google Shape;183;p19"/>
          <p:cNvSpPr txBox="1">
            <a:spLocks noGrp="1"/>
          </p:cNvSpPr>
          <p:nvPr>
            <p:ph type="subTitle" idx="5"/>
          </p:nvPr>
        </p:nvSpPr>
        <p:spPr>
          <a:xfrm>
            <a:off x="2827475" y="3920700"/>
            <a:ext cx="3488700" cy="6930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84" name="Google Shape;184;p19"/>
          <p:cNvSpPr/>
          <p:nvPr/>
        </p:nvSpPr>
        <p:spPr>
          <a:xfrm rot="10800000">
            <a:off x="-1811186" y="-71168"/>
            <a:ext cx="8469773" cy="926521"/>
          </a:xfrm>
          <a:custGeom>
            <a:avLst/>
            <a:gdLst/>
            <a:ahLst/>
            <a:cxnLst/>
            <a:rect l="l" t="t" r="r" b="b"/>
            <a:pathLst>
              <a:path w="163257" h="45839" extrusionOk="0">
                <a:moveTo>
                  <a:pt x="59533" y="1"/>
                </a:moveTo>
                <a:lnTo>
                  <a:pt x="54960" y="138"/>
                </a:lnTo>
                <a:lnTo>
                  <a:pt x="50388" y="595"/>
                </a:lnTo>
                <a:lnTo>
                  <a:pt x="45861" y="1373"/>
                </a:lnTo>
                <a:lnTo>
                  <a:pt x="41403" y="2493"/>
                </a:lnTo>
                <a:lnTo>
                  <a:pt x="37037" y="3910"/>
                </a:lnTo>
                <a:lnTo>
                  <a:pt x="32784" y="5648"/>
                </a:lnTo>
                <a:lnTo>
                  <a:pt x="28669" y="7682"/>
                </a:lnTo>
                <a:lnTo>
                  <a:pt x="24714" y="9991"/>
                </a:lnTo>
                <a:lnTo>
                  <a:pt x="20942" y="12598"/>
                </a:lnTo>
                <a:lnTo>
                  <a:pt x="17376" y="15478"/>
                </a:lnTo>
                <a:lnTo>
                  <a:pt x="14061" y="18610"/>
                </a:lnTo>
                <a:lnTo>
                  <a:pt x="10997" y="22017"/>
                </a:lnTo>
                <a:lnTo>
                  <a:pt x="9557" y="23823"/>
                </a:lnTo>
                <a:lnTo>
                  <a:pt x="8528" y="25217"/>
                </a:lnTo>
                <a:lnTo>
                  <a:pt x="6722" y="28029"/>
                </a:lnTo>
                <a:lnTo>
                  <a:pt x="5190" y="30910"/>
                </a:lnTo>
                <a:lnTo>
                  <a:pt x="3910" y="33950"/>
                </a:lnTo>
                <a:lnTo>
                  <a:pt x="3338" y="35574"/>
                </a:lnTo>
                <a:lnTo>
                  <a:pt x="2904" y="37037"/>
                </a:lnTo>
                <a:lnTo>
                  <a:pt x="1487" y="42044"/>
                </a:lnTo>
                <a:lnTo>
                  <a:pt x="892" y="44467"/>
                </a:lnTo>
                <a:lnTo>
                  <a:pt x="915" y="44718"/>
                </a:lnTo>
                <a:lnTo>
                  <a:pt x="801" y="44764"/>
                </a:lnTo>
                <a:lnTo>
                  <a:pt x="572" y="45061"/>
                </a:lnTo>
                <a:lnTo>
                  <a:pt x="344" y="45496"/>
                </a:lnTo>
                <a:lnTo>
                  <a:pt x="92" y="45793"/>
                </a:lnTo>
                <a:lnTo>
                  <a:pt x="1" y="45839"/>
                </a:lnTo>
                <a:lnTo>
                  <a:pt x="163257" y="45839"/>
                </a:lnTo>
                <a:lnTo>
                  <a:pt x="162320" y="45038"/>
                </a:lnTo>
                <a:lnTo>
                  <a:pt x="161154" y="44147"/>
                </a:lnTo>
                <a:lnTo>
                  <a:pt x="160559" y="43324"/>
                </a:lnTo>
                <a:lnTo>
                  <a:pt x="160353" y="42729"/>
                </a:lnTo>
                <a:lnTo>
                  <a:pt x="160376" y="42638"/>
                </a:lnTo>
                <a:lnTo>
                  <a:pt x="160216" y="42318"/>
                </a:lnTo>
                <a:lnTo>
                  <a:pt x="159851" y="41769"/>
                </a:lnTo>
                <a:lnTo>
                  <a:pt x="159896" y="41701"/>
                </a:lnTo>
                <a:lnTo>
                  <a:pt x="159896" y="20096"/>
                </a:lnTo>
                <a:lnTo>
                  <a:pt x="159668" y="20073"/>
                </a:lnTo>
                <a:lnTo>
                  <a:pt x="159416" y="20119"/>
                </a:lnTo>
                <a:lnTo>
                  <a:pt x="156101" y="20874"/>
                </a:lnTo>
                <a:lnTo>
                  <a:pt x="149403" y="22108"/>
                </a:lnTo>
                <a:lnTo>
                  <a:pt x="144327" y="22771"/>
                </a:lnTo>
                <a:lnTo>
                  <a:pt x="140921" y="23114"/>
                </a:lnTo>
                <a:lnTo>
                  <a:pt x="137537" y="23343"/>
                </a:lnTo>
                <a:lnTo>
                  <a:pt x="134131" y="23434"/>
                </a:lnTo>
                <a:lnTo>
                  <a:pt x="130747" y="23411"/>
                </a:lnTo>
                <a:lnTo>
                  <a:pt x="127387" y="23251"/>
                </a:lnTo>
                <a:lnTo>
                  <a:pt x="124049" y="22931"/>
                </a:lnTo>
                <a:lnTo>
                  <a:pt x="120734" y="22451"/>
                </a:lnTo>
                <a:lnTo>
                  <a:pt x="117465" y="21811"/>
                </a:lnTo>
                <a:lnTo>
                  <a:pt x="114218" y="20988"/>
                </a:lnTo>
                <a:lnTo>
                  <a:pt x="111041" y="19982"/>
                </a:lnTo>
                <a:lnTo>
                  <a:pt x="107908" y="18770"/>
                </a:lnTo>
                <a:lnTo>
                  <a:pt x="106354" y="18084"/>
                </a:lnTo>
                <a:lnTo>
                  <a:pt x="104411" y="17170"/>
                </a:lnTo>
                <a:lnTo>
                  <a:pt x="100593" y="15112"/>
                </a:lnTo>
                <a:lnTo>
                  <a:pt x="95014" y="11775"/>
                </a:lnTo>
                <a:lnTo>
                  <a:pt x="91288" y="9557"/>
                </a:lnTo>
                <a:lnTo>
                  <a:pt x="89390" y="8483"/>
                </a:lnTo>
                <a:lnTo>
                  <a:pt x="85504" y="6448"/>
                </a:lnTo>
                <a:lnTo>
                  <a:pt x="81526" y="4619"/>
                </a:lnTo>
                <a:lnTo>
                  <a:pt x="77456" y="3041"/>
                </a:lnTo>
                <a:lnTo>
                  <a:pt x="75376" y="2401"/>
                </a:lnTo>
                <a:lnTo>
                  <a:pt x="73158" y="1761"/>
                </a:lnTo>
                <a:lnTo>
                  <a:pt x="68655" y="824"/>
                </a:lnTo>
                <a:lnTo>
                  <a:pt x="64105" y="229"/>
                </a:lnTo>
                <a:lnTo>
                  <a:pt x="595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19"/>
          <p:cNvSpPr/>
          <p:nvPr/>
        </p:nvSpPr>
        <p:spPr>
          <a:xfrm rot="-137095" flipH="1">
            <a:off x="-3687930" y="4517976"/>
            <a:ext cx="7544799" cy="1241505"/>
          </a:xfrm>
          <a:custGeom>
            <a:avLst/>
            <a:gdLst/>
            <a:ahLst/>
            <a:cxnLst/>
            <a:rect l="l" t="t" r="r" b="b"/>
            <a:pathLst>
              <a:path w="163257" h="45839" extrusionOk="0">
                <a:moveTo>
                  <a:pt x="59533" y="1"/>
                </a:moveTo>
                <a:lnTo>
                  <a:pt x="54960" y="138"/>
                </a:lnTo>
                <a:lnTo>
                  <a:pt x="50388" y="595"/>
                </a:lnTo>
                <a:lnTo>
                  <a:pt x="45861" y="1373"/>
                </a:lnTo>
                <a:lnTo>
                  <a:pt x="41403" y="2493"/>
                </a:lnTo>
                <a:lnTo>
                  <a:pt x="37037" y="3910"/>
                </a:lnTo>
                <a:lnTo>
                  <a:pt x="32784" y="5648"/>
                </a:lnTo>
                <a:lnTo>
                  <a:pt x="28669" y="7682"/>
                </a:lnTo>
                <a:lnTo>
                  <a:pt x="24714" y="9991"/>
                </a:lnTo>
                <a:lnTo>
                  <a:pt x="20942" y="12598"/>
                </a:lnTo>
                <a:lnTo>
                  <a:pt x="17376" y="15478"/>
                </a:lnTo>
                <a:lnTo>
                  <a:pt x="14061" y="18610"/>
                </a:lnTo>
                <a:lnTo>
                  <a:pt x="10997" y="22017"/>
                </a:lnTo>
                <a:lnTo>
                  <a:pt x="9557" y="23823"/>
                </a:lnTo>
                <a:lnTo>
                  <a:pt x="8528" y="25217"/>
                </a:lnTo>
                <a:lnTo>
                  <a:pt x="6722" y="28029"/>
                </a:lnTo>
                <a:lnTo>
                  <a:pt x="5190" y="30910"/>
                </a:lnTo>
                <a:lnTo>
                  <a:pt x="3910" y="33950"/>
                </a:lnTo>
                <a:lnTo>
                  <a:pt x="3338" y="35574"/>
                </a:lnTo>
                <a:lnTo>
                  <a:pt x="2904" y="37037"/>
                </a:lnTo>
                <a:lnTo>
                  <a:pt x="1487" y="42044"/>
                </a:lnTo>
                <a:lnTo>
                  <a:pt x="892" y="44467"/>
                </a:lnTo>
                <a:lnTo>
                  <a:pt x="915" y="44718"/>
                </a:lnTo>
                <a:lnTo>
                  <a:pt x="801" y="44764"/>
                </a:lnTo>
                <a:lnTo>
                  <a:pt x="572" y="45061"/>
                </a:lnTo>
                <a:lnTo>
                  <a:pt x="344" y="45496"/>
                </a:lnTo>
                <a:lnTo>
                  <a:pt x="92" y="45793"/>
                </a:lnTo>
                <a:lnTo>
                  <a:pt x="1" y="45839"/>
                </a:lnTo>
                <a:lnTo>
                  <a:pt x="163257" y="45839"/>
                </a:lnTo>
                <a:lnTo>
                  <a:pt x="162320" y="45038"/>
                </a:lnTo>
                <a:lnTo>
                  <a:pt x="161154" y="44147"/>
                </a:lnTo>
                <a:lnTo>
                  <a:pt x="160559" y="43324"/>
                </a:lnTo>
                <a:lnTo>
                  <a:pt x="160353" y="42729"/>
                </a:lnTo>
                <a:lnTo>
                  <a:pt x="160376" y="42638"/>
                </a:lnTo>
                <a:lnTo>
                  <a:pt x="160216" y="42318"/>
                </a:lnTo>
                <a:lnTo>
                  <a:pt x="159851" y="41769"/>
                </a:lnTo>
                <a:lnTo>
                  <a:pt x="159896" y="41701"/>
                </a:lnTo>
                <a:lnTo>
                  <a:pt x="159896" y="20096"/>
                </a:lnTo>
                <a:lnTo>
                  <a:pt x="159668" y="20073"/>
                </a:lnTo>
                <a:lnTo>
                  <a:pt x="159416" y="20119"/>
                </a:lnTo>
                <a:lnTo>
                  <a:pt x="156101" y="20874"/>
                </a:lnTo>
                <a:lnTo>
                  <a:pt x="149403" y="22108"/>
                </a:lnTo>
                <a:lnTo>
                  <a:pt x="144327" y="22771"/>
                </a:lnTo>
                <a:lnTo>
                  <a:pt x="140921" y="23114"/>
                </a:lnTo>
                <a:lnTo>
                  <a:pt x="137537" y="23343"/>
                </a:lnTo>
                <a:lnTo>
                  <a:pt x="134131" y="23434"/>
                </a:lnTo>
                <a:lnTo>
                  <a:pt x="130747" y="23411"/>
                </a:lnTo>
                <a:lnTo>
                  <a:pt x="127387" y="23251"/>
                </a:lnTo>
                <a:lnTo>
                  <a:pt x="124049" y="22931"/>
                </a:lnTo>
                <a:lnTo>
                  <a:pt x="120734" y="22451"/>
                </a:lnTo>
                <a:lnTo>
                  <a:pt x="117465" y="21811"/>
                </a:lnTo>
                <a:lnTo>
                  <a:pt x="114218" y="20988"/>
                </a:lnTo>
                <a:lnTo>
                  <a:pt x="111041" y="19982"/>
                </a:lnTo>
                <a:lnTo>
                  <a:pt x="107908" y="18770"/>
                </a:lnTo>
                <a:lnTo>
                  <a:pt x="106354" y="18084"/>
                </a:lnTo>
                <a:lnTo>
                  <a:pt x="104411" y="17170"/>
                </a:lnTo>
                <a:lnTo>
                  <a:pt x="100593" y="15112"/>
                </a:lnTo>
                <a:lnTo>
                  <a:pt x="95014" y="11775"/>
                </a:lnTo>
                <a:lnTo>
                  <a:pt x="91288" y="9557"/>
                </a:lnTo>
                <a:lnTo>
                  <a:pt x="89390" y="8483"/>
                </a:lnTo>
                <a:lnTo>
                  <a:pt x="85504" y="6448"/>
                </a:lnTo>
                <a:lnTo>
                  <a:pt x="81526" y="4619"/>
                </a:lnTo>
                <a:lnTo>
                  <a:pt x="77456" y="3041"/>
                </a:lnTo>
                <a:lnTo>
                  <a:pt x="75376" y="2401"/>
                </a:lnTo>
                <a:lnTo>
                  <a:pt x="73158" y="1761"/>
                </a:lnTo>
                <a:lnTo>
                  <a:pt x="68655" y="824"/>
                </a:lnTo>
                <a:lnTo>
                  <a:pt x="64105" y="229"/>
                </a:lnTo>
                <a:lnTo>
                  <a:pt x="595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9"/>
          <p:cNvSpPr/>
          <p:nvPr/>
        </p:nvSpPr>
        <p:spPr>
          <a:xfrm rot="-570820">
            <a:off x="-505882" y="-1768541"/>
            <a:ext cx="11965368" cy="3577529"/>
          </a:xfrm>
          <a:custGeom>
            <a:avLst/>
            <a:gdLst/>
            <a:ahLst/>
            <a:cxnLst/>
            <a:rect l="l" t="t" r="r" b="b"/>
            <a:pathLst>
              <a:path w="246132" h="146842" fill="none" extrusionOk="0">
                <a:moveTo>
                  <a:pt x="1" y="3109"/>
                </a:moveTo>
                <a:lnTo>
                  <a:pt x="1738" y="2515"/>
                </a:lnTo>
                <a:lnTo>
                  <a:pt x="5305" y="1509"/>
                </a:lnTo>
                <a:lnTo>
                  <a:pt x="8894" y="755"/>
                </a:lnTo>
                <a:lnTo>
                  <a:pt x="12506" y="252"/>
                </a:lnTo>
                <a:lnTo>
                  <a:pt x="16118" y="0"/>
                </a:lnTo>
                <a:lnTo>
                  <a:pt x="19730" y="0"/>
                </a:lnTo>
                <a:lnTo>
                  <a:pt x="23297" y="275"/>
                </a:lnTo>
                <a:lnTo>
                  <a:pt x="26795" y="823"/>
                </a:lnTo>
                <a:lnTo>
                  <a:pt x="30224" y="1646"/>
                </a:lnTo>
                <a:lnTo>
                  <a:pt x="33539" y="2789"/>
                </a:lnTo>
                <a:lnTo>
                  <a:pt x="36740" y="4207"/>
                </a:lnTo>
                <a:lnTo>
                  <a:pt x="39803" y="5944"/>
                </a:lnTo>
                <a:lnTo>
                  <a:pt x="42684" y="7979"/>
                </a:lnTo>
                <a:lnTo>
                  <a:pt x="45404" y="10334"/>
                </a:lnTo>
                <a:lnTo>
                  <a:pt x="47919" y="13031"/>
                </a:lnTo>
                <a:lnTo>
                  <a:pt x="50182" y="16049"/>
                </a:lnTo>
                <a:lnTo>
                  <a:pt x="51234" y="17695"/>
                </a:lnTo>
                <a:lnTo>
                  <a:pt x="52057" y="19158"/>
                </a:lnTo>
                <a:lnTo>
                  <a:pt x="53429" y="22108"/>
                </a:lnTo>
                <a:lnTo>
                  <a:pt x="54458" y="25080"/>
                </a:lnTo>
                <a:lnTo>
                  <a:pt x="55166" y="28074"/>
                </a:lnTo>
                <a:lnTo>
                  <a:pt x="55601" y="31115"/>
                </a:lnTo>
                <a:lnTo>
                  <a:pt x="55806" y="34178"/>
                </a:lnTo>
                <a:lnTo>
                  <a:pt x="55829" y="37242"/>
                </a:lnTo>
                <a:lnTo>
                  <a:pt x="55692" y="40351"/>
                </a:lnTo>
                <a:lnTo>
                  <a:pt x="54961" y="48147"/>
                </a:lnTo>
                <a:lnTo>
                  <a:pt x="54160" y="55989"/>
                </a:lnTo>
                <a:lnTo>
                  <a:pt x="53978" y="59121"/>
                </a:lnTo>
                <a:lnTo>
                  <a:pt x="53909" y="62253"/>
                </a:lnTo>
                <a:lnTo>
                  <a:pt x="54000" y="65385"/>
                </a:lnTo>
                <a:lnTo>
                  <a:pt x="54138" y="66939"/>
                </a:lnTo>
                <a:lnTo>
                  <a:pt x="54298" y="68357"/>
                </a:lnTo>
                <a:lnTo>
                  <a:pt x="54778" y="71146"/>
                </a:lnTo>
                <a:lnTo>
                  <a:pt x="55441" y="73889"/>
                </a:lnTo>
                <a:lnTo>
                  <a:pt x="56287" y="76610"/>
                </a:lnTo>
                <a:lnTo>
                  <a:pt x="57315" y="79285"/>
                </a:lnTo>
                <a:lnTo>
                  <a:pt x="58504" y="81868"/>
                </a:lnTo>
                <a:lnTo>
                  <a:pt x="59853" y="84406"/>
                </a:lnTo>
                <a:lnTo>
                  <a:pt x="61339" y="86852"/>
                </a:lnTo>
                <a:lnTo>
                  <a:pt x="62985" y="89207"/>
                </a:lnTo>
                <a:lnTo>
                  <a:pt x="64745" y="91470"/>
                </a:lnTo>
                <a:lnTo>
                  <a:pt x="66643" y="93642"/>
                </a:lnTo>
                <a:lnTo>
                  <a:pt x="68655" y="95677"/>
                </a:lnTo>
                <a:lnTo>
                  <a:pt x="70781" y="97597"/>
                </a:lnTo>
                <a:lnTo>
                  <a:pt x="72999" y="99380"/>
                </a:lnTo>
                <a:lnTo>
                  <a:pt x="75308" y="101003"/>
                </a:lnTo>
                <a:lnTo>
                  <a:pt x="77708" y="102489"/>
                </a:lnTo>
                <a:lnTo>
                  <a:pt x="78943" y="103175"/>
                </a:lnTo>
                <a:lnTo>
                  <a:pt x="80269" y="103861"/>
                </a:lnTo>
                <a:lnTo>
                  <a:pt x="82875" y="105073"/>
                </a:lnTo>
                <a:lnTo>
                  <a:pt x="85458" y="106079"/>
                </a:lnTo>
                <a:lnTo>
                  <a:pt x="88042" y="106902"/>
                </a:lnTo>
                <a:lnTo>
                  <a:pt x="90602" y="107542"/>
                </a:lnTo>
                <a:lnTo>
                  <a:pt x="93140" y="107999"/>
                </a:lnTo>
                <a:lnTo>
                  <a:pt x="95677" y="108319"/>
                </a:lnTo>
                <a:lnTo>
                  <a:pt x="98169" y="108479"/>
                </a:lnTo>
                <a:lnTo>
                  <a:pt x="100684" y="108479"/>
                </a:lnTo>
                <a:lnTo>
                  <a:pt x="103176" y="108365"/>
                </a:lnTo>
                <a:lnTo>
                  <a:pt x="105645" y="108113"/>
                </a:lnTo>
                <a:lnTo>
                  <a:pt x="108114" y="107770"/>
                </a:lnTo>
                <a:lnTo>
                  <a:pt x="111772" y="107016"/>
                </a:lnTo>
                <a:lnTo>
                  <a:pt x="116665" y="105713"/>
                </a:lnTo>
                <a:lnTo>
                  <a:pt x="121511" y="104067"/>
                </a:lnTo>
                <a:lnTo>
                  <a:pt x="126335" y="102192"/>
                </a:lnTo>
                <a:lnTo>
                  <a:pt x="133560" y="99083"/>
                </a:lnTo>
                <a:lnTo>
                  <a:pt x="143184" y="94739"/>
                </a:lnTo>
                <a:lnTo>
                  <a:pt x="150432" y="91653"/>
                </a:lnTo>
                <a:lnTo>
                  <a:pt x="155301" y="89801"/>
                </a:lnTo>
                <a:lnTo>
                  <a:pt x="157747" y="88978"/>
                </a:lnTo>
                <a:lnTo>
                  <a:pt x="159599" y="88407"/>
                </a:lnTo>
                <a:lnTo>
                  <a:pt x="163371" y="87355"/>
                </a:lnTo>
                <a:lnTo>
                  <a:pt x="167212" y="86509"/>
                </a:lnTo>
                <a:lnTo>
                  <a:pt x="171076" y="85869"/>
                </a:lnTo>
                <a:lnTo>
                  <a:pt x="174962" y="85389"/>
                </a:lnTo>
                <a:lnTo>
                  <a:pt x="178872" y="85114"/>
                </a:lnTo>
                <a:lnTo>
                  <a:pt x="182781" y="85023"/>
                </a:lnTo>
                <a:lnTo>
                  <a:pt x="186713" y="85137"/>
                </a:lnTo>
                <a:lnTo>
                  <a:pt x="190600" y="85457"/>
                </a:lnTo>
                <a:lnTo>
                  <a:pt x="194463" y="85983"/>
                </a:lnTo>
                <a:lnTo>
                  <a:pt x="198281" y="86715"/>
                </a:lnTo>
                <a:lnTo>
                  <a:pt x="202054" y="87629"/>
                </a:lnTo>
                <a:lnTo>
                  <a:pt x="205757" y="88795"/>
                </a:lnTo>
                <a:lnTo>
                  <a:pt x="209415" y="90144"/>
                </a:lnTo>
                <a:lnTo>
                  <a:pt x="212959" y="91721"/>
                </a:lnTo>
                <a:lnTo>
                  <a:pt x="216411" y="93505"/>
                </a:lnTo>
                <a:lnTo>
                  <a:pt x="218080" y="94511"/>
                </a:lnTo>
                <a:lnTo>
                  <a:pt x="219749" y="95539"/>
                </a:lnTo>
                <a:lnTo>
                  <a:pt x="222949" y="97780"/>
                </a:lnTo>
                <a:lnTo>
                  <a:pt x="225990" y="100249"/>
                </a:lnTo>
                <a:lnTo>
                  <a:pt x="228871" y="102901"/>
                </a:lnTo>
                <a:lnTo>
                  <a:pt x="231591" y="105736"/>
                </a:lnTo>
                <a:lnTo>
                  <a:pt x="234083" y="108753"/>
                </a:lnTo>
                <a:lnTo>
                  <a:pt x="236392" y="111908"/>
                </a:lnTo>
                <a:lnTo>
                  <a:pt x="238495" y="115223"/>
                </a:lnTo>
                <a:lnTo>
                  <a:pt x="240347" y="118653"/>
                </a:lnTo>
                <a:lnTo>
                  <a:pt x="241993" y="122196"/>
                </a:lnTo>
                <a:lnTo>
                  <a:pt x="243365" y="125831"/>
                </a:lnTo>
                <a:lnTo>
                  <a:pt x="244485" y="129535"/>
                </a:lnTo>
                <a:lnTo>
                  <a:pt x="245308" y="133307"/>
                </a:lnTo>
                <a:lnTo>
                  <a:pt x="245880" y="137148"/>
                </a:lnTo>
                <a:lnTo>
                  <a:pt x="246131" y="141011"/>
                </a:lnTo>
                <a:lnTo>
                  <a:pt x="246085" y="144898"/>
                </a:lnTo>
                <a:lnTo>
                  <a:pt x="245925" y="146841"/>
                </a:lnTo>
              </a:path>
            </a:pathLst>
          </a:custGeom>
          <a:noFill/>
          <a:ln w="28575" cap="flat" cmpd="sng">
            <a:solidFill>
              <a:schemeClr val="lt1"/>
            </a:solidFill>
            <a:prstDash val="solid"/>
            <a:miter lim="22861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9"/>
          <p:cNvSpPr/>
          <p:nvPr/>
        </p:nvSpPr>
        <p:spPr>
          <a:xfrm rot="-820164">
            <a:off x="-7883937" y="3032776"/>
            <a:ext cx="10722477" cy="3577626"/>
          </a:xfrm>
          <a:custGeom>
            <a:avLst/>
            <a:gdLst/>
            <a:ahLst/>
            <a:cxnLst/>
            <a:rect l="l" t="t" r="r" b="b"/>
            <a:pathLst>
              <a:path w="246132" h="146842" fill="none" extrusionOk="0">
                <a:moveTo>
                  <a:pt x="1" y="3109"/>
                </a:moveTo>
                <a:lnTo>
                  <a:pt x="1738" y="2515"/>
                </a:lnTo>
                <a:lnTo>
                  <a:pt x="5305" y="1509"/>
                </a:lnTo>
                <a:lnTo>
                  <a:pt x="8894" y="755"/>
                </a:lnTo>
                <a:lnTo>
                  <a:pt x="12506" y="252"/>
                </a:lnTo>
                <a:lnTo>
                  <a:pt x="16118" y="0"/>
                </a:lnTo>
                <a:lnTo>
                  <a:pt x="19730" y="0"/>
                </a:lnTo>
                <a:lnTo>
                  <a:pt x="23297" y="275"/>
                </a:lnTo>
                <a:lnTo>
                  <a:pt x="26795" y="823"/>
                </a:lnTo>
                <a:lnTo>
                  <a:pt x="30224" y="1646"/>
                </a:lnTo>
                <a:lnTo>
                  <a:pt x="33539" y="2789"/>
                </a:lnTo>
                <a:lnTo>
                  <a:pt x="36740" y="4207"/>
                </a:lnTo>
                <a:lnTo>
                  <a:pt x="39803" y="5944"/>
                </a:lnTo>
                <a:lnTo>
                  <a:pt x="42684" y="7979"/>
                </a:lnTo>
                <a:lnTo>
                  <a:pt x="45404" y="10334"/>
                </a:lnTo>
                <a:lnTo>
                  <a:pt x="47919" y="13031"/>
                </a:lnTo>
                <a:lnTo>
                  <a:pt x="50182" y="16049"/>
                </a:lnTo>
                <a:lnTo>
                  <a:pt x="51234" y="17695"/>
                </a:lnTo>
                <a:lnTo>
                  <a:pt x="52057" y="19158"/>
                </a:lnTo>
                <a:lnTo>
                  <a:pt x="53429" y="22108"/>
                </a:lnTo>
                <a:lnTo>
                  <a:pt x="54458" y="25080"/>
                </a:lnTo>
                <a:lnTo>
                  <a:pt x="55166" y="28074"/>
                </a:lnTo>
                <a:lnTo>
                  <a:pt x="55601" y="31115"/>
                </a:lnTo>
                <a:lnTo>
                  <a:pt x="55806" y="34178"/>
                </a:lnTo>
                <a:lnTo>
                  <a:pt x="55829" y="37242"/>
                </a:lnTo>
                <a:lnTo>
                  <a:pt x="55692" y="40351"/>
                </a:lnTo>
                <a:lnTo>
                  <a:pt x="54961" y="48147"/>
                </a:lnTo>
                <a:lnTo>
                  <a:pt x="54160" y="55989"/>
                </a:lnTo>
                <a:lnTo>
                  <a:pt x="53978" y="59121"/>
                </a:lnTo>
                <a:lnTo>
                  <a:pt x="53909" y="62253"/>
                </a:lnTo>
                <a:lnTo>
                  <a:pt x="54000" y="65385"/>
                </a:lnTo>
                <a:lnTo>
                  <a:pt x="54138" y="66939"/>
                </a:lnTo>
                <a:lnTo>
                  <a:pt x="54298" y="68357"/>
                </a:lnTo>
                <a:lnTo>
                  <a:pt x="54778" y="71146"/>
                </a:lnTo>
                <a:lnTo>
                  <a:pt x="55441" y="73889"/>
                </a:lnTo>
                <a:lnTo>
                  <a:pt x="56287" y="76610"/>
                </a:lnTo>
                <a:lnTo>
                  <a:pt x="57315" y="79285"/>
                </a:lnTo>
                <a:lnTo>
                  <a:pt x="58504" y="81868"/>
                </a:lnTo>
                <a:lnTo>
                  <a:pt x="59853" y="84406"/>
                </a:lnTo>
                <a:lnTo>
                  <a:pt x="61339" y="86852"/>
                </a:lnTo>
                <a:lnTo>
                  <a:pt x="62985" y="89207"/>
                </a:lnTo>
                <a:lnTo>
                  <a:pt x="64745" y="91470"/>
                </a:lnTo>
                <a:lnTo>
                  <a:pt x="66643" y="93642"/>
                </a:lnTo>
                <a:lnTo>
                  <a:pt x="68655" y="95677"/>
                </a:lnTo>
                <a:lnTo>
                  <a:pt x="70781" y="97597"/>
                </a:lnTo>
                <a:lnTo>
                  <a:pt x="72999" y="99380"/>
                </a:lnTo>
                <a:lnTo>
                  <a:pt x="75308" y="101003"/>
                </a:lnTo>
                <a:lnTo>
                  <a:pt x="77708" y="102489"/>
                </a:lnTo>
                <a:lnTo>
                  <a:pt x="78943" y="103175"/>
                </a:lnTo>
                <a:lnTo>
                  <a:pt x="80269" y="103861"/>
                </a:lnTo>
                <a:lnTo>
                  <a:pt x="82875" y="105073"/>
                </a:lnTo>
                <a:lnTo>
                  <a:pt x="85458" y="106079"/>
                </a:lnTo>
                <a:lnTo>
                  <a:pt x="88042" y="106902"/>
                </a:lnTo>
                <a:lnTo>
                  <a:pt x="90602" y="107542"/>
                </a:lnTo>
                <a:lnTo>
                  <a:pt x="93140" y="107999"/>
                </a:lnTo>
                <a:lnTo>
                  <a:pt x="95677" y="108319"/>
                </a:lnTo>
                <a:lnTo>
                  <a:pt x="98169" y="108479"/>
                </a:lnTo>
                <a:lnTo>
                  <a:pt x="100684" y="108479"/>
                </a:lnTo>
                <a:lnTo>
                  <a:pt x="103176" y="108365"/>
                </a:lnTo>
                <a:lnTo>
                  <a:pt x="105645" y="108113"/>
                </a:lnTo>
                <a:lnTo>
                  <a:pt x="108114" y="107770"/>
                </a:lnTo>
                <a:lnTo>
                  <a:pt x="111772" y="107016"/>
                </a:lnTo>
                <a:lnTo>
                  <a:pt x="116665" y="105713"/>
                </a:lnTo>
                <a:lnTo>
                  <a:pt x="121511" y="104067"/>
                </a:lnTo>
                <a:lnTo>
                  <a:pt x="126335" y="102192"/>
                </a:lnTo>
                <a:lnTo>
                  <a:pt x="133560" y="99083"/>
                </a:lnTo>
                <a:lnTo>
                  <a:pt x="143184" y="94739"/>
                </a:lnTo>
                <a:lnTo>
                  <a:pt x="150432" y="91653"/>
                </a:lnTo>
                <a:lnTo>
                  <a:pt x="155301" y="89801"/>
                </a:lnTo>
                <a:lnTo>
                  <a:pt x="157747" y="88978"/>
                </a:lnTo>
                <a:lnTo>
                  <a:pt x="159599" y="88407"/>
                </a:lnTo>
                <a:lnTo>
                  <a:pt x="163371" y="87355"/>
                </a:lnTo>
                <a:lnTo>
                  <a:pt x="167212" y="86509"/>
                </a:lnTo>
                <a:lnTo>
                  <a:pt x="171076" y="85869"/>
                </a:lnTo>
                <a:lnTo>
                  <a:pt x="174962" y="85389"/>
                </a:lnTo>
                <a:lnTo>
                  <a:pt x="178872" y="85114"/>
                </a:lnTo>
                <a:lnTo>
                  <a:pt x="182781" y="85023"/>
                </a:lnTo>
                <a:lnTo>
                  <a:pt x="186713" y="85137"/>
                </a:lnTo>
                <a:lnTo>
                  <a:pt x="190600" y="85457"/>
                </a:lnTo>
                <a:lnTo>
                  <a:pt x="194463" y="85983"/>
                </a:lnTo>
                <a:lnTo>
                  <a:pt x="198281" y="86715"/>
                </a:lnTo>
                <a:lnTo>
                  <a:pt x="202054" y="87629"/>
                </a:lnTo>
                <a:lnTo>
                  <a:pt x="205757" y="88795"/>
                </a:lnTo>
                <a:lnTo>
                  <a:pt x="209415" y="90144"/>
                </a:lnTo>
                <a:lnTo>
                  <a:pt x="212959" y="91721"/>
                </a:lnTo>
                <a:lnTo>
                  <a:pt x="216411" y="93505"/>
                </a:lnTo>
                <a:lnTo>
                  <a:pt x="218080" y="94511"/>
                </a:lnTo>
                <a:lnTo>
                  <a:pt x="219749" y="95539"/>
                </a:lnTo>
                <a:lnTo>
                  <a:pt x="222949" y="97780"/>
                </a:lnTo>
                <a:lnTo>
                  <a:pt x="225990" y="100249"/>
                </a:lnTo>
                <a:lnTo>
                  <a:pt x="228871" y="102901"/>
                </a:lnTo>
                <a:lnTo>
                  <a:pt x="231591" y="105736"/>
                </a:lnTo>
                <a:lnTo>
                  <a:pt x="234083" y="108753"/>
                </a:lnTo>
                <a:lnTo>
                  <a:pt x="236392" y="111908"/>
                </a:lnTo>
                <a:lnTo>
                  <a:pt x="238495" y="115223"/>
                </a:lnTo>
                <a:lnTo>
                  <a:pt x="240347" y="118653"/>
                </a:lnTo>
                <a:lnTo>
                  <a:pt x="241993" y="122196"/>
                </a:lnTo>
                <a:lnTo>
                  <a:pt x="243365" y="125831"/>
                </a:lnTo>
                <a:lnTo>
                  <a:pt x="244485" y="129535"/>
                </a:lnTo>
                <a:lnTo>
                  <a:pt x="245308" y="133307"/>
                </a:lnTo>
                <a:lnTo>
                  <a:pt x="245880" y="137148"/>
                </a:lnTo>
                <a:lnTo>
                  <a:pt x="246131" y="141011"/>
                </a:lnTo>
                <a:lnTo>
                  <a:pt x="246085" y="144898"/>
                </a:lnTo>
                <a:lnTo>
                  <a:pt x="245925" y="146841"/>
                </a:lnTo>
              </a:path>
            </a:pathLst>
          </a:custGeom>
          <a:noFill/>
          <a:ln w="28575" cap="flat" cmpd="sng">
            <a:solidFill>
              <a:schemeClr val="lt1"/>
            </a:solidFill>
            <a:prstDash val="solid"/>
            <a:miter lim="22861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9"/>
          <p:cNvSpPr/>
          <p:nvPr/>
        </p:nvSpPr>
        <p:spPr>
          <a:xfrm rot="-137083">
            <a:off x="6052155" y="4059191"/>
            <a:ext cx="6972127" cy="1241505"/>
          </a:xfrm>
          <a:custGeom>
            <a:avLst/>
            <a:gdLst/>
            <a:ahLst/>
            <a:cxnLst/>
            <a:rect l="l" t="t" r="r" b="b"/>
            <a:pathLst>
              <a:path w="163257" h="45839" extrusionOk="0">
                <a:moveTo>
                  <a:pt x="59533" y="1"/>
                </a:moveTo>
                <a:lnTo>
                  <a:pt x="54960" y="138"/>
                </a:lnTo>
                <a:lnTo>
                  <a:pt x="50388" y="595"/>
                </a:lnTo>
                <a:lnTo>
                  <a:pt x="45861" y="1373"/>
                </a:lnTo>
                <a:lnTo>
                  <a:pt x="41403" y="2493"/>
                </a:lnTo>
                <a:lnTo>
                  <a:pt x="37037" y="3910"/>
                </a:lnTo>
                <a:lnTo>
                  <a:pt x="32784" y="5648"/>
                </a:lnTo>
                <a:lnTo>
                  <a:pt x="28669" y="7682"/>
                </a:lnTo>
                <a:lnTo>
                  <a:pt x="24714" y="9991"/>
                </a:lnTo>
                <a:lnTo>
                  <a:pt x="20942" y="12598"/>
                </a:lnTo>
                <a:lnTo>
                  <a:pt x="17376" y="15478"/>
                </a:lnTo>
                <a:lnTo>
                  <a:pt x="14061" y="18610"/>
                </a:lnTo>
                <a:lnTo>
                  <a:pt x="10997" y="22017"/>
                </a:lnTo>
                <a:lnTo>
                  <a:pt x="9557" y="23823"/>
                </a:lnTo>
                <a:lnTo>
                  <a:pt x="8528" y="25217"/>
                </a:lnTo>
                <a:lnTo>
                  <a:pt x="6722" y="28029"/>
                </a:lnTo>
                <a:lnTo>
                  <a:pt x="5190" y="30910"/>
                </a:lnTo>
                <a:lnTo>
                  <a:pt x="3910" y="33950"/>
                </a:lnTo>
                <a:lnTo>
                  <a:pt x="3338" y="35574"/>
                </a:lnTo>
                <a:lnTo>
                  <a:pt x="2904" y="37037"/>
                </a:lnTo>
                <a:lnTo>
                  <a:pt x="1487" y="42044"/>
                </a:lnTo>
                <a:lnTo>
                  <a:pt x="892" y="44467"/>
                </a:lnTo>
                <a:lnTo>
                  <a:pt x="915" y="44718"/>
                </a:lnTo>
                <a:lnTo>
                  <a:pt x="801" y="44764"/>
                </a:lnTo>
                <a:lnTo>
                  <a:pt x="572" y="45061"/>
                </a:lnTo>
                <a:lnTo>
                  <a:pt x="344" y="45496"/>
                </a:lnTo>
                <a:lnTo>
                  <a:pt x="92" y="45793"/>
                </a:lnTo>
                <a:lnTo>
                  <a:pt x="1" y="45839"/>
                </a:lnTo>
                <a:lnTo>
                  <a:pt x="163257" y="45839"/>
                </a:lnTo>
                <a:lnTo>
                  <a:pt x="162320" y="45038"/>
                </a:lnTo>
                <a:lnTo>
                  <a:pt x="161154" y="44147"/>
                </a:lnTo>
                <a:lnTo>
                  <a:pt x="160559" y="43324"/>
                </a:lnTo>
                <a:lnTo>
                  <a:pt x="160353" y="42729"/>
                </a:lnTo>
                <a:lnTo>
                  <a:pt x="160376" y="42638"/>
                </a:lnTo>
                <a:lnTo>
                  <a:pt x="160216" y="42318"/>
                </a:lnTo>
                <a:lnTo>
                  <a:pt x="159851" y="41769"/>
                </a:lnTo>
                <a:lnTo>
                  <a:pt x="159896" y="41701"/>
                </a:lnTo>
                <a:lnTo>
                  <a:pt x="159896" y="20096"/>
                </a:lnTo>
                <a:lnTo>
                  <a:pt x="159668" y="20073"/>
                </a:lnTo>
                <a:lnTo>
                  <a:pt x="159416" y="20119"/>
                </a:lnTo>
                <a:lnTo>
                  <a:pt x="156101" y="20874"/>
                </a:lnTo>
                <a:lnTo>
                  <a:pt x="149403" y="22108"/>
                </a:lnTo>
                <a:lnTo>
                  <a:pt x="144327" y="22771"/>
                </a:lnTo>
                <a:lnTo>
                  <a:pt x="140921" y="23114"/>
                </a:lnTo>
                <a:lnTo>
                  <a:pt x="137537" y="23343"/>
                </a:lnTo>
                <a:lnTo>
                  <a:pt x="134131" y="23434"/>
                </a:lnTo>
                <a:lnTo>
                  <a:pt x="130747" y="23411"/>
                </a:lnTo>
                <a:lnTo>
                  <a:pt x="127387" y="23251"/>
                </a:lnTo>
                <a:lnTo>
                  <a:pt x="124049" y="22931"/>
                </a:lnTo>
                <a:lnTo>
                  <a:pt x="120734" y="22451"/>
                </a:lnTo>
                <a:lnTo>
                  <a:pt x="117465" y="21811"/>
                </a:lnTo>
                <a:lnTo>
                  <a:pt x="114218" y="20988"/>
                </a:lnTo>
                <a:lnTo>
                  <a:pt x="111041" y="19982"/>
                </a:lnTo>
                <a:lnTo>
                  <a:pt x="107908" y="18770"/>
                </a:lnTo>
                <a:lnTo>
                  <a:pt x="106354" y="18084"/>
                </a:lnTo>
                <a:lnTo>
                  <a:pt x="104411" y="17170"/>
                </a:lnTo>
                <a:lnTo>
                  <a:pt x="100593" y="15112"/>
                </a:lnTo>
                <a:lnTo>
                  <a:pt x="95014" y="11775"/>
                </a:lnTo>
                <a:lnTo>
                  <a:pt x="91288" y="9557"/>
                </a:lnTo>
                <a:lnTo>
                  <a:pt x="89390" y="8483"/>
                </a:lnTo>
                <a:lnTo>
                  <a:pt x="85504" y="6448"/>
                </a:lnTo>
                <a:lnTo>
                  <a:pt x="81526" y="4619"/>
                </a:lnTo>
                <a:lnTo>
                  <a:pt x="77456" y="3041"/>
                </a:lnTo>
                <a:lnTo>
                  <a:pt x="75376" y="2401"/>
                </a:lnTo>
                <a:lnTo>
                  <a:pt x="73158" y="1761"/>
                </a:lnTo>
                <a:lnTo>
                  <a:pt x="68655" y="824"/>
                </a:lnTo>
                <a:lnTo>
                  <a:pt x="64105" y="229"/>
                </a:lnTo>
                <a:lnTo>
                  <a:pt x="595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9"/>
          <p:cNvSpPr/>
          <p:nvPr/>
        </p:nvSpPr>
        <p:spPr>
          <a:xfrm rot="9979836" flipH="1">
            <a:off x="3364481" y="2961019"/>
            <a:ext cx="10722477" cy="3437836"/>
          </a:xfrm>
          <a:custGeom>
            <a:avLst/>
            <a:gdLst/>
            <a:ahLst/>
            <a:cxnLst/>
            <a:rect l="l" t="t" r="r" b="b"/>
            <a:pathLst>
              <a:path w="246132" h="146842" fill="none" extrusionOk="0">
                <a:moveTo>
                  <a:pt x="1" y="3109"/>
                </a:moveTo>
                <a:lnTo>
                  <a:pt x="1738" y="2515"/>
                </a:lnTo>
                <a:lnTo>
                  <a:pt x="5305" y="1509"/>
                </a:lnTo>
                <a:lnTo>
                  <a:pt x="8894" y="755"/>
                </a:lnTo>
                <a:lnTo>
                  <a:pt x="12506" y="252"/>
                </a:lnTo>
                <a:lnTo>
                  <a:pt x="16118" y="0"/>
                </a:lnTo>
                <a:lnTo>
                  <a:pt x="19730" y="0"/>
                </a:lnTo>
                <a:lnTo>
                  <a:pt x="23297" y="275"/>
                </a:lnTo>
                <a:lnTo>
                  <a:pt x="26795" y="823"/>
                </a:lnTo>
                <a:lnTo>
                  <a:pt x="30224" y="1646"/>
                </a:lnTo>
                <a:lnTo>
                  <a:pt x="33539" y="2789"/>
                </a:lnTo>
                <a:lnTo>
                  <a:pt x="36740" y="4207"/>
                </a:lnTo>
                <a:lnTo>
                  <a:pt x="39803" y="5944"/>
                </a:lnTo>
                <a:lnTo>
                  <a:pt x="42684" y="7979"/>
                </a:lnTo>
                <a:lnTo>
                  <a:pt x="45404" y="10334"/>
                </a:lnTo>
                <a:lnTo>
                  <a:pt x="47919" y="13031"/>
                </a:lnTo>
                <a:lnTo>
                  <a:pt x="50182" y="16049"/>
                </a:lnTo>
                <a:lnTo>
                  <a:pt x="51234" y="17695"/>
                </a:lnTo>
                <a:lnTo>
                  <a:pt x="52057" y="19158"/>
                </a:lnTo>
                <a:lnTo>
                  <a:pt x="53429" y="22108"/>
                </a:lnTo>
                <a:lnTo>
                  <a:pt x="54458" y="25080"/>
                </a:lnTo>
                <a:lnTo>
                  <a:pt x="55166" y="28074"/>
                </a:lnTo>
                <a:lnTo>
                  <a:pt x="55601" y="31115"/>
                </a:lnTo>
                <a:lnTo>
                  <a:pt x="55806" y="34178"/>
                </a:lnTo>
                <a:lnTo>
                  <a:pt x="55829" y="37242"/>
                </a:lnTo>
                <a:lnTo>
                  <a:pt x="55692" y="40351"/>
                </a:lnTo>
                <a:lnTo>
                  <a:pt x="54961" y="48147"/>
                </a:lnTo>
                <a:lnTo>
                  <a:pt x="54160" y="55989"/>
                </a:lnTo>
                <a:lnTo>
                  <a:pt x="53978" y="59121"/>
                </a:lnTo>
                <a:lnTo>
                  <a:pt x="53909" y="62253"/>
                </a:lnTo>
                <a:lnTo>
                  <a:pt x="54000" y="65385"/>
                </a:lnTo>
                <a:lnTo>
                  <a:pt x="54138" y="66939"/>
                </a:lnTo>
                <a:lnTo>
                  <a:pt x="54298" y="68357"/>
                </a:lnTo>
                <a:lnTo>
                  <a:pt x="54778" y="71146"/>
                </a:lnTo>
                <a:lnTo>
                  <a:pt x="55441" y="73889"/>
                </a:lnTo>
                <a:lnTo>
                  <a:pt x="56287" y="76610"/>
                </a:lnTo>
                <a:lnTo>
                  <a:pt x="57315" y="79285"/>
                </a:lnTo>
                <a:lnTo>
                  <a:pt x="58504" y="81868"/>
                </a:lnTo>
                <a:lnTo>
                  <a:pt x="59853" y="84406"/>
                </a:lnTo>
                <a:lnTo>
                  <a:pt x="61339" y="86852"/>
                </a:lnTo>
                <a:lnTo>
                  <a:pt x="62985" y="89207"/>
                </a:lnTo>
                <a:lnTo>
                  <a:pt x="64745" y="91470"/>
                </a:lnTo>
                <a:lnTo>
                  <a:pt x="66643" y="93642"/>
                </a:lnTo>
                <a:lnTo>
                  <a:pt x="68655" y="95677"/>
                </a:lnTo>
                <a:lnTo>
                  <a:pt x="70781" y="97597"/>
                </a:lnTo>
                <a:lnTo>
                  <a:pt x="72999" y="99380"/>
                </a:lnTo>
                <a:lnTo>
                  <a:pt x="75308" y="101003"/>
                </a:lnTo>
                <a:lnTo>
                  <a:pt x="77708" y="102489"/>
                </a:lnTo>
                <a:lnTo>
                  <a:pt x="78943" y="103175"/>
                </a:lnTo>
                <a:lnTo>
                  <a:pt x="80269" y="103861"/>
                </a:lnTo>
                <a:lnTo>
                  <a:pt x="82875" y="105073"/>
                </a:lnTo>
                <a:lnTo>
                  <a:pt x="85458" y="106079"/>
                </a:lnTo>
                <a:lnTo>
                  <a:pt x="88042" y="106902"/>
                </a:lnTo>
                <a:lnTo>
                  <a:pt x="90602" y="107542"/>
                </a:lnTo>
                <a:lnTo>
                  <a:pt x="93140" y="107999"/>
                </a:lnTo>
                <a:lnTo>
                  <a:pt x="95677" y="108319"/>
                </a:lnTo>
                <a:lnTo>
                  <a:pt x="98169" y="108479"/>
                </a:lnTo>
                <a:lnTo>
                  <a:pt x="100684" y="108479"/>
                </a:lnTo>
                <a:lnTo>
                  <a:pt x="103176" y="108365"/>
                </a:lnTo>
                <a:lnTo>
                  <a:pt x="105645" y="108113"/>
                </a:lnTo>
                <a:lnTo>
                  <a:pt x="108114" y="107770"/>
                </a:lnTo>
                <a:lnTo>
                  <a:pt x="111772" y="107016"/>
                </a:lnTo>
                <a:lnTo>
                  <a:pt x="116665" y="105713"/>
                </a:lnTo>
                <a:lnTo>
                  <a:pt x="121511" y="104067"/>
                </a:lnTo>
                <a:lnTo>
                  <a:pt x="126335" y="102192"/>
                </a:lnTo>
                <a:lnTo>
                  <a:pt x="133560" y="99083"/>
                </a:lnTo>
                <a:lnTo>
                  <a:pt x="143184" y="94739"/>
                </a:lnTo>
                <a:lnTo>
                  <a:pt x="150432" y="91653"/>
                </a:lnTo>
                <a:lnTo>
                  <a:pt x="155301" y="89801"/>
                </a:lnTo>
                <a:lnTo>
                  <a:pt x="157747" y="88978"/>
                </a:lnTo>
                <a:lnTo>
                  <a:pt x="159599" y="88407"/>
                </a:lnTo>
                <a:lnTo>
                  <a:pt x="163371" y="87355"/>
                </a:lnTo>
                <a:lnTo>
                  <a:pt x="167212" y="86509"/>
                </a:lnTo>
                <a:lnTo>
                  <a:pt x="171076" y="85869"/>
                </a:lnTo>
                <a:lnTo>
                  <a:pt x="174962" y="85389"/>
                </a:lnTo>
                <a:lnTo>
                  <a:pt x="178872" y="85114"/>
                </a:lnTo>
                <a:lnTo>
                  <a:pt x="182781" y="85023"/>
                </a:lnTo>
                <a:lnTo>
                  <a:pt x="186713" y="85137"/>
                </a:lnTo>
                <a:lnTo>
                  <a:pt x="190600" y="85457"/>
                </a:lnTo>
                <a:lnTo>
                  <a:pt x="194463" y="85983"/>
                </a:lnTo>
                <a:lnTo>
                  <a:pt x="198281" y="86715"/>
                </a:lnTo>
                <a:lnTo>
                  <a:pt x="202054" y="87629"/>
                </a:lnTo>
                <a:lnTo>
                  <a:pt x="205757" y="88795"/>
                </a:lnTo>
                <a:lnTo>
                  <a:pt x="209415" y="90144"/>
                </a:lnTo>
                <a:lnTo>
                  <a:pt x="212959" y="91721"/>
                </a:lnTo>
                <a:lnTo>
                  <a:pt x="216411" y="93505"/>
                </a:lnTo>
                <a:lnTo>
                  <a:pt x="218080" y="94511"/>
                </a:lnTo>
                <a:lnTo>
                  <a:pt x="219749" y="95539"/>
                </a:lnTo>
                <a:lnTo>
                  <a:pt x="222949" y="97780"/>
                </a:lnTo>
                <a:lnTo>
                  <a:pt x="225990" y="100249"/>
                </a:lnTo>
                <a:lnTo>
                  <a:pt x="228871" y="102901"/>
                </a:lnTo>
                <a:lnTo>
                  <a:pt x="231591" y="105736"/>
                </a:lnTo>
                <a:lnTo>
                  <a:pt x="234083" y="108753"/>
                </a:lnTo>
                <a:lnTo>
                  <a:pt x="236392" y="111908"/>
                </a:lnTo>
                <a:lnTo>
                  <a:pt x="238495" y="115223"/>
                </a:lnTo>
                <a:lnTo>
                  <a:pt x="240347" y="118653"/>
                </a:lnTo>
                <a:lnTo>
                  <a:pt x="241993" y="122196"/>
                </a:lnTo>
                <a:lnTo>
                  <a:pt x="243365" y="125831"/>
                </a:lnTo>
                <a:lnTo>
                  <a:pt x="244485" y="129535"/>
                </a:lnTo>
                <a:lnTo>
                  <a:pt x="245308" y="133307"/>
                </a:lnTo>
                <a:lnTo>
                  <a:pt x="245880" y="137148"/>
                </a:lnTo>
                <a:lnTo>
                  <a:pt x="246131" y="141011"/>
                </a:lnTo>
                <a:lnTo>
                  <a:pt x="246085" y="144898"/>
                </a:lnTo>
                <a:lnTo>
                  <a:pt x="245925" y="146841"/>
                </a:lnTo>
              </a:path>
            </a:pathLst>
          </a:custGeom>
          <a:noFill/>
          <a:ln w="28575" cap="flat" cmpd="sng">
            <a:solidFill>
              <a:schemeClr val="lt1"/>
            </a:solidFill>
            <a:prstDash val="solid"/>
            <a:miter lim="22861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Four Columns 1">
  <p:cSld name="CUSTOM_2_1_1">
    <p:spTree>
      <p:nvGrpSpPr>
        <p:cNvPr id="1" name="Shape 190"/>
        <p:cNvGrpSpPr/>
        <p:nvPr/>
      </p:nvGrpSpPr>
      <p:grpSpPr>
        <a:xfrm>
          <a:off x="0" y="0"/>
          <a:ext cx="0" cy="0"/>
          <a:chOff x="0" y="0"/>
          <a:chExt cx="0" cy="0"/>
        </a:xfrm>
      </p:grpSpPr>
      <p:sp>
        <p:nvSpPr>
          <p:cNvPr id="191" name="Google Shape;191;p20"/>
          <p:cNvSpPr/>
          <p:nvPr/>
        </p:nvSpPr>
        <p:spPr>
          <a:xfrm rot="-138344" flipH="1">
            <a:off x="-949054" y="4719374"/>
            <a:ext cx="8156393" cy="1049146"/>
          </a:xfrm>
          <a:custGeom>
            <a:avLst/>
            <a:gdLst/>
            <a:ahLst/>
            <a:cxnLst/>
            <a:rect l="l" t="t" r="r" b="b"/>
            <a:pathLst>
              <a:path w="163257" h="45839" extrusionOk="0">
                <a:moveTo>
                  <a:pt x="59533" y="1"/>
                </a:moveTo>
                <a:lnTo>
                  <a:pt x="54960" y="138"/>
                </a:lnTo>
                <a:lnTo>
                  <a:pt x="50388" y="595"/>
                </a:lnTo>
                <a:lnTo>
                  <a:pt x="45861" y="1373"/>
                </a:lnTo>
                <a:lnTo>
                  <a:pt x="41403" y="2493"/>
                </a:lnTo>
                <a:lnTo>
                  <a:pt x="37037" y="3910"/>
                </a:lnTo>
                <a:lnTo>
                  <a:pt x="32784" y="5648"/>
                </a:lnTo>
                <a:lnTo>
                  <a:pt x="28669" y="7682"/>
                </a:lnTo>
                <a:lnTo>
                  <a:pt x="24714" y="9991"/>
                </a:lnTo>
                <a:lnTo>
                  <a:pt x="20942" y="12598"/>
                </a:lnTo>
                <a:lnTo>
                  <a:pt x="17376" y="15478"/>
                </a:lnTo>
                <a:lnTo>
                  <a:pt x="14061" y="18610"/>
                </a:lnTo>
                <a:lnTo>
                  <a:pt x="10997" y="22017"/>
                </a:lnTo>
                <a:lnTo>
                  <a:pt x="9557" y="23823"/>
                </a:lnTo>
                <a:lnTo>
                  <a:pt x="8528" y="25217"/>
                </a:lnTo>
                <a:lnTo>
                  <a:pt x="6722" y="28029"/>
                </a:lnTo>
                <a:lnTo>
                  <a:pt x="5190" y="30910"/>
                </a:lnTo>
                <a:lnTo>
                  <a:pt x="3910" y="33950"/>
                </a:lnTo>
                <a:lnTo>
                  <a:pt x="3338" y="35574"/>
                </a:lnTo>
                <a:lnTo>
                  <a:pt x="2904" y="37037"/>
                </a:lnTo>
                <a:lnTo>
                  <a:pt x="1487" y="42044"/>
                </a:lnTo>
                <a:lnTo>
                  <a:pt x="892" y="44467"/>
                </a:lnTo>
                <a:lnTo>
                  <a:pt x="915" y="44718"/>
                </a:lnTo>
                <a:lnTo>
                  <a:pt x="801" y="44764"/>
                </a:lnTo>
                <a:lnTo>
                  <a:pt x="572" y="45061"/>
                </a:lnTo>
                <a:lnTo>
                  <a:pt x="344" y="45496"/>
                </a:lnTo>
                <a:lnTo>
                  <a:pt x="92" y="45793"/>
                </a:lnTo>
                <a:lnTo>
                  <a:pt x="1" y="45839"/>
                </a:lnTo>
                <a:lnTo>
                  <a:pt x="163257" y="45839"/>
                </a:lnTo>
                <a:lnTo>
                  <a:pt x="162320" y="45038"/>
                </a:lnTo>
                <a:lnTo>
                  <a:pt x="161154" y="44147"/>
                </a:lnTo>
                <a:lnTo>
                  <a:pt x="160559" y="43324"/>
                </a:lnTo>
                <a:lnTo>
                  <a:pt x="160353" y="42729"/>
                </a:lnTo>
                <a:lnTo>
                  <a:pt x="160376" y="42638"/>
                </a:lnTo>
                <a:lnTo>
                  <a:pt x="160216" y="42318"/>
                </a:lnTo>
                <a:lnTo>
                  <a:pt x="159851" y="41769"/>
                </a:lnTo>
                <a:lnTo>
                  <a:pt x="159896" y="41701"/>
                </a:lnTo>
                <a:lnTo>
                  <a:pt x="159896" y="20096"/>
                </a:lnTo>
                <a:lnTo>
                  <a:pt x="159668" y="20073"/>
                </a:lnTo>
                <a:lnTo>
                  <a:pt x="159416" y="20119"/>
                </a:lnTo>
                <a:lnTo>
                  <a:pt x="156101" y="20874"/>
                </a:lnTo>
                <a:lnTo>
                  <a:pt x="149403" y="22108"/>
                </a:lnTo>
                <a:lnTo>
                  <a:pt x="144327" y="22771"/>
                </a:lnTo>
                <a:lnTo>
                  <a:pt x="140921" y="23114"/>
                </a:lnTo>
                <a:lnTo>
                  <a:pt x="137537" y="23343"/>
                </a:lnTo>
                <a:lnTo>
                  <a:pt x="134131" y="23434"/>
                </a:lnTo>
                <a:lnTo>
                  <a:pt x="130747" y="23411"/>
                </a:lnTo>
                <a:lnTo>
                  <a:pt x="127387" y="23251"/>
                </a:lnTo>
                <a:lnTo>
                  <a:pt x="124049" y="22931"/>
                </a:lnTo>
                <a:lnTo>
                  <a:pt x="120734" y="22451"/>
                </a:lnTo>
                <a:lnTo>
                  <a:pt x="117465" y="21811"/>
                </a:lnTo>
                <a:lnTo>
                  <a:pt x="114218" y="20988"/>
                </a:lnTo>
                <a:lnTo>
                  <a:pt x="111041" y="19982"/>
                </a:lnTo>
                <a:lnTo>
                  <a:pt x="107908" y="18770"/>
                </a:lnTo>
                <a:lnTo>
                  <a:pt x="106354" y="18084"/>
                </a:lnTo>
                <a:lnTo>
                  <a:pt x="104411" y="17170"/>
                </a:lnTo>
                <a:lnTo>
                  <a:pt x="100593" y="15112"/>
                </a:lnTo>
                <a:lnTo>
                  <a:pt x="95014" y="11775"/>
                </a:lnTo>
                <a:lnTo>
                  <a:pt x="91288" y="9557"/>
                </a:lnTo>
                <a:lnTo>
                  <a:pt x="89390" y="8483"/>
                </a:lnTo>
                <a:lnTo>
                  <a:pt x="85504" y="6448"/>
                </a:lnTo>
                <a:lnTo>
                  <a:pt x="81526" y="4619"/>
                </a:lnTo>
                <a:lnTo>
                  <a:pt x="77456" y="3041"/>
                </a:lnTo>
                <a:lnTo>
                  <a:pt x="75376" y="2401"/>
                </a:lnTo>
                <a:lnTo>
                  <a:pt x="73158" y="1761"/>
                </a:lnTo>
                <a:lnTo>
                  <a:pt x="68655" y="824"/>
                </a:lnTo>
                <a:lnTo>
                  <a:pt x="64105" y="229"/>
                </a:lnTo>
                <a:lnTo>
                  <a:pt x="595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0"/>
          <p:cNvSpPr/>
          <p:nvPr/>
        </p:nvSpPr>
        <p:spPr>
          <a:xfrm rot="10513411">
            <a:off x="-1218443" y="3676599"/>
            <a:ext cx="10722443" cy="3577428"/>
          </a:xfrm>
          <a:custGeom>
            <a:avLst/>
            <a:gdLst/>
            <a:ahLst/>
            <a:cxnLst/>
            <a:rect l="l" t="t" r="r" b="b"/>
            <a:pathLst>
              <a:path w="246132" h="146842" fill="none" extrusionOk="0">
                <a:moveTo>
                  <a:pt x="1" y="3109"/>
                </a:moveTo>
                <a:lnTo>
                  <a:pt x="1738" y="2515"/>
                </a:lnTo>
                <a:lnTo>
                  <a:pt x="5305" y="1509"/>
                </a:lnTo>
                <a:lnTo>
                  <a:pt x="8894" y="755"/>
                </a:lnTo>
                <a:lnTo>
                  <a:pt x="12506" y="252"/>
                </a:lnTo>
                <a:lnTo>
                  <a:pt x="16118" y="0"/>
                </a:lnTo>
                <a:lnTo>
                  <a:pt x="19730" y="0"/>
                </a:lnTo>
                <a:lnTo>
                  <a:pt x="23297" y="275"/>
                </a:lnTo>
                <a:lnTo>
                  <a:pt x="26795" y="823"/>
                </a:lnTo>
                <a:lnTo>
                  <a:pt x="30224" y="1646"/>
                </a:lnTo>
                <a:lnTo>
                  <a:pt x="33539" y="2789"/>
                </a:lnTo>
                <a:lnTo>
                  <a:pt x="36740" y="4207"/>
                </a:lnTo>
                <a:lnTo>
                  <a:pt x="39803" y="5944"/>
                </a:lnTo>
                <a:lnTo>
                  <a:pt x="42684" y="7979"/>
                </a:lnTo>
                <a:lnTo>
                  <a:pt x="45404" y="10334"/>
                </a:lnTo>
                <a:lnTo>
                  <a:pt x="47919" y="13031"/>
                </a:lnTo>
                <a:lnTo>
                  <a:pt x="50182" y="16049"/>
                </a:lnTo>
                <a:lnTo>
                  <a:pt x="51234" y="17695"/>
                </a:lnTo>
                <a:lnTo>
                  <a:pt x="52057" y="19158"/>
                </a:lnTo>
                <a:lnTo>
                  <a:pt x="53429" y="22108"/>
                </a:lnTo>
                <a:lnTo>
                  <a:pt x="54458" y="25080"/>
                </a:lnTo>
                <a:lnTo>
                  <a:pt x="55166" y="28074"/>
                </a:lnTo>
                <a:lnTo>
                  <a:pt x="55601" y="31115"/>
                </a:lnTo>
                <a:lnTo>
                  <a:pt x="55806" y="34178"/>
                </a:lnTo>
                <a:lnTo>
                  <a:pt x="55829" y="37242"/>
                </a:lnTo>
                <a:lnTo>
                  <a:pt x="55692" y="40351"/>
                </a:lnTo>
                <a:lnTo>
                  <a:pt x="54961" y="48147"/>
                </a:lnTo>
                <a:lnTo>
                  <a:pt x="54160" y="55989"/>
                </a:lnTo>
                <a:lnTo>
                  <a:pt x="53978" y="59121"/>
                </a:lnTo>
                <a:lnTo>
                  <a:pt x="53909" y="62253"/>
                </a:lnTo>
                <a:lnTo>
                  <a:pt x="54000" y="65385"/>
                </a:lnTo>
                <a:lnTo>
                  <a:pt x="54138" y="66939"/>
                </a:lnTo>
                <a:lnTo>
                  <a:pt x="54298" y="68357"/>
                </a:lnTo>
                <a:lnTo>
                  <a:pt x="54778" y="71146"/>
                </a:lnTo>
                <a:lnTo>
                  <a:pt x="55441" y="73889"/>
                </a:lnTo>
                <a:lnTo>
                  <a:pt x="56287" y="76610"/>
                </a:lnTo>
                <a:lnTo>
                  <a:pt x="57315" y="79285"/>
                </a:lnTo>
                <a:lnTo>
                  <a:pt x="58504" y="81868"/>
                </a:lnTo>
                <a:lnTo>
                  <a:pt x="59853" y="84406"/>
                </a:lnTo>
                <a:lnTo>
                  <a:pt x="61339" y="86852"/>
                </a:lnTo>
                <a:lnTo>
                  <a:pt x="62985" y="89207"/>
                </a:lnTo>
                <a:lnTo>
                  <a:pt x="64745" y="91470"/>
                </a:lnTo>
                <a:lnTo>
                  <a:pt x="66643" y="93642"/>
                </a:lnTo>
                <a:lnTo>
                  <a:pt x="68655" y="95677"/>
                </a:lnTo>
                <a:lnTo>
                  <a:pt x="70781" y="97597"/>
                </a:lnTo>
                <a:lnTo>
                  <a:pt x="72999" y="99380"/>
                </a:lnTo>
                <a:lnTo>
                  <a:pt x="75308" y="101003"/>
                </a:lnTo>
                <a:lnTo>
                  <a:pt x="77708" y="102489"/>
                </a:lnTo>
                <a:lnTo>
                  <a:pt x="78943" y="103175"/>
                </a:lnTo>
                <a:lnTo>
                  <a:pt x="80269" y="103861"/>
                </a:lnTo>
                <a:lnTo>
                  <a:pt x="82875" y="105073"/>
                </a:lnTo>
                <a:lnTo>
                  <a:pt x="85458" y="106079"/>
                </a:lnTo>
                <a:lnTo>
                  <a:pt x="88042" y="106902"/>
                </a:lnTo>
                <a:lnTo>
                  <a:pt x="90602" y="107542"/>
                </a:lnTo>
                <a:lnTo>
                  <a:pt x="93140" y="107999"/>
                </a:lnTo>
                <a:lnTo>
                  <a:pt x="95677" y="108319"/>
                </a:lnTo>
                <a:lnTo>
                  <a:pt x="98169" y="108479"/>
                </a:lnTo>
                <a:lnTo>
                  <a:pt x="100684" y="108479"/>
                </a:lnTo>
                <a:lnTo>
                  <a:pt x="103176" y="108365"/>
                </a:lnTo>
                <a:lnTo>
                  <a:pt x="105645" y="108113"/>
                </a:lnTo>
                <a:lnTo>
                  <a:pt x="108114" y="107770"/>
                </a:lnTo>
                <a:lnTo>
                  <a:pt x="111772" y="107016"/>
                </a:lnTo>
                <a:lnTo>
                  <a:pt x="116665" y="105713"/>
                </a:lnTo>
                <a:lnTo>
                  <a:pt x="121511" y="104067"/>
                </a:lnTo>
                <a:lnTo>
                  <a:pt x="126335" y="102192"/>
                </a:lnTo>
                <a:lnTo>
                  <a:pt x="133560" y="99083"/>
                </a:lnTo>
                <a:lnTo>
                  <a:pt x="143184" y="94739"/>
                </a:lnTo>
                <a:lnTo>
                  <a:pt x="150432" y="91653"/>
                </a:lnTo>
                <a:lnTo>
                  <a:pt x="155301" y="89801"/>
                </a:lnTo>
                <a:lnTo>
                  <a:pt x="157747" y="88978"/>
                </a:lnTo>
                <a:lnTo>
                  <a:pt x="159599" y="88407"/>
                </a:lnTo>
                <a:lnTo>
                  <a:pt x="163371" y="87355"/>
                </a:lnTo>
                <a:lnTo>
                  <a:pt x="167212" y="86509"/>
                </a:lnTo>
                <a:lnTo>
                  <a:pt x="171076" y="85869"/>
                </a:lnTo>
                <a:lnTo>
                  <a:pt x="174962" y="85389"/>
                </a:lnTo>
                <a:lnTo>
                  <a:pt x="178872" y="85114"/>
                </a:lnTo>
                <a:lnTo>
                  <a:pt x="182781" y="85023"/>
                </a:lnTo>
                <a:lnTo>
                  <a:pt x="186713" y="85137"/>
                </a:lnTo>
                <a:lnTo>
                  <a:pt x="190600" y="85457"/>
                </a:lnTo>
                <a:lnTo>
                  <a:pt x="194463" y="85983"/>
                </a:lnTo>
                <a:lnTo>
                  <a:pt x="198281" y="86715"/>
                </a:lnTo>
                <a:lnTo>
                  <a:pt x="202054" y="87629"/>
                </a:lnTo>
                <a:lnTo>
                  <a:pt x="205757" y="88795"/>
                </a:lnTo>
                <a:lnTo>
                  <a:pt x="209415" y="90144"/>
                </a:lnTo>
                <a:lnTo>
                  <a:pt x="212959" y="91721"/>
                </a:lnTo>
                <a:lnTo>
                  <a:pt x="216411" y="93505"/>
                </a:lnTo>
                <a:lnTo>
                  <a:pt x="218080" y="94511"/>
                </a:lnTo>
                <a:lnTo>
                  <a:pt x="219749" y="95539"/>
                </a:lnTo>
                <a:lnTo>
                  <a:pt x="222949" y="97780"/>
                </a:lnTo>
                <a:lnTo>
                  <a:pt x="225990" y="100249"/>
                </a:lnTo>
                <a:lnTo>
                  <a:pt x="228871" y="102901"/>
                </a:lnTo>
                <a:lnTo>
                  <a:pt x="231591" y="105736"/>
                </a:lnTo>
                <a:lnTo>
                  <a:pt x="234083" y="108753"/>
                </a:lnTo>
                <a:lnTo>
                  <a:pt x="236392" y="111908"/>
                </a:lnTo>
                <a:lnTo>
                  <a:pt x="238495" y="115223"/>
                </a:lnTo>
                <a:lnTo>
                  <a:pt x="240347" y="118653"/>
                </a:lnTo>
                <a:lnTo>
                  <a:pt x="241993" y="122196"/>
                </a:lnTo>
                <a:lnTo>
                  <a:pt x="243365" y="125831"/>
                </a:lnTo>
                <a:lnTo>
                  <a:pt x="244485" y="129535"/>
                </a:lnTo>
                <a:lnTo>
                  <a:pt x="245308" y="133307"/>
                </a:lnTo>
                <a:lnTo>
                  <a:pt x="245880" y="137148"/>
                </a:lnTo>
                <a:lnTo>
                  <a:pt x="246131" y="141011"/>
                </a:lnTo>
                <a:lnTo>
                  <a:pt x="246085" y="144898"/>
                </a:lnTo>
                <a:lnTo>
                  <a:pt x="245925" y="146841"/>
                </a:lnTo>
              </a:path>
            </a:pathLst>
          </a:custGeom>
          <a:noFill/>
          <a:ln w="28575" cap="flat" cmpd="sng">
            <a:solidFill>
              <a:schemeClr val="lt2"/>
            </a:solidFill>
            <a:prstDash val="solid"/>
            <a:miter lim="22861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0"/>
          <p:cNvSpPr/>
          <p:nvPr/>
        </p:nvSpPr>
        <p:spPr>
          <a:xfrm rot="10731167" flipH="1">
            <a:off x="6074382" y="-626759"/>
            <a:ext cx="6400957" cy="1241569"/>
          </a:xfrm>
          <a:custGeom>
            <a:avLst/>
            <a:gdLst/>
            <a:ahLst/>
            <a:cxnLst/>
            <a:rect l="l" t="t" r="r" b="b"/>
            <a:pathLst>
              <a:path w="163257" h="45839" extrusionOk="0">
                <a:moveTo>
                  <a:pt x="59533" y="1"/>
                </a:moveTo>
                <a:lnTo>
                  <a:pt x="54960" y="138"/>
                </a:lnTo>
                <a:lnTo>
                  <a:pt x="50388" y="595"/>
                </a:lnTo>
                <a:lnTo>
                  <a:pt x="45861" y="1373"/>
                </a:lnTo>
                <a:lnTo>
                  <a:pt x="41403" y="2493"/>
                </a:lnTo>
                <a:lnTo>
                  <a:pt x="37037" y="3910"/>
                </a:lnTo>
                <a:lnTo>
                  <a:pt x="32784" y="5648"/>
                </a:lnTo>
                <a:lnTo>
                  <a:pt x="28669" y="7682"/>
                </a:lnTo>
                <a:lnTo>
                  <a:pt x="24714" y="9991"/>
                </a:lnTo>
                <a:lnTo>
                  <a:pt x="20942" y="12598"/>
                </a:lnTo>
                <a:lnTo>
                  <a:pt x="17376" y="15478"/>
                </a:lnTo>
                <a:lnTo>
                  <a:pt x="14061" y="18610"/>
                </a:lnTo>
                <a:lnTo>
                  <a:pt x="10997" y="22017"/>
                </a:lnTo>
                <a:lnTo>
                  <a:pt x="9557" y="23823"/>
                </a:lnTo>
                <a:lnTo>
                  <a:pt x="8528" y="25217"/>
                </a:lnTo>
                <a:lnTo>
                  <a:pt x="6722" y="28029"/>
                </a:lnTo>
                <a:lnTo>
                  <a:pt x="5190" y="30910"/>
                </a:lnTo>
                <a:lnTo>
                  <a:pt x="3910" y="33950"/>
                </a:lnTo>
                <a:lnTo>
                  <a:pt x="3338" y="35574"/>
                </a:lnTo>
                <a:lnTo>
                  <a:pt x="2904" y="37037"/>
                </a:lnTo>
                <a:lnTo>
                  <a:pt x="1487" y="42044"/>
                </a:lnTo>
                <a:lnTo>
                  <a:pt x="892" y="44467"/>
                </a:lnTo>
                <a:lnTo>
                  <a:pt x="915" y="44718"/>
                </a:lnTo>
                <a:lnTo>
                  <a:pt x="801" y="44764"/>
                </a:lnTo>
                <a:lnTo>
                  <a:pt x="572" y="45061"/>
                </a:lnTo>
                <a:lnTo>
                  <a:pt x="344" y="45496"/>
                </a:lnTo>
                <a:lnTo>
                  <a:pt x="92" y="45793"/>
                </a:lnTo>
                <a:lnTo>
                  <a:pt x="1" y="45839"/>
                </a:lnTo>
                <a:lnTo>
                  <a:pt x="163257" y="45839"/>
                </a:lnTo>
                <a:lnTo>
                  <a:pt x="162320" y="45038"/>
                </a:lnTo>
                <a:lnTo>
                  <a:pt x="161154" y="44147"/>
                </a:lnTo>
                <a:lnTo>
                  <a:pt x="160559" y="43324"/>
                </a:lnTo>
                <a:lnTo>
                  <a:pt x="160353" y="42729"/>
                </a:lnTo>
                <a:lnTo>
                  <a:pt x="160376" y="42638"/>
                </a:lnTo>
                <a:lnTo>
                  <a:pt x="160216" y="42318"/>
                </a:lnTo>
                <a:lnTo>
                  <a:pt x="159851" y="41769"/>
                </a:lnTo>
                <a:lnTo>
                  <a:pt x="159896" y="41701"/>
                </a:lnTo>
                <a:lnTo>
                  <a:pt x="159896" y="20096"/>
                </a:lnTo>
                <a:lnTo>
                  <a:pt x="159668" y="20073"/>
                </a:lnTo>
                <a:lnTo>
                  <a:pt x="159416" y="20119"/>
                </a:lnTo>
                <a:lnTo>
                  <a:pt x="156101" y="20874"/>
                </a:lnTo>
                <a:lnTo>
                  <a:pt x="149403" y="22108"/>
                </a:lnTo>
                <a:lnTo>
                  <a:pt x="144327" y="22771"/>
                </a:lnTo>
                <a:lnTo>
                  <a:pt x="140921" y="23114"/>
                </a:lnTo>
                <a:lnTo>
                  <a:pt x="137537" y="23343"/>
                </a:lnTo>
                <a:lnTo>
                  <a:pt x="134131" y="23434"/>
                </a:lnTo>
                <a:lnTo>
                  <a:pt x="130747" y="23411"/>
                </a:lnTo>
                <a:lnTo>
                  <a:pt x="127387" y="23251"/>
                </a:lnTo>
                <a:lnTo>
                  <a:pt x="124049" y="22931"/>
                </a:lnTo>
                <a:lnTo>
                  <a:pt x="120734" y="22451"/>
                </a:lnTo>
                <a:lnTo>
                  <a:pt x="117465" y="21811"/>
                </a:lnTo>
                <a:lnTo>
                  <a:pt x="114218" y="20988"/>
                </a:lnTo>
                <a:lnTo>
                  <a:pt x="111041" y="19982"/>
                </a:lnTo>
                <a:lnTo>
                  <a:pt x="107908" y="18770"/>
                </a:lnTo>
                <a:lnTo>
                  <a:pt x="106354" y="18084"/>
                </a:lnTo>
                <a:lnTo>
                  <a:pt x="104411" y="17170"/>
                </a:lnTo>
                <a:lnTo>
                  <a:pt x="100593" y="15112"/>
                </a:lnTo>
                <a:lnTo>
                  <a:pt x="95014" y="11775"/>
                </a:lnTo>
                <a:lnTo>
                  <a:pt x="91288" y="9557"/>
                </a:lnTo>
                <a:lnTo>
                  <a:pt x="89390" y="8483"/>
                </a:lnTo>
                <a:lnTo>
                  <a:pt x="85504" y="6448"/>
                </a:lnTo>
                <a:lnTo>
                  <a:pt x="81526" y="4619"/>
                </a:lnTo>
                <a:lnTo>
                  <a:pt x="77456" y="3041"/>
                </a:lnTo>
                <a:lnTo>
                  <a:pt x="75376" y="2401"/>
                </a:lnTo>
                <a:lnTo>
                  <a:pt x="73158" y="1761"/>
                </a:lnTo>
                <a:lnTo>
                  <a:pt x="68655" y="824"/>
                </a:lnTo>
                <a:lnTo>
                  <a:pt x="64105" y="229"/>
                </a:lnTo>
                <a:lnTo>
                  <a:pt x="595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0"/>
          <p:cNvSpPr/>
          <p:nvPr/>
        </p:nvSpPr>
        <p:spPr>
          <a:xfrm rot="231261">
            <a:off x="2939279" y="-1702030"/>
            <a:ext cx="6584472" cy="2387788"/>
          </a:xfrm>
          <a:custGeom>
            <a:avLst/>
            <a:gdLst/>
            <a:ahLst/>
            <a:cxnLst/>
            <a:rect l="l" t="t" r="r" b="b"/>
            <a:pathLst>
              <a:path w="152100" h="108229" fill="none" extrusionOk="0">
                <a:moveTo>
                  <a:pt x="0" y="81297"/>
                </a:moveTo>
                <a:lnTo>
                  <a:pt x="1258" y="80383"/>
                </a:lnTo>
                <a:lnTo>
                  <a:pt x="3864" y="78691"/>
                </a:lnTo>
                <a:lnTo>
                  <a:pt x="6539" y="77205"/>
                </a:lnTo>
                <a:lnTo>
                  <a:pt x="9282" y="75879"/>
                </a:lnTo>
                <a:lnTo>
                  <a:pt x="12071" y="74736"/>
                </a:lnTo>
                <a:lnTo>
                  <a:pt x="14906" y="73776"/>
                </a:lnTo>
                <a:lnTo>
                  <a:pt x="17787" y="72976"/>
                </a:lnTo>
                <a:lnTo>
                  <a:pt x="20736" y="72358"/>
                </a:lnTo>
                <a:lnTo>
                  <a:pt x="23685" y="71901"/>
                </a:lnTo>
                <a:lnTo>
                  <a:pt x="26680" y="71604"/>
                </a:lnTo>
                <a:lnTo>
                  <a:pt x="29698" y="71444"/>
                </a:lnTo>
                <a:lnTo>
                  <a:pt x="32716" y="71467"/>
                </a:lnTo>
                <a:lnTo>
                  <a:pt x="35733" y="71627"/>
                </a:lnTo>
                <a:lnTo>
                  <a:pt x="38774" y="71924"/>
                </a:lnTo>
                <a:lnTo>
                  <a:pt x="41792" y="72358"/>
                </a:lnTo>
                <a:lnTo>
                  <a:pt x="44809" y="72953"/>
                </a:lnTo>
                <a:lnTo>
                  <a:pt x="46318" y="73296"/>
                </a:lnTo>
                <a:lnTo>
                  <a:pt x="49176" y="74004"/>
                </a:lnTo>
                <a:lnTo>
                  <a:pt x="55052" y="75719"/>
                </a:lnTo>
                <a:lnTo>
                  <a:pt x="59441" y="77296"/>
                </a:lnTo>
                <a:lnTo>
                  <a:pt x="62299" y="78485"/>
                </a:lnTo>
                <a:lnTo>
                  <a:pt x="65042" y="79811"/>
                </a:lnTo>
                <a:lnTo>
                  <a:pt x="67626" y="81274"/>
                </a:lnTo>
                <a:lnTo>
                  <a:pt x="68860" y="82052"/>
                </a:lnTo>
                <a:lnTo>
                  <a:pt x="73318" y="85047"/>
                </a:lnTo>
                <a:lnTo>
                  <a:pt x="82189" y="91288"/>
                </a:lnTo>
                <a:lnTo>
                  <a:pt x="88978" y="95837"/>
                </a:lnTo>
                <a:lnTo>
                  <a:pt x="93619" y="98695"/>
                </a:lnTo>
                <a:lnTo>
                  <a:pt x="98352" y="101347"/>
                </a:lnTo>
                <a:lnTo>
                  <a:pt x="103221" y="103702"/>
                </a:lnTo>
                <a:lnTo>
                  <a:pt x="105736" y="104731"/>
                </a:lnTo>
                <a:lnTo>
                  <a:pt x="106971" y="105211"/>
                </a:lnTo>
                <a:lnTo>
                  <a:pt x="109531" y="106079"/>
                </a:lnTo>
                <a:lnTo>
                  <a:pt x="112160" y="106811"/>
                </a:lnTo>
                <a:lnTo>
                  <a:pt x="114858" y="107405"/>
                </a:lnTo>
                <a:lnTo>
                  <a:pt x="117601" y="107840"/>
                </a:lnTo>
                <a:lnTo>
                  <a:pt x="120391" y="108114"/>
                </a:lnTo>
                <a:lnTo>
                  <a:pt x="123157" y="108228"/>
                </a:lnTo>
                <a:lnTo>
                  <a:pt x="125923" y="108160"/>
                </a:lnTo>
                <a:lnTo>
                  <a:pt x="128667" y="107885"/>
                </a:lnTo>
                <a:lnTo>
                  <a:pt x="131341" y="107405"/>
                </a:lnTo>
                <a:lnTo>
                  <a:pt x="133971" y="106697"/>
                </a:lnTo>
                <a:lnTo>
                  <a:pt x="136508" y="105782"/>
                </a:lnTo>
                <a:lnTo>
                  <a:pt x="138932" y="104616"/>
                </a:lnTo>
                <a:lnTo>
                  <a:pt x="141241" y="103222"/>
                </a:lnTo>
                <a:lnTo>
                  <a:pt x="143413" y="101553"/>
                </a:lnTo>
                <a:lnTo>
                  <a:pt x="145401" y="99609"/>
                </a:lnTo>
                <a:lnTo>
                  <a:pt x="146339" y="98512"/>
                </a:lnTo>
                <a:lnTo>
                  <a:pt x="146910" y="97803"/>
                </a:lnTo>
                <a:lnTo>
                  <a:pt x="147939" y="96340"/>
                </a:lnTo>
                <a:lnTo>
                  <a:pt x="148854" y="94786"/>
                </a:lnTo>
                <a:lnTo>
                  <a:pt x="149654" y="93185"/>
                </a:lnTo>
                <a:lnTo>
                  <a:pt x="150317" y="91516"/>
                </a:lnTo>
                <a:lnTo>
                  <a:pt x="150888" y="89825"/>
                </a:lnTo>
                <a:lnTo>
                  <a:pt x="151346" y="88064"/>
                </a:lnTo>
                <a:lnTo>
                  <a:pt x="151688" y="86281"/>
                </a:lnTo>
                <a:lnTo>
                  <a:pt x="152031" y="83583"/>
                </a:lnTo>
                <a:lnTo>
                  <a:pt x="152100" y="79926"/>
                </a:lnTo>
                <a:lnTo>
                  <a:pt x="151780" y="76268"/>
                </a:lnTo>
                <a:lnTo>
                  <a:pt x="151094" y="72678"/>
                </a:lnTo>
                <a:lnTo>
                  <a:pt x="150591" y="70918"/>
                </a:lnTo>
                <a:lnTo>
                  <a:pt x="150180" y="69661"/>
                </a:lnTo>
                <a:lnTo>
                  <a:pt x="149242" y="67214"/>
                </a:lnTo>
                <a:lnTo>
                  <a:pt x="148122" y="64883"/>
                </a:lnTo>
                <a:lnTo>
                  <a:pt x="146888" y="62642"/>
                </a:lnTo>
                <a:lnTo>
                  <a:pt x="144853" y="59373"/>
                </a:lnTo>
                <a:lnTo>
                  <a:pt x="141926" y="55189"/>
                </a:lnTo>
                <a:lnTo>
                  <a:pt x="139000" y="51028"/>
                </a:lnTo>
                <a:lnTo>
                  <a:pt x="136920" y="47851"/>
                </a:lnTo>
                <a:lnTo>
                  <a:pt x="135617" y="45679"/>
                </a:lnTo>
                <a:lnTo>
                  <a:pt x="134451" y="43461"/>
                </a:lnTo>
                <a:lnTo>
                  <a:pt x="133445" y="41129"/>
                </a:lnTo>
                <a:lnTo>
                  <a:pt x="132599" y="38729"/>
                </a:lnTo>
                <a:lnTo>
                  <a:pt x="131936" y="36214"/>
                </a:lnTo>
                <a:lnTo>
                  <a:pt x="131707" y="34888"/>
                </a:lnTo>
                <a:lnTo>
                  <a:pt x="131547" y="33722"/>
                </a:lnTo>
                <a:lnTo>
                  <a:pt x="131319" y="31344"/>
                </a:lnTo>
                <a:lnTo>
                  <a:pt x="131227" y="28967"/>
                </a:lnTo>
                <a:lnTo>
                  <a:pt x="131273" y="26566"/>
                </a:lnTo>
                <a:lnTo>
                  <a:pt x="131456" y="24189"/>
                </a:lnTo>
                <a:lnTo>
                  <a:pt x="131799" y="21811"/>
                </a:lnTo>
                <a:lnTo>
                  <a:pt x="132256" y="19479"/>
                </a:lnTo>
                <a:lnTo>
                  <a:pt x="132850" y="17170"/>
                </a:lnTo>
                <a:lnTo>
                  <a:pt x="133582" y="14884"/>
                </a:lnTo>
                <a:lnTo>
                  <a:pt x="134451" y="12666"/>
                </a:lnTo>
                <a:lnTo>
                  <a:pt x="135434" y="10494"/>
                </a:lnTo>
                <a:lnTo>
                  <a:pt x="136554" y="8391"/>
                </a:lnTo>
                <a:lnTo>
                  <a:pt x="137811" y="6379"/>
                </a:lnTo>
                <a:lnTo>
                  <a:pt x="139183" y="4436"/>
                </a:lnTo>
                <a:lnTo>
                  <a:pt x="140692" y="2584"/>
                </a:lnTo>
                <a:lnTo>
                  <a:pt x="142338" y="824"/>
                </a:lnTo>
                <a:lnTo>
                  <a:pt x="143184" y="1"/>
                </a:lnTo>
              </a:path>
            </a:pathLst>
          </a:custGeom>
          <a:noFill/>
          <a:ln w="28575" cap="flat" cmpd="sng">
            <a:solidFill>
              <a:schemeClr val="lt2"/>
            </a:solidFill>
            <a:prstDash val="solid"/>
            <a:miter lim="22861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20"/>
          <p:cNvSpPr/>
          <p:nvPr/>
        </p:nvSpPr>
        <p:spPr>
          <a:xfrm rot="-3724802">
            <a:off x="-1181994" y="-550645"/>
            <a:ext cx="1974085" cy="1796577"/>
          </a:xfrm>
          <a:custGeom>
            <a:avLst/>
            <a:gdLst/>
            <a:ahLst/>
            <a:cxnLst/>
            <a:rect l="l" t="t" r="r" b="b"/>
            <a:pathLst>
              <a:path w="45930" h="43598" extrusionOk="0">
                <a:moveTo>
                  <a:pt x="27755" y="0"/>
                </a:moveTo>
                <a:lnTo>
                  <a:pt x="25171" y="206"/>
                </a:lnTo>
                <a:lnTo>
                  <a:pt x="22611" y="663"/>
                </a:lnTo>
                <a:lnTo>
                  <a:pt x="20073" y="1372"/>
                </a:lnTo>
                <a:lnTo>
                  <a:pt x="17581" y="2287"/>
                </a:lnTo>
                <a:lnTo>
                  <a:pt x="15204" y="3407"/>
                </a:lnTo>
                <a:lnTo>
                  <a:pt x="12940" y="4687"/>
                </a:lnTo>
                <a:lnTo>
                  <a:pt x="10837" y="6150"/>
                </a:lnTo>
                <a:lnTo>
                  <a:pt x="8940" y="7728"/>
                </a:lnTo>
                <a:lnTo>
                  <a:pt x="8071" y="8574"/>
                </a:lnTo>
                <a:lnTo>
                  <a:pt x="7408" y="9259"/>
                </a:lnTo>
                <a:lnTo>
                  <a:pt x="6173" y="10700"/>
                </a:lnTo>
                <a:lnTo>
                  <a:pt x="5602" y="11431"/>
                </a:lnTo>
                <a:lnTo>
                  <a:pt x="4710" y="12689"/>
                </a:lnTo>
                <a:lnTo>
                  <a:pt x="3110" y="15524"/>
                </a:lnTo>
                <a:lnTo>
                  <a:pt x="1761" y="18656"/>
                </a:lnTo>
                <a:lnTo>
                  <a:pt x="732" y="22016"/>
                </a:lnTo>
                <a:lnTo>
                  <a:pt x="389" y="23731"/>
                </a:lnTo>
                <a:lnTo>
                  <a:pt x="206" y="24897"/>
                </a:lnTo>
                <a:lnTo>
                  <a:pt x="1" y="27252"/>
                </a:lnTo>
                <a:lnTo>
                  <a:pt x="23" y="29584"/>
                </a:lnTo>
                <a:lnTo>
                  <a:pt x="321" y="31847"/>
                </a:lnTo>
                <a:lnTo>
                  <a:pt x="869" y="34019"/>
                </a:lnTo>
                <a:lnTo>
                  <a:pt x="1738" y="36076"/>
                </a:lnTo>
                <a:lnTo>
                  <a:pt x="2927" y="37974"/>
                </a:lnTo>
                <a:lnTo>
                  <a:pt x="4436" y="39666"/>
                </a:lnTo>
                <a:lnTo>
                  <a:pt x="5350" y="40420"/>
                </a:lnTo>
                <a:lnTo>
                  <a:pt x="5853" y="40786"/>
                </a:lnTo>
                <a:lnTo>
                  <a:pt x="6905" y="41449"/>
                </a:lnTo>
                <a:lnTo>
                  <a:pt x="8551" y="42272"/>
                </a:lnTo>
                <a:lnTo>
                  <a:pt x="10860" y="43049"/>
                </a:lnTo>
                <a:lnTo>
                  <a:pt x="13283" y="43461"/>
                </a:lnTo>
                <a:lnTo>
                  <a:pt x="15775" y="43598"/>
                </a:lnTo>
                <a:lnTo>
                  <a:pt x="18290" y="43484"/>
                </a:lnTo>
                <a:lnTo>
                  <a:pt x="20759" y="43163"/>
                </a:lnTo>
                <a:lnTo>
                  <a:pt x="23160" y="42683"/>
                </a:lnTo>
                <a:lnTo>
                  <a:pt x="24326" y="42386"/>
                </a:lnTo>
                <a:lnTo>
                  <a:pt x="25537" y="42066"/>
                </a:lnTo>
                <a:lnTo>
                  <a:pt x="27915" y="41266"/>
                </a:lnTo>
                <a:lnTo>
                  <a:pt x="29081" y="40832"/>
                </a:lnTo>
                <a:lnTo>
                  <a:pt x="30224" y="40329"/>
                </a:lnTo>
                <a:lnTo>
                  <a:pt x="32464" y="39208"/>
                </a:lnTo>
                <a:lnTo>
                  <a:pt x="34613" y="37905"/>
                </a:lnTo>
                <a:lnTo>
                  <a:pt x="36625" y="36419"/>
                </a:lnTo>
                <a:lnTo>
                  <a:pt x="38500" y="34773"/>
                </a:lnTo>
                <a:lnTo>
                  <a:pt x="40215" y="32967"/>
                </a:lnTo>
                <a:lnTo>
                  <a:pt x="41746" y="31001"/>
                </a:lnTo>
                <a:lnTo>
                  <a:pt x="43072" y="28898"/>
                </a:lnTo>
                <a:lnTo>
                  <a:pt x="43644" y="27778"/>
                </a:lnTo>
                <a:lnTo>
                  <a:pt x="44192" y="26657"/>
                </a:lnTo>
                <a:lnTo>
                  <a:pt x="45015" y="24303"/>
                </a:lnTo>
                <a:lnTo>
                  <a:pt x="45610" y="21856"/>
                </a:lnTo>
                <a:lnTo>
                  <a:pt x="45907" y="19364"/>
                </a:lnTo>
                <a:lnTo>
                  <a:pt x="45930" y="16872"/>
                </a:lnTo>
                <a:lnTo>
                  <a:pt x="45656" y="14381"/>
                </a:lnTo>
                <a:lnTo>
                  <a:pt x="45061" y="11980"/>
                </a:lnTo>
                <a:lnTo>
                  <a:pt x="44192" y="9648"/>
                </a:lnTo>
                <a:lnTo>
                  <a:pt x="43621" y="8528"/>
                </a:lnTo>
                <a:lnTo>
                  <a:pt x="43278" y="7911"/>
                </a:lnTo>
                <a:lnTo>
                  <a:pt x="42501" y="6745"/>
                </a:lnTo>
                <a:lnTo>
                  <a:pt x="41701" y="5693"/>
                </a:lnTo>
                <a:lnTo>
                  <a:pt x="40809" y="4733"/>
                </a:lnTo>
                <a:lnTo>
                  <a:pt x="39391" y="3453"/>
                </a:lnTo>
                <a:lnTo>
                  <a:pt x="37334" y="2104"/>
                </a:lnTo>
                <a:lnTo>
                  <a:pt x="35093" y="1098"/>
                </a:lnTo>
                <a:lnTo>
                  <a:pt x="32739" y="412"/>
                </a:lnTo>
                <a:lnTo>
                  <a:pt x="30270" y="46"/>
                </a:lnTo>
                <a:lnTo>
                  <a:pt x="277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0"/>
          <p:cNvSpPr/>
          <p:nvPr/>
        </p:nvSpPr>
        <p:spPr>
          <a:xfrm rot="-5616881">
            <a:off x="-2192086" y="-1024759"/>
            <a:ext cx="4645754" cy="2544717"/>
          </a:xfrm>
          <a:custGeom>
            <a:avLst/>
            <a:gdLst/>
            <a:ahLst/>
            <a:cxnLst/>
            <a:rect l="l" t="t" r="r" b="b"/>
            <a:pathLst>
              <a:path w="246132" h="146842" fill="none" extrusionOk="0">
                <a:moveTo>
                  <a:pt x="1" y="3109"/>
                </a:moveTo>
                <a:lnTo>
                  <a:pt x="1738" y="2515"/>
                </a:lnTo>
                <a:lnTo>
                  <a:pt x="5305" y="1509"/>
                </a:lnTo>
                <a:lnTo>
                  <a:pt x="8894" y="755"/>
                </a:lnTo>
                <a:lnTo>
                  <a:pt x="12506" y="252"/>
                </a:lnTo>
                <a:lnTo>
                  <a:pt x="16118" y="0"/>
                </a:lnTo>
                <a:lnTo>
                  <a:pt x="19730" y="0"/>
                </a:lnTo>
                <a:lnTo>
                  <a:pt x="23297" y="275"/>
                </a:lnTo>
                <a:lnTo>
                  <a:pt x="26795" y="823"/>
                </a:lnTo>
                <a:lnTo>
                  <a:pt x="30224" y="1646"/>
                </a:lnTo>
                <a:lnTo>
                  <a:pt x="33539" y="2789"/>
                </a:lnTo>
                <a:lnTo>
                  <a:pt x="36740" y="4207"/>
                </a:lnTo>
                <a:lnTo>
                  <a:pt x="39803" y="5944"/>
                </a:lnTo>
                <a:lnTo>
                  <a:pt x="42684" y="7979"/>
                </a:lnTo>
                <a:lnTo>
                  <a:pt x="45404" y="10334"/>
                </a:lnTo>
                <a:lnTo>
                  <a:pt x="47919" y="13031"/>
                </a:lnTo>
                <a:lnTo>
                  <a:pt x="50182" y="16049"/>
                </a:lnTo>
                <a:lnTo>
                  <a:pt x="51234" y="17695"/>
                </a:lnTo>
                <a:lnTo>
                  <a:pt x="52057" y="19158"/>
                </a:lnTo>
                <a:lnTo>
                  <a:pt x="53429" y="22108"/>
                </a:lnTo>
                <a:lnTo>
                  <a:pt x="54458" y="25080"/>
                </a:lnTo>
                <a:lnTo>
                  <a:pt x="55166" y="28074"/>
                </a:lnTo>
                <a:lnTo>
                  <a:pt x="55601" y="31115"/>
                </a:lnTo>
                <a:lnTo>
                  <a:pt x="55806" y="34178"/>
                </a:lnTo>
                <a:lnTo>
                  <a:pt x="55829" y="37242"/>
                </a:lnTo>
                <a:lnTo>
                  <a:pt x="55692" y="40351"/>
                </a:lnTo>
                <a:lnTo>
                  <a:pt x="54961" y="48147"/>
                </a:lnTo>
                <a:lnTo>
                  <a:pt x="54160" y="55989"/>
                </a:lnTo>
                <a:lnTo>
                  <a:pt x="53978" y="59121"/>
                </a:lnTo>
                <a:lnTo>
                  <a:pt x="53909" y="62253"/>
                </a:lnTo>
                <a:lnTo>
                  <a:pt x="54000" y="65385"/>
                </a:lnTo>
                <a:lnTo>
                  <a:pt x="54138" y="66939"/>
                </a:lnTo>
                <a:lnTo>
                  <a:pt x="54298" y="68357"/>
                </a:lnTo>
                <a:lnTo>
                  <a:pt x="54778" y="71146"/>
                </a:lnTo>
                <a:lnTo>
                  <a:pt x="55441" y="73889"/>
                </a:lnTo>
                <a:lnTo>
                  <a:pt x="56287" y="76610"/>
                </a:lnTo>
                <a:lnTo>
                  <a:pt x="57315" y="79285"/>
                </a:lnTo>
                <a:lnTo>
                  <a:pt x="58504" y="81868"/>
                </a:lnTo>
                <a:lnTo>
                  <a:pt x="59853" y="84406"/>
                </a:lnTo>
                <a:lnTo>
                  <a:pt x="61339" y="86852"/>
                </a:lnTo>
                <a:lnTo>
                  <a:pt x="62985" y="89207"/>
                </a:lnTo>
                <a:lnTo>
                  <a:pt x="64745" y="91470"/>
                </a:lnTo>
                <a:lnTo>
                  <a:pt x="66643" y="93642"/>
                </a:lnTo>
                <a:lnTo>
                  <a:pt x="68655" y="95677"/>
                </a:lnTo>
                <a:lnTo>
                  <a:pt x="70781" y="97597"/>
                </a:lnTo>
                <a:lnTo>
                  <a:pt x="72999" y="99380"/>
                </a:lnTo>
                <a:lnTo>
                  <a:pt x="75308" y="101003"/>
                </a:lnTo>
                <a:lnTo>
                  <a:pt x="77708" y="102489"/>
                </a:lnTo>
                <a:lnTo>
                  <a:pt x="78943" y="103175"/>
                </a:lnTo>
                <a:lnTo>
                  <a:pt x="80269" y="103861"/>
                </a:lnTo>
                <a:lnTo>
                  <a:pt x="82875" y="105073"/>
                </a:lnTo>
                <a:lnTo>
                  <a:pt x="85458" y="106079"/>
                </a:lnTo>
                <a:lnTo>
                  <a:pt x="88042" y="106902"/>
                </a:lnTo>
                <a:lnTo>
                  <a:pt x="90602" y="107542"/>
                </a:lnTo>
                <a:lnTo>
                  <a:pt x="93140" y="107999"/>
                </a:lnTo>
                <a:lnTo>
                  <a:pt x="95677" y="108319"/>
                </a:lnTo>
                <a:lnTo>
                  <a:pt x="98169" y="108479"/>
                </a:lnTo>
                <a:lnTo>
                  <a:pt x="100684" y="108479"/>
                </a:lnTo>
                <a:lnTo>
                  <a:pt x="103176" y="108365"/>
                </a:lnTo>
                <a:lnTo>
                  <a:pt x="105645" y="108113"/>
                </a:lnTo>
                <a:lnTo>
                  <a:pt x="108114" y="107770"/>
                </a:lnTo>
                <a:lnTo>
                  <a:pt x="111772" y="107016"/>
                </a:lnTo>
                <a:lnTo>
                  <a:pt x="116665" y="105713"/>
                </a:lnTo>
                <a:lnTo>
                  <a:pt x="121511" y="104067"/>
                </a:lnTo>
                <a:lnTo>
                  <a:pt x="126335" y="102192"/>
                </a:lnTo>
                <a:lnTo>
                  <a:pt x="133560" y="99083"/>
                </a:lnTo>
                <a:lnTo>
                  <a:pt x="143184" y="94739"/>
                </a:lnTo>
                <a:lnTo>
                  <a:pt x="150432" y="91653"/>
                </a:lnTo>
                <a:lnTo>
                  <a:pt x="155301" y="89801"/>
                </a:lnTo>
                <a:lnTo>
                  <a:pt x="157747" y="88978"/>
                </a:lnTo>
                <a:lnTo>
                  <a:pt x="159599" y="88407"/>
                </a:lnTo>
                <a:lnTo>
                  <a:pt x="163371" y="87355"/>
                </a:lnTo>
                <a:lnTo>
                  <a:pt x="167212" y="86509"/>
                </a:lnTo>
                <a:lnTo>
                  <a:pt x="171076" y="85869"/>
                </a:lnTo>
                <a:lnTo>
                  <a:pt x="174962" y="85389"/>
                </a:lnTo>
                <a:lnTo>
                  <a:pt x="178872" y="85114"/>
                </a:lnTo>
                <a:lnTo>
                  <a:pt x="182781" y="85023"/>
                </a:lnTo>
                <a:lnTo>
                  <a:pt x="186713" y="85137"/>
                </a:lnTo>
                <a:lnTo>
                  <a:pt x="190600" y="85457"/>
                </a:lnTo>
                <a:lnTo>
                  <a:pt x="194463" y="85983"/>
                </a:lnTo>
                <a:lnTo>
                  <a:pt x="198281" y="86715"/>
                </a:lnTo>
                <a:lnTo>
                  <a:pt x="202054" y="87629"/>
                </a:lnTo>
                <a:lnTo>
                  <a:pt x="205757" y="88795"/>
                </a:lnTo>
                <a:lnTo>
                  <a:pt x="209415" y="90144"/>
                </a:lnTo>
                <a:lnTo>
                  <a:pt x="212959" y="91721"/>
                </a:lnTo>
                <a:lnTo>
                  <a:pt x="216411" y="93505"/>
                </a:lnTo>
                <a:lnTo>
                  <a:pt x="218080" y="94511"/>
                </a:lnTo>
                <a:lnTo>
                  <a:pt x="219749" y="95539"/>
                </a:lnTo>
                <a:lnTo>
                  <a:pt x="222949" y="97780"/>
                </a:lnTo>
                <a:lnTo>
                  <a:pt x="225990" y="100249"/>
                </a:lnTo>
                <a:lnTo>
                  <a:pt x="228871" y="102901"/>
                </a:lnTo>
                <a:lnTo>
                  <a:pt x="231591" y="105736"/>
                </a:lnTo>
                <a:lnTo>
                  <a:pt x="234083" y="108753"/>
                </a:lnTo>
                <a:lnTo>
                  <a:pt x="236392" y="111908"/>
                </a:lnTo>
                <a:lnTo>
                  <a:pt x="238495" y="115223"/>
                </a:lnTo>
                <a:lnTo>
                  <a:pt x="240347" y="118653"/>
                </a:lnTo>
                <a:lnTo>
                  <a:pt x="241993" y="122196"/>
                </a:lnTo>
                <a:lnTo>
                  <a:pt x="243365" y="125831"/>
                </a:lnTo>
                <a:lnTo>
                  <a:pt x="244485" y="129535"/>
                </a:lnTo>
                <a:lnTo>
                  <a:pt x="245308" y="133307"/>
                </a:lnTo>
                <a:lnTo>
                  <a:pt x="245880" y="137148"/>
                </a:lnTo>
                <a:lnTo>
                  <a:pt x="246131" y="141011"/>
                </a:lnTo>
                <a:lnTo>
                  <a:pt x="246085" y="144898"/>
                </a:lnTo>
                <a:lnTo>
                  <a:pt x="245925" y="146841"/>
                </a:lnTo>
              </a:path>
            </a:pathLst>
          </a:custGeom>
          <a:noFill/>
          <a:ln w="28575" cap="flat" cmpd="sng">
            <a:solidFill>
              <a:schemeClr val="lt2"/>
            </a:solidFill>
            <a:prstDash val="solid"/>
            <a:miter lim="22861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20"/>
          <p:cNvSpPr txBox="1">
            <a:spLocks noGrp="1"/>
          </p:cNvSpPr>
          <p:nvPr>
            <p:ph type="title"/>
          </p:nvPr>
        </p:nvSpPr>
        <p:spPr>
          <a:xfrm>
            <a:off x="720000" y="540000"/>
            <a:ext cx="7704000" cy="5727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198" name="Google Shape;198;p20"/>
          <p:cNvSpPr txBox="1">
            <a:spLocks noGrp="1"/>
          </p:cNvSpPr>
          <p:nvPr>
            <p:ph type="title" idx="2"/>
          </p:nvPr>
        </p:nvSpPr>
        <p:spPr>
          <a:xfrm>
            <a:off x="720000" y="3226325"/>
            <a:ext cx="2146500" cy="476100"/>
          </a:xfrm>
          <a:prstGeom prst="rect">
            <a:avLst/>
          </a:prstGeom>
        </p:spPr>
        <p:txBody>
          <a:bodyPr spcFirstLastPara="1" wrap="square" lIns="91425" tIns="91425" rIns="91425" bIns="91425" anchor="b" anchorCtr="0">
            <a:normAutofit/>
          </a:bodyPr>
          <a:lstStyle>
            <a:lvl1pPr lvl="0" rtl="0">
              <a:spcBef>
                <a:spcPts val="0"/>
              </a:spcBef>
              <a:spcAft>
                <a:spcPts val="0"/>
              </a:spcAft>
              <a:buSzPts val="1800"/>
              <a:buNone/>
              <a:defRPr sz="1800">
                <a:solidFill>
                  <a:schemeClr val="lt2"/>
                </a:solidFill>
              </a:defRPr>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199" name="Google Shape;199;p20"/>
          <p:cNvSpPr txBox="1">
            <a:spLocks noGrp="1"/>
          </p:cNvSpPr>
          <p:nvPr>
            <p:ph type="subTitle" idx="1"/>
          </p:nvPr>
        </p:nvSpPr>
        <p:spPr>
          <a:xfrm>
            <a:off x="720000" y="3623225"/>
            <a:ext cx="2146500" cy="7944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00" name="Google Shape;200;p20"/>
          <p:cNvSpPr txBox="1">
            <a:spLocks noGrp="1"/>
          </p:cNvSpPr>
          <p:nvPr>
            <p:ph type="title" idx="3"/>
          </p:nvPr>
        </p:nvSpPr>
        <p:spPr>
          <a:xfrm>
            <a:off x="6277500" y="3226325"/>
            <a:ext cx="2146500" cy="476100"/>
          </a:xfrm>
          <a:prstGeom prst="rect">
            <a:avLst/>
          </a:prstGeom>
        </p:spPr>
        <p:txBody>
          <a:bodyPr spcFirstLastPara="1" wrap="square" lIns="91425" tIns="91425" rIns="91425" bIns="91425" anchor="b" anchorCtr="0">
            <a:normAutofit/>
          </a:bodyPr>
          <a:lstStyle>
            <a:lvl1pPr lvl="0" algn="r" rtl="0">
              <a:spcBef>
                <a:spcPts val="0"/>
              </a:spcBef>
              <a:spcAft>
                <a:spcPts val="0"/>
              </a:spcAft>
              <a:buSzPts val="1800"/>
              <a:buNone/>
              <a:defRPr sz="1800">
                <a:solidFill>
                  <a:schemeClr val="lt2"/>
                </a:solidFill>
              </a:defRPr>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201" name="Google Shape;201;p20"/>
          <p:cNvSpPr txBox="1">
            <a:spLocks noGrp="1"/>
          </p:cNvSpPr>
          <p:nvPr>
            <p:ph type="subTitle" idx="4"/>
          </p:nvPr>
        </p:nvSpPr>
        <p:spPr>
          <a:xfrm>
            <a:off x="6277500" y="3623225"/>
            <a:ext cx="2146500" cy="794400"/>
          </a:xfrm>
          <a:prstGeom prst="rect">
            <a:avLst/>
          </a:prstGeom>
        </p:spPr>
        <p:txBody>
          <a:bodyPr spcFirstLastPara="1" wrap="square" lIns="91425" tIns="91425" rIns="91425" bIns="91425" anchor="t" anchorCtr="0">
            <a:normAutofit/>
          </a:bodyPr>
          <a:lstStyle>
            <a:lvl1pPr lvl="0" algn="r" rtl="0">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02" name="Google Shape;202;p20"/>
          <p:cNvSpPr txBox="1">
            <a:spLocks noGrp="1"/>
          </p:cNvSpPr>
          <p:nvPr>
            <p:ph type="title" idx="5"/>
          </p:nvPr>
        </p:nvSpPr>
        <p:spPr>
          <a:xfrm>
            <a:off x="720000" y="1587175"/>
            <a:ext cx="2146500" cy="476100"/>
          </a:xfrm>
          <a:prstGeom prst="rect">
            <a:avLst/>
          </a:prstGeom>
        </p:spPr>
        <p:txBody>
          <a:bodyPr spcFirstLastPara="1" wrap="square" lIns="91425" tIns="91425" rIns="91425" bIns="91425" anchor="b" anchorCtr="0">
            <a:normAutofit/>
          </a:bodyPr>
          <a:lstStyle>
            <a:lvl1pPr lvl="0" rtl="0">
              <a:spcBef>
                <a:spcPts val="0"/>
              </a:spcBef>
              <a:spcAft>
                <a:spcPts val="0"/>
              </a:spcAft>
              <a:buSzPts val="1800"/>
              <a:buNone/>
              <a:defRPr sz="1800">
                <a:solidFill>
                  <a:schemeClr val="lt2"/>
                </a:solidFill>
              </a:defRPr>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203" name="Google Shape;203;p20"/>
          <p:cNvSpPr txBox="1">
            <a:spLocks noGrp="1"/>
          </p:cNvSpPr>
          <p:nvPr>
            <p:ph type="subTitle" idx="6"/>
          </p:nvPr>
        </p:nvSpPr>
        <p:spPr>
          <a:xfrm>
            <a:off x="720000" y="1984075"/>
            <a:ext cx="2146500" cy="7944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04" name="Google Shape;204;p20"/>
          <p:cNvSpPr txBox="1">
            <a:spLocks noGrp="1"/>
          </p:cNvSpPr>
          <p:nvPr>
            <p:ph type="title" idx="7"/>
          </p:nvPr>
        </p:nvSpPr>
        <p:spPr>
          <a:xfrm>
            <a:off x="6277500" y="1587175"/>
            <a:ext cx="2146500" cy="476100"/>
          </a:xfrm>
          <a:prstGeom prst="rect">
            <a:avLst/>
          </a:prstGeom>
        </p:spPr>
        <p:txBody>
          <a:bodyPr spcFirstLastPara="1" wrap="square" lIns="91425" tIns="91425" rIns="91425" bIns="91425" anchor="b" anchorCtr="0">
            <a:normAutofit/>
          </a:bodyPr>
          <a:lstStyle>
            <a:lvl1pPr lvl="0" algn="r" rtl="0">
              <a:spcBef>
                <a:spcPts val="0"/>
              </a:spcBef>
              <a:spcAft>
                <a:spcPts val="0"/>
              </a:spcAft>
              <a:buSzPts val="1800"/>
              <a:buNone/>
              <a:defRPr sz="1800">
                <a:solidFill>
                  <a:schemeClr val="lt2"/>
                </a:solidFill>
              </a:defRPr>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205" name="Google Shape;205;p20"/>
          <p:cNvSpPr txBox="1">
            <a:spLocks noGrp="1"/>
          </p:cNvSpPr>
          <p:nvPr>
            <p:ph type="subTitle" idx="8"/>
          </p:nvPr>
        </p:nvSpPr>
        <p:spPr>
          <a:xfrm>
            <a:off x="6277500" y="1984075"/>
            <a:ext cx="2146500" cy="794400"/>
          </a:xfrm>
          <a:prstGeom prst="rect">
            <a:avLst/>
          </a:prstGeom>
        </p:spPr>
        <p:txBody>
          <a:bodyPr spcFirstLastPara="1" wrap="square" lIns="91425" tIns="91425" rIns="91425" bIns="91425" anchor="t" anchorCtr="0">
            <a:normAutofit/>
          </a:bodyPr>
          <a:lstStyle>
            <a:lvl1pPr lvl="0" algn="r" rtl="0">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lt2"/>
        </a:solidFill>
        <a:effectLst/>
      </p:bgPr>
    </p:bg>
    <p:spTree>
      <p:nvGrpSpPr>
        <p:cNvPr id="1" name="Shape 17"/>
        <p:cNvGrpSpPr/>
        <p:nvPr/>
      </p:nvGrpSpPr>
      <p:grpSpPr>
        <a:xfrm>
          <a:off x="0" y="0"/>
          <a:ext cx="0" cy="0"/>
          <a:chOff x="0" y="0"/>
          <a:chExt cx="0" cy="0"/>
        </a:xfrm>
      </p:grpSpPr>
      <p:sp>
        <p:nvSpPr>
          <p:cNvPr id="18" name="Google Shape;18;p3"/>
          <p:cNvSpPr txBox="1">
            <a:spLocks noGrp="1"/>
          </p:cNvSpPr>
          <p:nvPr>
            <p:ph type="title"/>
          </p:nvPr>
        </p:nvSpPr>
        <p:spPr>
          <a:xfrm>
            <a:off x="720000" y="2359750"/>
            <a:ext cx="2709000" cy="620700"/>
          </a:xfrm>
          <a:prstGeom prst="rect">
            <a:avLst/>
          </a:prstGeom>
        </p:spPr>
        <p:txBody>
          <a:bodyPr spcFirstLastPara="1" wrap="square" lIns="91425" tIns="91425" rIns="91425" bIns="91425" anchor="ctr" anchorCtr="0">
            <a:normAutofit/>
          </a:bodyPr>
          <a:lstStyle>
            <a:lvl1pPr lvl="0">
              <a:spcBef>
                <a:spcPts val="0"/>
              </a:spcBef>
              <a:spcAft>
                <a:spcPts val="0"/>
              </a:spcAft>
              <a:buSzPts val="3600"/>
              <a:buNone/>
              <a:defRPr sz="3600">
                <a:solidFill>
                  <a:schemeClr val="lt1"/>
                </a:solidFill>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9" name="Google Shape;19;p3"/>
          <p:cNvSpPr txBox="1">
            <a:spLocks noGrp="1"/>
          </p:cNvSpPr>
          <p:nvPr>
            <p:ph type="title" idx="2" hasCustomPrompt="1"/>
          </p:nvPr>
        </p:nvSpPr>
        <p:spPr>
          <a:xfrm>
            <a:off x="720000" y="1622338"/>
            <a:ext cx="879000" cy="737400"/>
          </a:xfrm>
          <a:prstGeom prst="rect">
            <a:avLst/>
          </a:prstGeom>
        </p:spPr>
        <p:txBody>
          <a:bodyPr spcFirstLastPara="1" wrap="square" lIns="91425" tIns="91425" rIns="91425" bIns="91425" anchor="ctr" anchorCtr="0">
            <a:normAutofit/>
          </a:bodyPr>
          <a:lstStyle>
            <a:lvl1pPr lvl="0" rtl="0">
              <a:spcBef>
                <a:spcPts val="0"/>
              </a:spcBef>
              <a:spcAft>
                <a:spcPts val="0"/>
              </a:spcAft>
              <a:buSzPts val="7200"/>
              <a:buNone/>
              <a:defRPr sz="4800">
                <a:solidFill>
                  <a:schemeClr val="lt1"/>
                </a:solidFill>
              </a:defRPr>
            </a:lvl1pPr>
            <a:lvl2pPr lvl="1" algn="ctr" rtl="0">
              <a:spcBef>
                <a:spcPts val="0"/>
              </a:spcBef>
              <a:spcAft>
                <a:spcPts val="0"/>
              </a:spcAft>
              <a:buSzPts val="7200"/>
              <a:buNone/>
              <a:defRPr sz="7200"/>
            </a:lvl2pPr>
            <a:lvl3pPr lvl="2" algn="ctr" rtl="0">
              <a:spcBef>
                <a:spcPts val="0"/>
              </a:spcBef>
              <a:spcAft>
                <a:spcPts val="0"/>
              </a:spcAft>
              <a:buSzPts val="7200"/>
              <a:buNone/>
              <a:defRPr sz="7200"/>
            </a:lvl3pPr>
            <a:lvl4pPr lvl="3" algn="ctr" rtl="0">
              <a:spcBef>
                <a:spcPts val="0"/>
              </a:spcBef>
              <a:spcAft>
                <a:spcPts val="0"/>
              </a:spcAft>
              <a:buSzPts val="7200"/>
              <a:buNone/>
              <a:defRPr sz="7200"/>
            </a:lvl4pPr>
            <a:lvl5pPr lvl="4" algn="ctr" rtl="0">
              <a:spcBef>
                <a:spcPts val="0"/>
              </a:spcBef>
              <a:spcAft>
                <a:spcPts val="0"/>
              </a:spcAft>
              <a:buSzPts val="7200"/>
              <a:buNone/>
              <a:defRPr sz="7200"/>
            </a:lvl5pPr>
            <a:lvl6pPr lvl="5" algn="ctr" rtl="0">
              <a:spcBef>
                <a:spcPts val="0"/>
              </a:spcBef>
              <a:spcAft>
                <a:spcPts val="0"/>
              </a:spcAft>
              <a:buSzPts val="7200"/>
              <a:buNone/>
              <a:defRPr sz="7200"/>
            </a:lvl6pPr>
            <a:lvl7pPr lvl="6" algn="ctr" rtl="0">
              <a:spcBef>
                <a:spcPts val="0"/>
              </a:spcBef>
              <a:spcAft>
                <a:spcPts val="0"/>
              </a:spcAft>
              <a:buSzPts val="7200"/>
              <a:buNone/>
              <a:defRPr sz="7200"/>
            </a:lvl7pPr>
            <a:lvl8pPr lvl="7" algn="ctr" rtl="0">
              <a:spcBef>
                <a:spcPts val="0"/>
              </a:spcBef>
              <a:spcAft>
                <a:spcPts val="0"/>
              </a:spcAft>
              <a:buSzPts val="7200"/>
              <a:buNone/>
              <a:defRPr sz="7200"/>
            </a:lvl8pPr>
            <a:lvl9pPr lvl="8" algn="ctr" rtl="0">
              <a:spcBef>
                <a:spcPts val="0"/>
              </a:spcBef>
              <a:spcAft>
                <a:spcPts val="0"/>
              </a:spcAft>
              <a:buSzPts val="7200"/>
              <a:buNone/>
              <a:defRPr sz="7200"/>
            </a:lvl9pPr>
          </a:lstStyle>
          <a:p>
            <a:r>
              <a:t>xx%</a:t>
            </a:r>
          </a:p>
        </p:txBody>
      </p:sp>
      <p:sp>
        <p:nvSpPr>
          <p:cNvPr id="20" name="Google Shape;20;p3"/>
          <p:cNvSpPr txBox="1">
            <a:spLocks noGrp="1"/>
          </p:cNvSpPr>
          <p:nvPr>
            <p:ph type="subTitle" idx="1"/>
          </p:nvPr>
        </p:nvSpPr>
        <p:spPr>
          <a:xfrm>
            <a:off x="720000" y="2980450"/>
            <a:ext cx="2709000" cy="620700"/>
          </a:xfrm>
          <a:prstGeom prst="rect">
            <a:avLst/>
          </a:prstGeom>
        </p:spPr>
        <p:txBody>
          <a:bodyPr spcFirstLastPara="1" wrap="square" lIns="91425" tIns="91425" rIns="91425" bIns="91425" anchor="t" anchorCtr="0">
            <a:normAutofit/>
          </a:bodyPr>
          <a:lstStyle>
            <a:lvl1pPr lvl="0" rtl="0">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1" name="Google Shape;21;p3"/>
          <p:cNvSpPr/>
          <p:nvPr/>
        </p:nvSpPr>
        <p:spPr>
          <a:xfrm>
            <a:off x="7174800" y="2898086"/>
            <a:ext cx="3916382" cy="2679350"/>
          </a:xfrm>
          <a:custGeom>
            <a:avLst/>
            <a:gdLst/>
            <a:ahLst/>
            <a:cxnLst/>
            <a:rect l="l" t="t" r="r" b="b"/>
            <a:pathLst>
              <a:path w="143025" h="97849" extrusionOk="0">
                <a:moveTo>
                  <a:pt x="66277" y="0"/>
                </a:moveTo>
                <a:lnTo>
                  <a:pt x="63305" y="46"/>
                </a:lnTo>
                <a:lnTo>
                  <a:pt x="60356" y="275"/>
                </a:lnTo>
                <a:lnTo>
                  <a:pt x="57429" y="732"/>
                </a:lnTo>
                <a:lnTo>
                  <a:pt x="54572" y="1395"/>
                </a:lnTo>
                <a:lnTo>
                  <a:pt x="51805" y="2332"/>
                </a:lnTo>
                <a:lnTo>
                  <a:pt x="49108" y="3498"/>
                </a:lnTo>
                <a:lnTo>
                  <a:pt x="47827" y="4207"/>
                </a:lnTo>
                <a:lnTo>
                  <a:pt x="46959" y="4710"/>
                </a:lnTo>
                <a:lnTo>
                  <a:pt x="45313" y="5853"/>
                </a:lnTo>
                <a:lnTo>
                  <a:pt x="43758" y="7110"/>
                </a:lnTo>
                <a:lnTo>
                  <a:pt x="42318" y="8505"/>
                </a:lnTo>
                <a:lnTo>
                  <a:pt x="40992" y="10014"/>
                </a:lnTo>
                <a:lnTo>
                  <a:pt x="39757" y="11614"/>
                </a:lnTo>
                <a:lnTo>
                  <a:pt x="38660" y="13306"/>
                </a:lnTo>
                <a:lnTo>
                  <a:pt x="37700" y="15066"/>
                </a:lnTo>
                <a:lnTo>
                  <a:pt x="36854" y="16895"/>
                </a:lnTo>
                <a:lnTo>
                  <a:pt x="36145" y="18793"/>
                </a:lnTo>
                <a:lnTo>
                  <a:pt x="35573" y="20713"/>
                </a:lnTo>
                <a:lnTo>
                  <a:pt x="35162" y="22679"/>
                </a:lnTo>
                <a:lnTo>
                  <a:pt x="34910" y="24668"/>
                </a:lnTo>
                <a:lnTo>
                  <a:pt x="34796" y="26680"/>
                </a:lnTo>
                <a:lnTo>
                  <a:pt x="34865" y="28669"/>
                </a:lnTo>
                <a:lnTo>
                  <a:pt x="35093" y="30658"/>
                </a:lnTo>
                <a:lnTo>
                  <a:pt x="35299" y="31641"/>
                </a:lnTo>
                <a:lnTo>
                  <a:pt x="35779" y="33790"/>
                </a:lnTo>
                <a:lnTo>
                  <a:pt x="36854" y="38111"/>
                </a:lnTo>
                <a:lnTo>
                  <a:pt x="37540" y="41357"/>
                </a:lnTo>
                <a:lnTo>
                  <a:pt x="37883" y="43529"/>
                </a:lnTo>
                <a:lnTo>
                  <a:pt x="38043" y="45701"/>
                </a:lnTo>
                <a:lnTo>
                  <a:pt x="38043" y="47896"/>
                </a:lnTo>
                <a:lnTo>
                  <a:pt x="37928" y="48993"/>
                </a:lnTo>
                <a:lnTo>
                  <a:pt x="37768" y="50136"/>
                </a:lnTo>
                <a:lnTo>
                  <a:pt x="37220" y="52354"/>
                </a:lnTo>
                <a:lnTo>
                  <a:pt x="36442" y="54503"/>
                </a:lnTo>
                <a:lnTo>
                  <a:pt x="35413" y="56560"/>
                </a:lnTo>
                <a:lnTo>
                  <a:pt x="34202" y="58526"/>
                </a:lnTo>
                <a:lnTo>
                  <a:pt x="32807" y="60378"/>
                </a:lnTo>
                <a:lnTo>
                  <a:pt x="31253" y="62139"/>
                </a:lnTo>
                <a:lnTo>
                  <a:pt x="29584" y="63762"/>
                </a:lnTo>
                <a:lnTo>
                  <a:pt x="28715" y="64516"/>
                </a:lnTo>
                <a:lnTo>
                  <a:pt x="27503" y="65499"/>
                </a:lnTo>
                <a:lnTo>
                  <a:pt x="24988" y="67260"/>
                </a:lnTo>
                <a:lnTo>
                  <a:pt x="21079" y="69660"/>
                </a:lnTo>
                <a:lnTo>
                  <a:pt x="15752" y="72632"/>
                </a:lnTo>
                <a:lnTo>
                  <a:pt x="11843" y="75055"/>
                </a:lnTo>
                <a:lnTo>
                  <a:pt x="9374" y="76862"/>
                </a:lnTo>
                <a:lnTo>
                  <a:pt x="8185" y="77867"/>
                </a:lnTo>
                <a:lnTo>
                  <a:pt x="7133" y="78828"/>
                </a:lnTo>
                <a:lnTo>
                  <a:pt x="5076" y="80885"/>
                </a:lnTo>
                <a:lnTo>
                  <a:pt x="3247" y="83149"/>
                </a:lnTo>
                <a:lnTo>
                  <a:pt x="2081" y="84977"/>
                </a:lnTo>
                <a:lnTo>
                  <a:pt x="1441" y="86258"/>
                </a:lnTo>
                <a:lnTo>
                  <a:pt x="1144" y="86921"/>
                </a:lnTo>
                <a:lnTo>
                  <a:pt x="938" y="87584"/>
                </a:lnTo>
                <a:lnTo>
                  <a:pt x="343" y="90716"/>
                </a:lnTo>
                <a:lnTo>
                  <a:pt x="46" y="93551"/>
                </a:lnTo>
                <a:lnTo>
                  <a:pt x="0" y="95288"/>
                </a:lnTo>
                <a:lnTo>
                  <a:pt x="138" y="96340"/>
                </a:lnTo>
                <a:lnTo>
                  <a:pt x="321" y="96911"/>
                </a:lnTo>
                <a:lnTo>
                  <a:pt x="549" y="97300"/>
                </a:lnTo>
                <a:lnTo>
                  <a:pt x="869" y="97506"/>
                </a:lnTo>
                <a:lnTo>
                  <a:pt x="1075" y="97529"/>
                </a:lnTo>
                <a:lnTo>
                  <a:pt x="72061" y="97689"/>
                </a:lnTo>
                <a:lnTo>
                  <a:pt x="143024" y="97849"/>
                </a:lnTo>
                <a:lnTo>
                  <a:pt x="140761" y="5579"/>
                </a:lnTo>
                <a:lnTo>
                  <a:pt x="139869" y="6425"/>
                </a:lnTo>
                <a:lnTo>
                  <a:pt x="137903" y="7888"/>
                </a:lnTo>
                <a:lnTo>
                  <a:pt x="135777" y="9054"/>
                </a:lnTo>
                <a:lnTo>
                  <a:pt x="133491" y="9968"/>
                </a:lnTo>
                <a:lnTo>
                  <a:pt x="131090" y="10677"/>
                </a:lnTo>
                <a:lnTo>
                  <a:pt x="128621" y="11157"/>
                </a:lnTo>
                <a:lnTo>
                  <a:pt x="126106" y="11477"/>
                </a:lnTo>
                <a:lnTo>
                  <a:pt x="123592" y="11660"/>
                </a:lnTo>
                <a:lnTo>
                  <a:pt x="122357" y="11706"/>
                </a:lnTo>
                <a:lnTo>
                  <a:pt x="120459" y="11728"/>
                </a:lnTo>
                <a:lnTo>
                  <a:pt x="116733" y="11591"/>
                </a:lnTo>
                <a:lnTo>
                  <a:pt x="113098" y="11203"/>
                </a:lnTo>
                <a:lnTo>
                  <a:pt x="109509" y="10585"/>
                </a:lnTo>
                <a:lnTo>
                  <a:pt x="105965" y="9808"/>
                </a:lnTo>
                <a:lnTo>
                  <a:pt x="102421" y="8894"/>
                </a:lnTo>
                <a:lnTo>
                  <a:pt x="97118" y="7293"/>
                </a:lnTo>
                <a:lnTo>
                  <a:pt x="93505" y="6104"/>
                </a:lnTo>
                <a:lnTo>
                  <a:pt x="90716" y="5190"/>
                </a:lnTo>
                <a:lnTo>
                  <a:pt x="85069" y="3407"/>
                </a:lnTo>
                <a:lnTo>
                  <a:pt x="79377" y="1852"/>
                </a:lnTo>
                <a:lnTo>
                  <a:pt x="75056" y="938"/>
                </a:lnTo>
                <a:lnTo>
                  <a:pt x="72152" y="481"/>
                </a:lnTo>
                <a:lnTo>
                  <a:pt x="70689" y="298"/>
                </a:lnTo>
                <a:lnTo>
                  <a:pt x="69226" y="160"/>
                </a:lnTo>
                <a:lnTo>
                  <a:pt x="6627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a:off x="7888674" y="2370325"/>
            <a:ext cx="2837128" cy="2750709"/>
          </a:xfrm>
          <a:custGeom>
            <a:avLst/>
            <a:gdLst/>
            <a:ahLst/>
            <a:cxnLst/>
            <a:rect l="l" t="t" r="r" b="b"/>
            <a:pathLst>
              <a:path w="103611" h="100455" fill="none" extrusionOk="0">
                <a:moveTo>
                  <a:pt x="17376" y="100455"/>
                </a:moveTo>
                <a:lnTo>
                  <a:pt x="17467" y="99815"/>
                </a:lnTo>
                <a:lnTo>
                  <a:pt x="17467" y="98580"/>
                </a:lnTo>
                <a:lnTo>
                  <a:pt x="17307" y="97346"/>
                </a:lnTo>
                <a:lnTo>
                  <a:pt x="16987" y="96134"/>
                </a:lnTo>
                <a:lnTo>
                  <a:pt x="16347" y="94328"/>
                </a:lnTo>
                <a:lnTo>
                  <a:pt x="15181" y="92019"/>
                </a:lnTo>
                <a:lnTo>
                  <a:pt x="14541" y="90921"/>
                </a:lnTo>
                <a:lnTo>
                  <a:pt x="11638" y="86075"/>
                </a:lnTo>
                <a:lnTo>
                  <a:pt x="7271" y="78850"/>
                </a:lnTo>
                <a:lnTo>
                  <a:pt x="5259" y="75124"/>
                </a:lnTo>
                <a:lnTo>
                  <a:pt x="4025" y="72609"/>
                </a:lnTo>
                <a:lnTo>
                  <a:pt x="3453" y="71329"/>
                </a:lnTo>
                <a:lnTo>
                  <a:pt x="2904" y="70026"/>
                </a:lnTo>
                <a:lnTo>
                  <a:pt x="1921" y="67351"/>
                </a:lnTo>
                <a:lnTo>
                  <a:pt x="1121" y="64630"/>
                </a:lnTo>
                <a:lnTo>
                  <a:pt x="504" y="61864"/>
                </a:lnTo>
                <a:lnTo>
                  <a:pt x="115" y="59075"/>
                </a:lnTo>
                <a:lnTo>
                  <a:pt x="1" y="56263"/>
                </a:lnTo>
                <a:lnTo>
                  <a:pt x="138" y="53474"/>
                </a:lnTo>
                <a:lnTo>
                  <a:pt x="573" y="50731"/>
                </a:lnTo>
                <a:lnTo>
                  <a:pt x="915" y="49359"/>
                </a:lnTo>
                <a:lnTo>
                  <a:pt x="1373" y="47896"/>
                </a:lnTo>
                <a:lnTo>
                  <a:pt x="2584" y="45107"/>
                </a:lnTo>
                <a:lnTo>
                  <a:pt x="4116" y="42477"/>
                </a:lnTo>
                <a:lnTo>
                  <a:pt x="5945" y="40031"/>
                </a:lnTo>
                <a:lnTo>
                  <a:pt x="8048" y="37791"/>
                </a:lnTo>
                <a:lnTo>
                  <a:pt x="10380" y="35779"/>
                </a:lnTo>
                <a:lnTo>
                  <a:pt x="12872" y="33973"/>
                </a:lnTo>
                <a:lnTo>
                  <a:pt x="15547" y="32418"/>
                </a:lnTo>
                <a:lnTo>
                  <a:pt x="16919" y="31755"/>
                </a:lnTo>
                <a:lnTo>
                  <a:pt x="18336" y="31115"/>
                </a:lnTo>
                <a:lnTo>
                  <a:pt x="21194" y="30041"/>
                </a:lnTo>
                <a:lnTo>
                  <a:pt x="24120" y="29195"/>
                </a:lnTo>
                <a:lnTo>
                  <a:pt x="27115" y="28555"/>
                </a:lnTo>
                <a:lnTo>
                  <a:pt x="30156" y="28075"/>
                </a:lnTo>
                <a:lnTo>
                  <a:pt x="33219" y="27777"/>
                </a:lnTo>
                <a:lnTo>
                  <a:pt x="36283" y="27640"/>
                </a:lnTo>
                <a:lnTo>
                  <a:pt x="39369" y="27617"/>
                </a:lnTo>
                <a:lnTo>
                  <a:pt x="40901" y="27663"/>
                </a:lnTo>
                <a:lnTo>
                  <a:pt x="43804" y="27777"/>
                </a:lnTo>
                <a:lnTo>
                  <a:pt x="49611" y="28280"/>
                </a:lnTo>
                <a:lnTo>
                  <a:pt x="55395" y="28852"/>
                </a:lnTo>
                <a:lnTo>
                  <a:pt x="61202" y="29355"/>
                </a:lnTo>
                <a:lnTo>
                  <a:pt x="64106" y="29515"/>
                </a:lnTo>
                <a:lnTo>
                  <a:pt x="65569" y="29561"/>
                </a:lnTo>
                <a:lnTo>
                  <a:pt x="68495" y="29561"/>
                </a:lnTo>
                <a:lnTo>
                  <a:pt x="71421" y="29446"/>
                </a:lnTo>
                <a:lnTo>
                  <a:pt x="74325" y="29195"/>
                </a:lnTo>
                <a:lnTo>
                  <a:pt x="77205" y="28760"/>
                </a:lnTo>
                <a:lnTo>
                  <a:pt x="80040" y="28143"/>
                </a:lnTo>
                <a:lnTo>
                  <a:pt x="82807" y="27297"/>
                </a:lnTo>
                <a:lnTo>
                  <a:pt x="85504" y="26246"/>
                </a:lnTo>
                <a:lnTo>
                  <a:pt x="86807" y="25628"/>
                </a:lnTo>
                <a:lnTo>
                  <a:pt x="87699" y="25148"/>
                </a:lnTo>
                <a:lnTo>
                  <a:pt x="89414" y="24142"/>
                </a:lnTo>
                <a:lnTo>
                  <a:pt x="91060" y="22999"/>
                </a:lnTo>
                <a:lnTo>
                  <a:pt x="92637" y="21765"/>
                </a:lnTo>
                <a:lnTo>
                  <a:pt x="94123" y="20416"/>
                </a:lnTo>
                <a:lnTo>
                  <a:pt x="95518" y="18976"/>
                </a:lnTo>
                <a:lnTo>
                  <a:pt x="96821" y="17444"/>
                </a:lnTo>
                <a:lnTo>
                  <a:pt x="98010" y="15843"/>
                </a:lnTo>
                <a:lnTo>
                  <a:pt x="99107" y="14175"/>
                </a:lnTo>
                <a:lnTo>
                  <a:pt x="100113" y="12437"/>
                </a:lnTo>
                <a:lnTo>
                  <a:pt x="100982" y="10631"/>
                </a:lnTo>
                <a:lnTo>
                  <a:pt x="101759" y="8779"/>
                </a:lnTo>
                <a:lnTo>
                  <a:pt x="102399" y="6882"/>
                </a:lnTo>
                <a:lnTo>
                  <a:pt x="102902" y="4938"/>
                </a:lnTo>
                <a:lnTo>
                  <a:pt x="103291" y="2995"/>
                </a:lnTo>
                <a:lnTo>
                  <a:pt x="103542" y="1006"/>
                </a:lnTo>
                <a:lnTo>
                  <a:pt x="103611" y="0"/>
                </a:lnTo>
              </a:path>
            </a:pathLst>
          </a:custGeom>
          <a:noFill/>
          <a:ln w="28575" cap="flat" cmpd="sng">
            <a:solidFill>
              <a:srgbClr val="FDFFFF"/>
            </a:solidFill>
            <a:prstDash val="solid"/>
            <a:miter lim="22861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10565234" flipH="1">
            <a:off x="-405294" y="-908568"/>
            <a:ext cx="6308006" cy="2144978"/>
          </a:xfrm>
          <a:custGeom>
            <a:avLst/>
            <a:gdLst/>
            <a:ahLst/>
            <a:cxnLst/>
            <a:rect l="l" t="t" r="r" b="b"/>
            <a:pathLst>
              <a:path w="158982" h="88796" extrusionOk="0">
                <a:moveTo>
                  <a:pt x="6425" y="0"/>
                </a:moveTo>
                <a:lnTo>
                  <a:pt x="6082" y="115"/>
                </a:lnTo>
                <a:lnTo>
                  <a:pt x="5053" y="823"/>
                </a:lnTo>
                <a:lnTo>
                  <a:pt x="4710" y="938"/>
                </a:lnTo>
                <a:lnTo>
                  <a:pt x="4641" y="2469"/>
                </a:lnTo>
                <a:lnTo>
                  <a:pt x="4641" y="5510"/>
                </a:lnTo>
                <a:lnTo>
                  <a:pt x="4733" y="7042"/>
                </a:lnTo>
                <a:lnTo>
                  <a:pt x="1029" y="80862"/>
                </a:lnTo>
                <a:lnTo>
                  <a:pt x="526" y="80794"/>
                </a:lnTo>
                <a:lnTo>
                  <a:pt x="0" y="80839"/>
                </a:lnTo>
                <a:lnTo>
                  <a:pt x="158593" y="88795"/>
                </a:lnTo>
                <a:lnTo>
                  <a:pt x="158410" y="88384"/>
                </a:lnTo>
                <a:lnTo>
                  <a:pt x="158159" y="87378"/>
                </a:lnTo>
                <a:lnTo>
                  <a:pt x="158021" y="85663"/>
                </a:lnTo>
                <a:lnTo>
                  <a:pt x="158204" y="83148"/>
                </a:lnTo>
                <a:lnTo>
                  <a:pt x="158684" y="80862"/>
                </a:lnTo>
                <a:lnTo>
                  <a:pt x="158982" y="79948"/>
                </a:lnTo>
                <a:lnTo>
                  <a:pt x="157038" y="79994"/>
                </a:lnTo>
                <a:lnTo>
                  <a:pt x="153129" y="79971"/>
                </a:lnTo>
                <a:lnTo>
                  <a:pt x="149220" y="79834"/>
                </a:lnTo>
                <a:lnTo>
                  <a:pt x="145310" y="79582"/>
                </a:lnTo>
                <a:lnTo>
                  <a:pt x="141424" y="79216"/>
                </a:lnTo>
                <a:lnTo>
                  <a:pt x="137537" y="78713"/>
                </a:lnTo>
                <a:lnTo>
                  <a:pt x="133674" y="78119"/>
                </a:lnTo>
                <a:lnTo>
                  <a:pt x="129833" y="77387"/>
                </a:lnTo>
                <a:lnTo>
                  <a:pt x="127912" y="76976"/>
                </a:lnTo>
                <a:lnTo>
                  <a:pt x="125055" y="76336"/>
                </a:lnTo>
                <a:lnTo>
                  <a:pt x="120780" y="75147"/>
                </a:lnTo>
                <a:lnTo>
                  <a:pt x="117990" y="74232"/>
                </a:lnTo>
                <a:lnTo>
                  <a:pt x="115224" y="73226"/>
                </a:lnTo>
                <a:lnTo>
                  <a:pt x="112526" y="72061"/>
                </a:lnTo>
                <a:lnTo>
                  <a:pt x="109920" y="70757"/>
                </a:lnTo>
                <a:lnTo>
                  <a:pt x="107360" y="69294"/>
                </a:lnTo>
                <a:lnTo>
                  <a:pt x="106148" y="68494"/>
                </a:lnTo>
                <a:lnTo>
                  <a:pt x="104708" y="67511"/>
                </a:lnTo>
                <a:lnTo>
                  <a:pt x="101987" y="65362"/>
                </a:lnTo>
                <a:lnTo>
                  <a:pt x="99427" y="63053"/>
                </a:lnTo>
                <a:lnTo>
                  <a:pt x="97003" y="60584"/>
                </a:lnTo>
                <a:lnTo>
                  <a:pt x="94694" y="57978"/>
                </a:lnTo>
                <a:lnTo>
                  <a:pt x="92477" y="55280"/>
                </a:lnTo>
                <a:lnTo>
                  <a:pt x="89253" y="51119"/>
                </a:lnTo>
                <a:lnTo>
                  <a:pt x="85046" y="45472"/>
                </a:lnTo>
                <a:lnTo>
                  <a:pt x="80748" y="39871"/>
                </a:lnTo>
                <a:lnTo>
                  <a:pt x="77365" y="35893"/>
                </a:lnTo>
                <a:lnTo>
                  <a:pt x="74987" y="33356"/>
                </a:lnTo>
                <a:lnTo>
                  <a:pt x="72495" y="30955"/>
                </a:lnTo>
                <a:lnTo>
                  <a:pt x="69820" y="28715"/>
                </a:lnTo>
                <a:lnTo>
                  <a:pt x="68426" y="27663"/>
                </a:lnTo>
                <a:lnTo>
                  <a:pt x="67100" y="26726"/>
                </a:lnTo>
                <a:lnTo>
                  <a:pt x="64357" y="25034"/>
                </a:lnTo>
                <a:lnTo>
                  <a:pt x="61499" y="23502"/>
                </a:lnTo>
                <a:lnTo>
                  <a:pt x="58572" y="22131"/>
                </a:lnTo>
                <a:lnTo>
                  <a:pt x="57064" y="21513"/>
                </a:lnTo>
                <a:lnTo>
                  <a:pt x="54823" y="20644"/>
                </a:lnTo>
                <a:lnTo>
                  <a:pt x="50228" y="19158"/>
                </a:lnTo>
                <a:lnTo>
                  <a:pt x="45541" y="18015"/>
                </a:lnTo>
                <a:lnTo>
                  <a:pt x="40809" y="17215"/>
                </a:lnTo>
                <a:lnTo>
                  <a:pt x="38408" y="16964"/>
                </a:lnTo>
                <a:lnTo>
                  <a:pt x="33767" y="16621"/>
                </a:lnTo>
                <a:lnTo>
                  <a:pt x="27983" y="16186"/>
                </a:lnTo>
                <a:lnTo>
                  <a:pt x="25720" y="15889"/>
                </a:lnTo>
                <a:lnTo>
                  <a:pt x="23457" y="15432"/>
                </a:lnTo>
                <a:lnTo>
                  <a:pt x="21239" y="14838"/>
                </a:lnTo>
                <a:lnTo>
                  <a:pt x="20165" y="14449"/>
                </a:lnTo>
                <a:lnTo>
                  <a:pt x="18953" y="13969"/>
                </a:lnTo>
                <a:lnTo>
                  <a:pt x="16667" y="12780"/>
                </a:lnTo>
                <a:lnTo>
                  <a:pt x="14541" y="11340"/>
                </a:lnTo>
                <a:lnTo>
                  <a:pt x="12574" y="9694"/>
                </a:lnTo>
                <a:lnTo>
                  <a:pt x="10791" y="7819"/>
                </a:lnTo>
                <a:lnTo>
                  <a:pt x="9237" y="5761"/>
                </a:lnTo>
                <a:lnTo>
                  <a:pt x="7911" y="3567"/>
                </a:lnTo>
                <a:lnTo>
                  <a:pt x="6836" y="1212"/>
                </a:lnTo>
                <a:lnTo>
                  <a:pt x="642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rot="5218157" flipH="1">
            <a:off x="805968" y="-1892900"/>
            <a:ext cx="1435466" cy="3919220"/>
          </a:xfrm>
          <a:custGeom>
            <a:avLst/>
            <a:gdLst/>
            <a:ahLst/>
            <a:cxnLst/>
            <a:rect l="l" t="t" r="r" b="b"/>
            <a:pathLst>
              <a:path w="103611" h="100455" fill="none" extrusionOk="0">
                <a:moveTo>
                  <a:pt x="17376" y="100455"/>
                </a:moveTo>
                <a:lnTo>
                  <a:pt x="17467" y="99815"/>
                </a:lnTo>
                <a:lnTo>
                  <a:pt x="17467" y="98580"/>
                </a:lnTo>
                <a:lnTo>
                  <a:pt x="17307" y="97346"/>
                </a:lnTo>
                <a:lnTo>
                  <a:pt x="16987" y="96134"/>
                </a:lnTo>
                <a:lnTo>
                  <a:pt x="16347" y="94328"/>
                </a:lnTo>
                <a:lnTo>
                  <a:pt x="15181" y="92019"/>
                </a:lnTo>
                <a:lnTo>
                  <a:pt x="14541" y="90921"/>
                </a:lnTo>
                <a:lnTo>
                  <a:pt x="11638" y="86075"/>
                </a:lnTo>
                <a:lnTo>
                  <a:pt x="7271" y="78850"/>
                </a:lnTo>
                <a:lnTo>
                  <a:pt x="5259" y="75124"/>
                </a:lnTo>
                <a:lnTo>
                  <a:pt x="4025" y="72609"/>
                </a:lnTo>
                <a:lnTo>
                  <a:pt x="3453" y="71329"/>
                </a:lnTo>
                <a:lnTo>
                  <a:pt x="2904" y="70026"/>
                </a:lnTo>
                <a:lnTo>
                  <a:pt x="1921" y="67351"/>
                </a:lnTo>
                <a:lnTo>
                  <a:pt x="1121" y="64630"/>
                </a:lnTo>
                <a:lnTo>
                  <a:pt x="504" y="61864"/>
                </a:lnTo>
                <a:lnTo>
                  <a:pt x="115" y="59075"/>
                </a:lnTo>
                <a:lnTo>
                  <a:pt x="1" y="56263"/>
                </a:lnTo>
                <a:lnTo>
                  <a:pt x="138" y="53474"/>
                </a:lnTo>
                <a:lnTo>
                  <a:pt x="573" y="50731"/>
                </a:lnTo>
                <a:lnTo>
                  <a:pt x="915" y="49359"/>
                </a:lnTo>
                <a:lnTo>
                  <a:pt x="1373" y="47896"/>
                </a:lnTo>
                <a:lnTo>
                  <a:pt x="2584" y="45107"/>
                </a:lnTo>
                <a:lnTo>
                  <a:pt x="4116" y="42477"/>
                </a:lnTo>
                <a:lnTo>
                  <a:pt x="5945" y="40031"/>
                </a:lnTo>
                <a:lnTo>
                  <a:pt x="8048" y="37791"/>
                </a:lnTo>
                <a:lnTo>
                  <a:pt x="10380" y="35779"/>
                </a:lnTo>
                <a:lnTo>
                  <a:pt x="12872" y="33973"/>
                </a:lnTo>
                <a:lnTo>
                  <a:pt x="15547" y="32418"/>
                </a:lnTo>
                <a:lnTo>
                  <a:pt x="16919" y="31755"/>
                </a:lnTo>
                <a:lnTo>
                  <a:pt x="18336" y="31115"/>
                </a:lnTo>
                <a:lnTo>
                  <a:pt x="21194" y="30041"/>
                </a:lnTo>
                <a:lnTo>
                  <a:pt x="24120" y="29195"/>
                </a:lnTo>
                <a:lnTo>
                  <a:pt x="27115" y="28555"/>
                </a:lnTo>
                <a:lnTo>
                  <a:pt x="30156" y="28075"/>
                </a:lnTo>
                <a:lnTo>
                  <a:pt x="33219" y="27777"/>
                </a:lnTo>
                <a:lnTo>
                  <a:pt x="36283" y="27640"/>
                </a:lnTo>
                <a:lnTo>
                  <a:pt x="39369" y="27617"/>
                </a:lnTo>
                <a:lnTo>
                  <a:pt x="40901" y="27663"/>
                </a:lnTo>
                <a:lnTo>
                  <a:pt x="43804" y="27777"/>
                </a:lnTo>
                <a:lnTo>
                  <a:pt x="49611" y="28280"/>
                </a:lnTo>
                <a:lnTo>
                  <a:pt x="55395" y="28852"/>
                </a:lnTo>
                <a:lnTo>
                  <a:pt x="61202" y="29355"/>
                </a:lnTo>
                <a:lnTo>
                  <a:pt x="64106" y="29515"/>
                </a:lnTo>
                <a:lnTo>
                  <a:pt x="65569" y="29561"/>
                </a:lnTo>
                <a:lnTo>
                  <a:pt x="68495" y="29561"/>
                </a:lnTo>
                <a:lnTo>
                  <a:pt x="71421" y="29446"/>
                </a:lnTo>
                <a:lnTo>
                  <a:pt x="74325" y="29195"/>
                </a:lnTo>
                <a:lnTo>
                  <a:pt x="77205" y="28760"/>
                </a:lnTo>
                <a:lnTo>
                  <a:pt x="80040" y="28143"/>
                </a:lnTo>
                <a:lnTo>
                  <a:pt x="82807" y="27297"/>
                </a:lnTo>
                <a:lnTo>
                  <a:pt x="85504" y="26246"/>
                </a:lnTo>
                <a:lnTo>
                  <a:pt x="86807" y="25628"/>
                </a:lnTo>
                <a:lnTo>
                  <a:pt x="87699" y="25148"/>
                </a:lnTo>
                <a:lnTo>
                  <a:pt x="89414" y="24142"/>
                </a:lnTo>
                <a:lnTo>
                  <a:pt x="91060" y="22999"/>
                </a:lnTo>
                <a:lnTo>
                  <a:pt x="92637" y="21765"/>
                </a:lnTo>
                <a:lnTo>
                  <a:pt x="94123" y="20416"/>
                </a:lnTo>
                <a:lnTo>
                  <a:pt x="95518" y="18976"/>
                </a:lnTo>
                <a:lnTo>
                  <a:pt x="96821" y="17444"/>
                </a:lnTo>
                <a:lnTo>
                  <a:pt x="98010" y="15843"/>
                </a:lnTo>
                <a:lnTo>
                  <a:pt x="99107" y="14175"/>
                </a:lnTo>
                <a:lnTo>
                  <a:pt x="100113" y="12437"/>
                </a:lnTo>
                <a:lnTo>
                  <a:pt x="100982" y="10631"/>
                </a:lnTo>
                <a:lnTo>
                  <a:pt x="101759" y="8779"/>
                </a:lnTo>
                <a:lnTo>
                  <a:pt x="102399" y="6882"/>
                </a:lnTo>
                <a:lnTo>
                  <a:pt x="102902" y="4938"/>
                </a:lnTo>
                <a:lnTo>
                  <a:pt x="103291" y="2995"/>
                </a:lnTo>
                <a:lnTo>
                  <a:pt x="103542" y="1006"/>
                </a:lnTo>
                <a:lnTo>
                  <a:pt x="103611" y="0"/>
                </a:lnTo>
              </a:path>
            </a:pathLst>
          </a:custGeom>
          <a:noFill/>
          <a:ln w="28575" cap="flat" cmpd="sng">
            <a:solidFill>
              <a:schemeClr val="lt1"/>
            </a:solidFill>
            <a:prstDash val="solid"/>
            <a:miter lim="22861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rot="230585" flipH="1">
            <a:off x="-4817949" y="4310141"/>
            <a:ext cx="8366961" cy="1241582"/>
          </a:xfrm>
          <a:custGeom>
            <a:avLst/>
            <a:gdLst/>
            <a:ahLst/>
            <a:cxnLst/>
            <a:rect l="l" t="t" r="r" b="b"/>
            <a:pathLst>
              <a:path w="163257" h="45839" extrusionOk="0">
                <a:moveTo>
                  <a:pt x="59533" y="1"/>
                </a:moveTo>
                <a:lnTo>
                  <a:pt x="54960" y="138"/>
                </a:lnTo>
                <a:lnTo>
                  <a:pt x="50388" y="595"/>
                </a:lnTo>
                <a:lnTo>
                  <a:pt x="45861" y="1373"/>
                </a:lnTo>
                <a:lnTo>
                  <a:pt x="41403" y="2493"/>
                </a:lnTo>
                <a:lnTo>
                  <a:pt x="37037" y="3910"/>
                </a:lnTo>
                <a:lnTo>
                  <a:pt x="32784" y="5648"/>
                </a:lnTo>
                <a:lnTo>
                  <a:pt x="28669" y="7682"/>
                </a:lnTo>
                <a:lnTo>
                  <a:pt x="24714" y="9991"/>
                </a:lnTo>
                <a:lnTo>
                  <a:pt x="20942" y="12598"/>
                </a:lnTo>
                <a:lnTo>
                  <a:pt x="17376" y="15478"/>
                </a:lnTo>
                <a:lnTo>
                  <a:pt x="14061" y="18610"/>
                </a:lnTo>
                <a:lnTo>
                  <a:pt x="10997" y="22017"/>
                </a:lnTo>
                <a:lnTo>
                  <a:pt x="9557" y="23823"/>
                </a:lnTo>
                <a:lnTo>
                  <a:pt x="8528" y="25217"/>
                </a:lnTo>
                <a:lnTo>
                  <a:pt x="6722" y="28029"/>
                </a:lnTo>
                <a:lnTo>
                  <a:pt x="5190" y="30910"/>
                </a:lnTo>
                <a:lnTo>
                  <a:pt x="3910" y="33950"/>
                </a:lnTo>
                <a:lnTo>
                  <a:pt x="3338" y="35574"/>
                </a:lnTo>
                <a:lnTo>
                  <a:pt x="2904" y="37037"/>
                </a:lnTo>
                <a:lnTo>
                  <a:pt x="1487" y="42044"/>
                </a:lnTo>
                <a:lnTo>
                  <a:pt x="892" y="44467"/>
                </a:lnTo>
                <a:lnTo>
                  <a:pt x="915" y="44718"/>
                </a:lnTo>
                <a:lnTo>
                  <a:pt x="801" y="44764"/>
                </a:lnTo>
                <a:lnTo>
                  <a:pt x="572" y="45061"/>
                </a:lnTo>
                <a:lnTo>
                  <a:pt x="344" y="45496"/>
                </a:lnTo>
                <a:lnTo>
                  <a:pt x="92" y="45793"/>
                </a:lnTo>
                <a:lnTo>
                  <a:pt x="1" y="45839"/>
                </a:lnTo>
                <a:lnTo>
                  <a:pt x="163257" y="45839"/>
                </a:lnTo>
                <a:lnTo>
                  <a:pt x="162320" y="45038"/>
                </a:lnTo>
                <a:lnTo>
                  <a:pt x="161154" y="44147"/>
                </a:lnTo>
                <a:lnTo>
                  <a:pt x="160559" y="43324"/>
                </a:lnTo>
                <a:lnTo>
                  <a:pt x="160353" y="42729"/>
                </a:lnTo>
                <a:lnTo>
                  <a:pt x="160376" y="42638"/>
                </a:lnTo>
                <a:lnTo>
                  <a:pt x="160216" y="42318"/>
                </a:lnTo>
                <a:lnTo>
                  <a:pt x="159851" y="41769"/>
                </a:lnTo>
                <a:lnTo>
                  <a:pt x="159896" y="41701"/>
                </a:lnTo>
                <a:lnTo>
                  <a:pt x="159896" y="20096"/>
                </a:lnTo>
                <a:lnTo>
                  <a:pt x="159668" y="20073"/>
                </a:lnTo>
                <a:lnTo>
                  <a:pt x="159416" y="20119"/>
                </a:lnTo>
                <a:lnTo>
                  <a:pt x="156101" y="20874"/>
                </a:lnTo>
                <a:lnTo>
                  <a:pt x="149403" y="22108"/>
                </a:lnTo>
                <a:lnTo>
                  <a:pt x="144327" y="22771"/>
                </a:lnTo>
                <a:lnTo>
                  <a:pt x="140921" y="23114"/>
                </a:lnTo>
                <a:lnTo>
                  <a:pt x="137537" y="23343"/>
                </a:lnTo>
                <a:lnTo>
                  <a:pt x="134131" y="23434"/>
                </a:lnTo>
                <a:lnTo>
                  <a:pt x="130747" y="23411"/>
                </a:lnTo>
                <a:lnTo>
                  <a:pt x="127387" y="23251"/>
                </a:lnTo>
                <a:lnTo>
                  <a:pt x="124049" y="22931"/>
                </a:lnTo>
                <a:lnTo>
                  <a:pt x="120734" y="22451"/>
                </a:lnTo>
                <a:lnTo>
                  <a:pt x="117465" y="21811"/>
                </a:lnTo>
                <a:lnTo>
                  <a:pt x="114218" y="20988"/>
                </a:lnTo>
                <a:lnTo>
                  <a:pt x="111041" y="19982"/>
                </a:lnTo>
                <a:lnTo>
                  <a:pt x="107908" y="18770"/>
                </a:lnTo>
                <a:lnTo>
                  <a:pt x="106354" y="18084"/>
                </a:lnTo>
                <a:lnTo>
                  <a:pt x="104411" y="17170"/>
                </a:lnTo>
                <a:lnTo>
                  <a:pt x="100593" y="15112"/>
                </a:lnTo>
                <a:lnTo>
                  <a:pt x="95014" y="11775"/>
                </a:lnTo>
                <a:lnTo>
                  <a:pt x="91288" y="9557"/>
                </a:lnTo>
                <a:lnTo>
                  <a:pt x="89390" y="8483"/>
                </a:lnTo>
                <a:lnTo>
                  <a:pt x="85504" y="6448"/>
                </a:lnTo>
                <a:lnTo>
                  <a:pt x="81526" y="4619"/>
                </a:lnTo>
                <a:lnTo>
                  <a:pt x="77456" y="3041"/>
                </a:lnTo>
                <a:lnTo>
                  <a:pt x="75376" y="2401"/>
                </a:lnTo>
                <a:lnTo>
                  <a:pt x="73158" y="1761"/>
                </a:lnTo>
                <a:lnTo>
                  <a:pt x="68655" y="824"/>
                </a:lnTo>
                <a:lnTo>
                  <a:pt x="64105" y="229"/>
                </a:lnTo>
                <a:lnTo>
                  <a:pt x="595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rot="-10269600">
            <a:off x="-370060" y="4522900"/>
            <a:ext cx="6584290" cy="2387749"/>
          </a:xfrm>
          <a:custGeom>
            <a:avLst/>
            <a:gdLst/>
            <a:ahLst/>
            <a:cxnLst/>
            <a:rect l="l" t="t" r="r" b="b"/>
            <a:pathLst>
              <a:path w="152100" h="108229" fill="none" extrusionOk="0">
                <a:moveTo>
                  <a:pt x="0" y="81297"/>
                </a:moveTo>
                <a:lnTo>
                  <a:pt x="1258" y="80383"/>
                </a:lnTo>
                <a:lnTo>
                  <a:pt x="3864" y="78691"/>
                </a:lnTo>
                <a:lnTo>
                  <a:pt x="6539" y="77205"/>
                </a:lnTo>
                <a:lnTo>
                  <a:pt x="9282" y="75879"/>
                </a:lnTo>
                <a:lnTo>
                  <a:pt x="12071" y="74736"/>
                </a:lnTo>
                <a:lnTo>
                  <a:pt x="14906" y="73776"/>
                </a:lnTo>
                <a:lnTo>
                  <a:pt x="17787" y="72976"/>
                </a:lnTo>
                <a:lnTo>
                  <a:pt x="20736" y="72358"/>
                </a:lnTo>
                <a:lnTo>
                  <a:pt x="23685" y="71901"/>
                </a:lnTo>
                <a:lnTo>
                  <a:pt x="26680" y="71604"/>
                </a:lnTo>
                <a:lnTo>
                  <a:pt x="29698" y="71444"/>
                </a:lnTo>
                <a:lnTo>
                  <a:pt x="32716" y="71467"/>
                </a:lnTo>
                <a:lnTo>
                  <a:pt x="35733" y="71627"/>
                </a:lnTo>
                <a:lnTo>
                  <a:pt x="38774" y="71924"/>
                </a:lnTo>
                <a:lnTo>
                  <a:pt x="41792" y="72358"/>
                </a:lnTo>
                <a:lnTo>
                  <a:pt x="44809" y="72953"/>
                </a:lnTo>
                <a:lnTo>
                  <a:pt x="46318" y="73296"/>
                </a:lnTo>
                <a:lnTo>
                  <a:pt x="49176" y="74004"/>
                </a:lnTo>
                <a:lnTo>
                  <a:pt x="55052" y="75719"/>
                </a:lnTo>
                <a:lnTo>
                  <a:pt x="59441" y="77296"/>
                </a:lnTo>
                <a:lnTo>
                  <a:pt x="62299" y="78485"/>
                </a:lnTo>
                <a:lnTo>
                  <a:pt x="65042" y="79811"/>
                </a:lnTo>
                <a:lnTo>
                  <a:pt x="67626" y="81274"/>
                </a:lnTo>
                <a:lnTo>
                  <a:pt x="68860" y="82052"/>
                </a:lnTo>
                <a:lnTo>
                  <a:pt x="73318" y="85047"/>
                </a:lnTo>
                <a:lnTo>
                  <a:pt x="82189" y="91288"/>
                </a:lnTo>
                <a:lnTo>
                  <a:pt x="88978" y="95837"/>
                </a:lnTo>
                <a:lnTo>
                  <a:pt x="93619" y="98695"/>
                </a:lnTo>
                <a:lnTo>
                  <a:pt x="98352" y="101347"/>
                </a:lnTo>
                <a:lnTo>
                  <a:pt x="103221" y="103702"/>
                </a:lnTo>
                <a:lnTo>
                  <a:pt x="105736" y="104731"/>
                </a:lnTo>
                <a:lnTo>
                  <a:pt x="106971" y="105211"/>
                </a:lnTo>
                <a:lnTo>
                  <a:pt x="109531" y="106079"/>
                </a:lnTo>
                <a:lnTo>
                  <a:pt x="112160" y="106811"/>
                </a:lnTo>
                <a:lnTo>
                  <a:pt x="114858" y="107405"/>
                </a:lnTo>
                <a:lnTo>
                  <a:pt x="117601" y="107840"/>
                </a:lnTo>
                <a:lnTo>
                  <a:pt x="120391" y="108114"/>
                </a:lnTo>
                <a:lnTo>
                  <a:pt x="123157" y="108228"/>
                </a:lnTo>
                <a:lnTo>
                  <a:pt x="125923" y="108160"/>
                </a:lnTo>
                <a:lnTo>
                  <a:pt x="128667" y="107885"/>
                </a:lnTo>
                <a:lnTo>
                  <a:pt x="131341" y="107405"/>
                </a:lnTo>
                <a:lnTo>
                  <a:pt x="133971" y="106697"/>
                </a:lnTo>
                <a:lnTo>
                  <a:pt x="136508" y="105782"/>
                </a:lnTo>
                <a:lnTo>
                  <a:pt x="138932" y="104616"/>
                </a:lnTo>
                <a:lnTo>
                  <a:pt x="141241" y="103222"/>
                </a:lnTo>
                <a:lnTo>
                  <a:pt x="143413" y="101553"/>
                </a:lnTo>
                <a:lnTo>
                  <a:pt x="145401" y="99609"/>
                </a:lnTo>
                <a:lnTo>
                  <a:pt x="146339" y="98512"/>
                </a:lnTo>
                <a:lnTo>
                  <a:pt x="146910" y="97803"/>
                </a:lnTo>
                <a:lnTo>
                  <a:pt x="147939" y="96340"/>
                </a:lnTo>
                <a:lnTo>
                  <a:pt x="148854" y="94786"/>
                </a:lnTo>
                <a:lnTo>
                  <a:pt x="149654" y="93185"/>
                </a:lnTo>
                <a:lnTo>
                  <a:pt x="150317" y="91516"/>
                </a:lnTo>
                <a:lnTo>
                  <a:pt x="150888" y="89825"/>
                </a:lnTo>
                <a:lnTo>
                  <a:pt x="151346" y="88064"/>
                </a:lnTo>
                <a:lnTo>
                  <a:pt x="151688" y="86281"/>
                </a:lnTo>
                <a:lnTo>
                  <a:pt x="152031" y="83583"/>
                </a:lnTo>
                <a:lnTo>
                  <a:pt x="152100" y="79926"/>
                </a:lnTo>
                <a:lnTo>
                  <a:pt x="151780" y="76268"/>
                </a:lnTo>
                <a:lnTo>
                  <a:pt x="151094" y="72678"/>
                </a:lnTo>
                <a:lnTo>
                  <a:pt x="150591" y="70918"/>
                </a:lnTo>
                <a:lnTo>
                  <a:pt x="150180" y="69661"/>
                </a:lnTo>
                <a:lnTo>
                  <a:pt x="149242" y="67214"/>
                </a:lnTo>
                <a:lnTo>
                  <a:pt x="148122" y="64883"/>
                </a:lnTo>
                <a:lnTo>
                  <a:pt x="146888" y="62642"/>
                </a:lnTo>
                <a:lnTo>
                  <a:pt x="144853" y="59373"/>
                </a:lnTo>
                <a:lnTo>
                  <a:pt x="141926" y="55189"/>
                </a:lnTo>
                <a:lnTo>
                  <a:pt x="139000" y="51028"/>
                </a:lnTo>
                <a:lnTo>
                  <a:pt x="136920" y="47851"/>
                </a:lnTo>
                <a:lnTo>
                  <a:pt x="135617" y="45679"/>
                </a:lnTo>
                <a:lnTo>
                  <a:pt x="134451" y="43461"/>
                </a:lnTo>
                <a:lnTo>
                  <a:pt x="133445" y="41129"/>
                </a:lnTo>
                <a:lnTo>
                  <a:pt x="132599" y="38729"/>
                </a:lnTo>
                <a:lnTo>
                  <a:pt x="131936" y="36214"/>
                </a:lnTo>
                <a:lnTo>
                  <a:pt x="131707" y="34888"/>
                </a:lnTo>
                <a:lnTo>
                  <a:pt x="131547" y="33722"/>
                </a:lnTo>
                <a:lnTo>
                  <a:pt x="131319" y="31344"/>
                </a:lnTo>
                <a:lnTo>
                  <a:pt x="131227" y="28967"/>
                </a:lnTo>
                <a:lnTo>
                  <a:pt x="131273" y="26566"/>
                </a:lnTo>
                <a:lnTo>
                  <a:pt x="131456" y="24189"/>
                </a:lnTo>
                <a:lnTo>
                  <a:pt x="131799" y="21811"/>
                </a:lnTo>
                <a:lnTo>
                  <a:pt x="132256" y="19479"/>
                </a:lnTo>
                <a:lnTo>
                  <a:pt x="132850" y="17170"/>
                </a:lnTo>
                <a:lnTo>
                  <a:pt x="133582" y="14884"/>
                </a:lnTo>
                <a:lnTo>
                  <a:pt x="134451" y="12666"/>
                </a:lnTo>
                <a:lnTo>
                  <a:pt x="135434" y="10494"/>
                </a:lnTo>
                <a:lnTo>
                  <a:pt x="136554" y="8391"/>
                </a:lnTo>
                <a:lnTo>
                  <a:pt x="137811" y="6379"/>
                </a:lnTo>
                <a:lnTo>
                  <a:pt x="139183" y="4436"/>
                </a:lnTo>
                <a:lnTo>
                  <a:pt x="140692" y="2584"/>
                </a:lnTo>
                <a:lnTo>
                  <a:pt x="142338" y="824"/>
                </a:lnTo>
                <a:lnTo>
                  <a:pt x="143184" y="1"/>
                </a:lnTo>
              </a:path>
            </a:pathLst>
          </a:custGeom>
          <a:noFill/>
          <a:ln w="28575" cap="flat" cmpd="sng">
            <a:solidFill>
              <a:schemeClr val="lt1"/>
            </a:solidFill>
            <a:prstDash val="solid"/>
            <a:miter lim="22861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Four Columns  2">
  <p:cSld name="CUSTOM_2_1_1_1">
    <p:spTree>
      <p:nvGrpSpPr>
        <p:cNvPr id="1" name="Shape 206"/>
        <p:cNvGrpSpPr/>
        <p:nvPr/>
      </p:nvGrpSpPr>
      <p:grpSpPr>
        <a:xfrm>
          <a:off x="0" y="0"/>
          <a:ext cx="0" cy="0"/>
          <a:chOff x="0" y="0"/>
          <a:chExt cx="0" cy="0"/>
        </a:xfrm>
      </p:grpSpPr>
      <p:sp>
        <p:nvSpPr>
          <p:cNvPr id="207" name="Google Shape;207;p21"/>
          <p:cNvSpPr txBox="1">
            <a:spLocks noGrp="1"/>
          </p:cNvSpPr>
          <p:nvPr>
            <p:ph type="title"/>
          </p:nvPr>
        </p:nvSpPr>
        <p:spPr>
          <a:xfrm>
            <a:off x="720000" y="540000"/>
            <a:ext cx="7704000" cy="5727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208" name="Google Shape;208;p21"/>
          <p:cNvSpPr txBox="1">
            <a:spLocks noGrp="1"/>
          </p:cNvSpPr>
          <p:nvPr>
            <p:ph type="title" idx="2"/>
          </p:nvPr>
        </p:nvSpPr>
        <p:spPr>
          <a:xfrm>
            <a:off x="3875263" y="3226325"/>
            <a:ext cx="2146500" cy="4761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1800"/>
              <a:buNone/>
              <a:defRPr sz="1800">
                <a:solidFill>
                  <a:schemeClr val="lt2"/>
                </a:solidFill>
              </a:defRPr>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209" name="Google Shape;209;p21"/>
          <p:cNvSpPr txBox="1">
            <a:spLocks noGrp="1"/>
          </p:cNvSpPr>
          <p:nvPr>
            <p:ph type="subTitle" idx="1"/>
          </p:nvPr>
        </p:nvSpPr>
        <p:spPr>
          <a:xfrm>
            <a:off x="3875263" y="3623225"/>
            <a:ext cx="2146500" cy="7944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10" name="Google Shape;210;p21"/>
          <p:cNvSpPr txBox="1">
            <a:spLocks noGrp="1"/>
          </p:cNvSpPr>
          <p:nvPr>
            <p:ph type="title" idx="3"/>
          </p:nvPr>
        </p:nvSpPr>
        <p:spPr>
          <a:xfrm>
            <a:off x="6277500" y="3226325"/>
            <a:ext cx="2146500" cy="4761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1800"/>
              <a:buNone/>
              <a:defRPr sz="1800">
                <a:solidFill>
                  <a:schemeClr val="lt2"/>
                </a:solidFill>
              </a:defRPr>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211" name="Google Shape;211;p21"/>
          <p:cNvSpPr txBox="1">
            <a:spLocks noGrp="1"/>
          </p:cNvSpPr>
          <p:nvPr>
            <p:ph type="subTitle" idx="4"/>
          </p:nvPr>
        </p:nvSpPr>
        <p:spPr>
          <a:xfrm>
            <a:off x="6277500" y="3623225"/>
            <a:ext cx="2146500" cy="7944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12" name="Google Shape;212;p21"/>
          <p:cNvSpPr txBox="1">
            <a:spLocks noGrp="1"/>
          </p:cNvSpPr>
          <p:nvPr>
            <p:ph type="title" idx="5"/>
          </p:nvPr>
        </p:nvSpPr>
        <p:spPr>
          <a:xfrm>
            <a:off x="3875263" y="1587175"/>
            <a:ext cx="2146500" cy="4761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1800"/>
              <a:buNone/>
              <a:defRPr sz="1800">
                <a:solidFill>
                  <a:schemeClr val="lt2"/>
                </a:solidFill>
              </a:defRPr>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213" name="Google Shape;213;p21"/>
          <p:cNvSpPr txBox="1">
            <a:spLocks noGrp="1"/>
          </p:cNvSpPr>
          <p:nvPr>
            <p:ph type="subTitle" idx="6"/>
          </p:nvPr>
        </p:nvSpPr>
        <p:spPr>
          <a:xfrm>
            <a:off x="3875263" y="1984075"/>
            <a:ext cx="2146500" cy="7944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14" name="Google Shape;214;p21"/>
          <p:cNvSpPr txBox="1">
            <a:spLocks noGrp="1"/>
          </p:cNvSpPr>
          <p:nvPr>
            <p:ph type="title" idx="7"/>
          </p:nvPr>
        </p:nvSpPr>
        <p:spPr>
          <a:xfrm>
            <a:off x="6277500" y="1587175"/>
            <a:ext cx="2146500" cy="4761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1800"/>
              <a:buNone/>
              <a:defRPr sz="1800">
                <a:solidFill>
                  <a:schemeClr val="lt2"/>
                </a:solidFill>
              </a:defRPr>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215" name="Google Shape;215;p21"/>
          <p:cNvSpPr txBox="1">
            <a:spLocks noGrp="1"/>
          </p:cNvSpPr>
          <p:nvPr>
            <p:ph type="subTitle" idx="8"/>
          </p:nvPr>
        </p:nvSpPr>
        <p:spPr>
          <a:xfrm>
            <a:off x="6277500" y="1984075"/>
            <a:ext cx="2146500" cy="7944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16" name="Google Shape;216;p21"/>
          <p:cNvSpPr/>
          <p:nvPr/>
        </p:nvSpPr>
        <p:spPr>
          <a:xfrm rot="-138344" flipH="1">
            <a:off x="-5286779" y="4719374"/>
            <a:ext cx="8156393" cy="1049146"/>
          </a:xfrm>
          <a:custGeom>
            <a:avLst/>
            <a:gdLst/>
            <a:ahLst/>
            <a:cxnLst/>
            <a:rect l="l" t="t" r="r" b="b"/>
            <a:pathLst>
              <a:path w="163257" h="45839" extrusionOk="0">
                <a:moveTo>
                  <a:pt x="59533" y="1"/>
                </a:moveTo>
                <a:lnTo>
                  <a:pt x="54960" y="138"/>
                </a:lnTo>
                <a:lnTo>
                  <a:pt x="50388" y="595"/>
                </a:lnTo>
                <a:lnTo>
                  <a:pt x="45861" y="1373"/>
                </a:lnTo>
                <a:lnTo>
                  <a:pt x="41403" y="2493"/>
                </a:lnTo>
                <a:lnTo>
                  <a:pt x="37037" y="3910"/>
                </a:lnTo>
                <a:lnTo>
                  <a:pt x="32784" y="5648"/>
                </a:lnTo>
                <a:lnTo>
                  <a:pt x="28669" y="7682"/>
                </a:lnTo>
                <a:lnTo>
                  <a:pt x="24714" y="9991"/>
                </a:lnTo>
                <a:lnTo>
                  <a:pt x="20942" y="12598"/>
                </a:lnTo>
                <a:lnTo>
                  <a:pt x="17376" y="15478"/>
                </a:lnTo>
                <a:lnTo>
                  <a:pt x="14061" y="18610"/>
                </a:lnTo>
                <a:lnTo>
                  <a:pt x="10997" y="22017"/>
                </a:lnTo>
                <a:lnTo>
                  <a:pt x="9557" y="23823"/>
                </a:lnTo>
                <a:lnTo>
                  <a:pt x="8528" y="25217"/>
                </a:lnTo>
                <a:lnTo>
                  <a:pt x="6722" y="28029"/>
                </a:lnTo>
                <a:lnTo>
                  <a:pt x="5190" y="30910"/>
                </a:lnTo>
                <a:lnTo>
                  <a:pt x="3910" y="33950"/>
                </a:lnTo>
                <a:lnTo>
                  <a:pt x="3338" y="35574"/>
                </a:lnTo>
                <a:lnTo>
                  <a:pt x="2904" y="37037"/>
                </a:lnTo>
                <a:lnTo>
                  <a:pt x="1487" y="42044"/>
                </a:lnTo>
                <a:lnTo>
                  <a:pt x="892" y="44467"/>
                </a:lnTo>
                <a:lnTo>
                  <a:pt x="915" y="44718"/>
                </a:lnTo>
                <a:lnTo>
                  <a:pt x="801" y="44764"/>
                </a:lnTo>
                <a:lnTo>
                  <a:pt x="572" y="45061"/>
                </a:lnTo>
                <a:lnTo>
                  <a:pt x="344" y="45496"/>
                </a:lnTo>
                <a:lnTo>
                  <a:pt x="92" y="45793"/>
                </a:lnTo>
                <a:lnTo>
                  <a:pt x="1" y="45839"/>
                </a:lnTo>
                <a:lnTo>
                  <a:pt x="163257" y="45839"/>
                </a:lnTo>
                <a:lnTo>
                  <a:pt x="162320" y="45038"/>
                </a:lnTo>
                <a:lnTo>
                  <a:pt x="161154" y="44147"/>
                </a:lnTo>
                <a:lnTo>
                  <a:pt x="160559" y="43324"/>
                </a:lnTo>
                <a:lnTo>
                  <a:pt x="160353" y="42729"/>
                </a:lnTo>
                <a:lnTo>
                  <a:pt x="160376" y="42638"/>
                </a:lnTo>
                <a:lnTo>
                  <a:pt x="160216" y="42318"/>
                </a:lnTo>
                <a:lnTo>
                  <a:pt x="159851" y="41769"/>
                </a:lnTo>
                <a:lnTo>
                  <a:pt x="159896" y="41701"/>
                </a:lnTo>
                <a:lnTo>
                  <a:pt x="159896" y="20096"/>
                </a:lnTo>
                <a:lnTo>
                  <a:pt x="159668" y="20073"/>
                </a:lnTo>
                <a:lnTo>
                  <a:pt x="159416" y="20119"/>
                </a:lnTo>
                <a:lnTo>
                  <a:pt x="156101" y="20874"/>
                </a:lnTo>
                <a:lnTo>
                  <a:pt x="149403" y="22108"/>
                </a:lnTo>
                <a:lnTo>
                  <a:pt x="144327" y="22771"/>
                </a:lnTo>
                <a:lnTo>
                  <a:pt x="140921" y="23114"/>
                </a:lnTo>
                <a:lnTo>
                  <a:pt x="137537" y="23343"/>
                </a:lnTo>
                <a:lnTo>
                  <a:pt x="134131" y="23434"/>
                </a:lnTo>
                <a:lnTo>
                  <a:pt x="130747" y="23411"/>
                </a:lnTo>
                <a:lnTo>
                  <a:pt x="127387" y="23251"/>
                </a:lnTo>
                <a:lnTo>
                  <a:pt x="124049" y="22931"/>
                </a:lnTo>
                <a:lnTo>
                  <a:pt x="120734" y="22451"/>
                </a:lnTo>
                <a:lnTo>
                  <a:pt x="117465" y="21811"/>
                </a:lnTo>
                <a:lnTo>
                  <a:pt x="114218" y="20988"/>
                </a:lnTo>
                <a:lnTo>
                  <a:pt x="111041" y="19982"/>
                </a:lnTo>
                <a:lnTo>
                  <a:pt x="107908" y="18770"/>
                </a:lnTo>
                <a:lnTo>
                  <a:pt x="106354" y="18084"/>
                </a:lnTo>
                <a:lnTo>
                  <a:pt x="104411" y="17170"/>
                </a:lnTo>
                <a:lnTo>
                  <a:pt x="100593" y="15112"/>
                </a:lnTo>
                <a:lnTo>
                  <a:pt x="95014" y="11775"/>
                </a:lnTo>
                <a:lnTo>
                  <a:pt x="91288" y="9557"/>
                </a:lnTo>
                <a:lnTo>
                  <a:pt x="89390" y="8483"/>
                </a:lnTo>
                <a:lnTo>
                  <a:pt x="85504" y="6448"/>
                </a:lnTo>
                <a:lnTo>
                  <a:pt x="81526" y="4619"/>
                </a:lnTo>
                <a:lnTo>
                  <a:pt x="77456" y="3041"/>
                </a:lnTo>
                <a:lnTo>
                  <a:pt x="75376" y="2401"/>
                </a:lnTo>
                <a:lnTo>
                  <a:pt x="73158" y="1761"/>
                </a:lnTo>
                <a:lnTo>
                  <a:pt x="68655" y="824"/>
                </a:lnTo>
                <a:lnTo>
                  <a:pt x="64105" y="229"/>
                </a:lnTo>
                <a:lnTo>
                  <a:pt x="595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21"/>
          <p:cNvSpPr/>
          <p:nvPr/>
        </p:nvSpPr>
        <p:spPr>
          <a:xfrm rot="10513411">
            <a:off x="-5556168" y="3676599"/>
            <a:ext cx="10722443" cy="3577428"/>
          </a:xfrm>
          <a:custGeom>
            <a:avLst/>
            <a:gdLst/>
            <a:ahLst/>
            <a:cxnLst/>
            <a:rect l="l" t="t" r="r" b="b"/>
            <a:pathLst>
              <a:path w="246132" h="146842" fill="none" extrusionOk="0">
                <a:moveTo>
                  <a:pt x="1" y="3109"/>
                </a:moveTo>
                <a:lnTo>
                  <a:pt x="1738" y="2515"/>
                </a:lnTo>
                <a:lnTo>
                  <a:pt x="5305" y="1509"/>
                </a:lnTo>
                <a:lnTo>
                  <a:pt x="8894" y="755"/>
                </a:lnTo>
                <a:lnTo>
                  <a:pt x="12506" y="252"/>
                </a:lnTo>
                <a:lnTo>
                  <a:pt x="16118" y="0"/>
                </a:lnTo>
                <a:lnTo>
                  <a:pt x="19730" y="0"/>
                </a:lnTo>
                <a:lnTo>
                  <a:pt x="23297" y="275"/>
                </a:lnTo>
                <a:lnTo>
                  <a:pt x="26795" y="823"/>
                </a:lnTo>
                <a:lnTo>
                  <a:pt x="30224" y="1646"/>
                </a:lnTo>
                <a:lnTo>
                  <a:pt x="33539" y="2789"/>
                </a:lnTo>
                <a:lnTo>
                  <a:pt x="36740" y="4207"/>
                </a:lnTo>
                <a:lnTo>
                  <a:pt x="39803" y="5944"/>
                </a:lnTo>
                <a:lnTo>
                  <a:pt x="42684" y="7979"/>
                </a:lnTo>
                <a:lnTo>
                  <a:pt x="45404" y="10334"/>
                </a:lnTo>
                <a:lnTo>
                  <a:pt x="47919" y="13031"/>
                </a:lnTo>
                <a:lnTo>
                  <a:pt x="50182" y="16049"/>
                </a:lnTo>
                <a:lnTo>
                  <a:pt x="51234" y="17695"/>
                </a:lnTo>
                <a:lnTo>
                  <a:pt x="52057" y="19158"/>
                </a:lnTo>
                <a:lnTo>
                  <a:pt x="53429" y="22108"/>
                </a:lnTo>
                <a:lnTo>
                  <a:pt x="54458" y="25080"/>
                </a:lnTo>
                <a:lnTo>
                  <a:pt x="55166" y="28074"/>
                </a:lnTo>
                <a:lnTo>
                  <a:pt x="55601" y="31115"/>
                </a:lnTo>
                <a:lnTo>
                  <a:pt x="55806" y="34178"/>
                </a:lnTo>
                <a:lnTo>
                  <a:pt x="55829" y="37242"/>
                </a:lnTo>
                <a:lnTo>
                  <a:pt x="55692" y="40351"/>
                </a:lnTo>
                <a:lnTo>
                  <a:pt x="54961" y="48147"/>
                </a:lnTo>
                <a:lnTo>
                  <a:pt x="54160" y="55989"/>
                </a:lnTo>
                <a:lnTo>
                  <a:pt x="53978" y="59121"/>
                </a:lnTo>
                <a:lnTo>
                  <a:pt x="53909" y="62253"/>
                </a:lnTo>
                <a:lnTo>
                  <a:pt x="54000" y="65385"/>
                </a:lnTo>
                <a:lnTo>
                  <a:pt x="54138" y="66939"/>
                </a:lnTo>
                <a:lnTo>
                  <a:pt x="54298" y="68357"/>
                </a:lnTo>
                <a:lnTo>
                  <a:pt x="54778" y="71146"/>
                </a:lnTo>
                <a:lnTo>
                  <a:pt x="55441" y="73889"/>
                </a:lnTo>
                <a:lnTo>
                  <a:pt x="56287" y="76610"/>
                </a:lnTo>
                <a:lnTo>
                  <a:pt x="57315" y="79285"/>
                </a:lnTo>
                <a:lnTo>
                  <a:pt x="58504" y="81868"/>
                </a:lnTo>
                <a:lnTo>
                  <a:pt x="59853" y="84406"/>
                </a:lnTo>
                <a:lnTo>
                  <a:pt x="61339" y="86852"/>
                </a:lnTo>
                <a:lnTo>
                  <a:pt x="62985" y="89207"/>
                </a:lnTo>
                <a:lnTo>
                  <a:pt x="64745" y="91470"/>
                </a:lnTo>
                <a:lnTo>
                  <a:pt x="66643" y="93642"/>
                </a:lnTo>
                <a:lnTo>
                  <a:pt x="68655" y="95677"/>
                </a:lnTo>
                <a:lnTo>
                  <a:pt x="70781" y="97597"/>
                </a:lnTo>
                <a:lnTo>
                  <a:pt x="72999" y="99380"/>
                </a:lnTo>
                <a:lnTo>
                  <a:pt x="75308" y="101003"/>
                </a:lnTo>
                <a:lnTo>
                  <a:pt x="77708" y="102489"/>
                </a:lnTo>
                <a:lnTo>
                  <a:pt x="78943" y="103175"/>
                </a:lnTo>
                <a:lnTo>
                  <a:pt x="80269" y="103861"/>
                </a:lnTo>
                <a:lnTo>
                  <a:pt x="82875" y="105073"/>
                </a:lnTo>
                <a:lnTo>
                  <a:pt x="85458" y="106079"/>
                </a:lnTo>
                <a:lnTo>
                  <a:pt x="88042" y="106902"/>
                </a:lnTo>
                <a:lnTo>
                  <a:pt x="90602" y="107542"/>
                </a:lnTo>
                <a:lnTo>
                  <a:pt x="93140" y="107999"/>
                </a:lnTo>
                <a:lnTo>
                  <a:pt x="95677" y="108319"/>
                </a:lnTo>
                <a:lnTo>
                  <a:pt x="98169" y="108479"/>
                </a:lnTo>
                <a:lnTo>
                  <a:pt x="100684" y="108479"/>
                </a:lnTo>
                <a:lnTo>
                  <a:pt x="103176" y="108365"/>
                </a:lnTo>
                <a:lnTo>
                  <a:pt x="105645" y="108113"/>
                </a:lnTo>
                <a:lnTo>
                  <a:pt x="108114" y="107770"/>
                </a:lnTo>
                <a:lnTo>
                  <a:pt x="111772" y="107016"/>
                </a:lnTo>
                <a:lnTo>
                  <a:pt x="116665" y="105713"/>
                </a:lnTo>
                <a:lnTo>
                  <a:pt x="121511" y="104067"/>
                </a:lnTo>
                <a:lnTo>
                  <a:pt x="126335" y="102192"/>
                </a:lnTo>
                <a:lnTo>
                  <a:pt x="133560" y="99083"/>
                </a:lnTo>
                <a:lnTo>
                  <a:pt x="143184" y="94739"/>
                </a:lnTo>
                <a:lnTo>
                  <a:pt x="150432" y="91653"/>
                </a:lnTo>
                <a:lnTo>
                  <a:pt x="155301" y="89801"/>
                </a:lnTo>
                <a:lnTo>
                  <a:pt x="157747" y="88978"/>
                </a:lnTo>
                <a:lnTo>
                  <a:pt x="159599" y="88407"/>
                </a:lnTo>
                <a:lnTo>
                  <a:pt x="163371" y="87355"/>
                </a:lnTo>
                <a:lnTo>
                  <a:pt x="167212" y="86509"/>
                </a:lnTo>
                <a:lnTo>
                  <a:pt x="171076" y="85869"/>
                </a:lnTo>
                <a:lnTo>
                  <a:pt x="174962" y="85389"/>
                </a:lnTo>
                <a:lnTo>
                  <a:pt x="178872" y="85114"/>
                </a:lnTo>
                <a:lnTo>
                  <a:pt x="182781" y="85023"/>
                </a:lnTo>
                <a:lnTo>
                  <a:pt x="186713" y="85137"/>
                </a:lnTo>
                <a:lnTo>
                  <a:pt x="190600" y="85457"/>
                </a:lnTo>
                <a:lnTo>
                  <a:pt x="194463" y="85983"/>
                </a:lnTo>
                <a:lnTo>
                  <a:pt x="198281" y="86715"/>
                </a:lnTo>
                <a:lnTo>
                  <a:pt x="202054" y="87629"/>
                </a:lnTo>
                <a:lnTo>
                  <a:pt x="205757" y="88795"/>
                </a:lnTo>
                <a:lnTo>
                  <a:pt x="209415" y="90144"/>
                </a:lnTo>
                <a:lnTo>
                  <a:pt x="212959" y="91721"/>
                </a:lnTo>
                <a:lnTo>
                  <a:pt x="216411" y="93505"/>
                </a:lnTo>
                <a:lnTo>
                  <a:pt x="218080" y="94511"/>
                </a:lnTo>
                <a:lnTo>
                  <a:pt x="219749" y="95539"/>
                </a:lnTo>
                <a:lnTo>
                  <a:pt x="222949" y="97780"/>
                </a:lnTo>
                <a:lnTo>
                  <a:pt x="225990" y="100249"/>
                </a:lnTo>
                <a:lnTo>
                  <a:pt x="228871" y="102901"/>
                </a:lnTo>
                <a:lnTo>
                  <a:pt x="231591" y="105736"/>
                </a:lnTo>
                <a:lnTo>
                  <a:pt x="234083" y="108753"/>
                </a:lnTo>
                <a:lnTo>
                  <a:pt x="236392" y="111908"/>
                </a:lnTo>
                <a:lnTo>
                  <a:pt x="238495" y="115223"/>
                </a:lnTo>
                <a:lnTo>
                  <a:pt x="240347" y="118653"/>
                </a:lnTo>
                <a:lnTo>
                  <a:pt x="241993" y="122196"/>
                </a:lnTo>
                <a:lnTo>
                  <a:pt x="243365" y="125831"/>
                </a:lnTo>
                <a:lnTo>
                  <a:pt x="244485" y="129535"/>
                </a:lnTo>
                <a:lnTo>
                  <a:pt x="245308" y="133307"/>
                </a:lnTo>
                <a:lnTo>
                  <a:pt x="245880" y="137148"/>
                </a:lnTo>
                <a:lnTo>
                  <a:pt x="246131" y="141011"/>
                </a:lnTo>
                <a:lnTo>
                  <a:pt x="246085" y="144898"/>
                </a:lnTo>
                <a:lnTo>
                  <a:pt x="245925" y="146841"/>
                </a:lnTo>
              </a:path>
            </a:pathLst>
          </a:custGeom>
          <a:noFill/>
          <a:ln w="28575" cap="flat" cmpd="sng">
            <a:solidFill>
              <a:schemeClr val="lt2"/>
            </a:solidFill>
            <a:prstDash val="solid"/>
            <a:miter lim="22861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1"/>
          <p:cNvSpPr/>
          <p:nvPr/>
        </p:nvSpPr>
        <p:spPr>
          <a:xfrm rot="10731167" flipH="1">
            <a:off x="6150582" y="-398159"/>
            <a:ext cx="6400957" cy="1241569"/>
          </a:xfrm>
          <a:custGeom>
            <a:avLst/>
            <a:gdLst/>
            <a:ahLst/>
            <a:cxnLst/>
            <a:rect l="l" t="t" r="r" b="b"/>
            <a:pathLst>
              <a:path w="163257" h="45839" extrusionOk="0">
                <a:moveTo>
                  <a:pt x="59533" y="1"/>
                </a:moveTo>
                <a:lnTo>
                  <a:pt x="54960" y="138"/>
                </a:lnTo>
                <a:lnTo>
                  <a:pt x="50388" y="595"/>
                </a:lnTo>
                <a:lnTo>
                  <a:pt x="45861" y="1373"/>
                </a:lnTo>
                <a:lnTo>
                  <a:pt x="41403" y="2493"/>
                </a:lnTo>
                <a:lnTo>
                  <a:pt x="37037" y="3910"/>
                </a:lnTo>
                <a:lnTo>
                  <a:pt x="32784" y="5648"/>
                </a:lnTo>
                <a:lnTo>
                  <a:pt x="28669" y="7682"/>
                </a:lnTo>
                <a:lnTo>
                  <a:pt x="24714" y="9991"/>
                </a:lnTo>
                <a:lnTo>
                  <a:pt x="20942" y="12598"/>
                </a:lnTo>
                <a:lnTo>
                  <a:pt x="17376" y="15478"/>
                </a:lnTo>
                <a:lnTo>
                  <a:pt x="14061" y="18610"/>
                </a:lnTo>
                <a:lnTo>
                  <a:pt x="10997" y="22017"/>
                </a:lnTo>
                <a:lnTo>
                  <a:pt x="9557" y="23823"/>
                </a:lnTo>
                <a:lnTo>
                  <a:pt x="8528" y="25217"/>
                </a:lnTo>
                <a:lnTo>
                  <a:pt x="6722" y="28029"/>
                </a:lnTo>
                <a:lnTo>
                  <a:pt x="5190" y="30910"/>
                </a:lnTo>
                <a:lnTo>
                  <a:pt x="3910" y="33950"/>
                </a:lnTo>
                <a:lnTo>
                  <a:pt x="3338" y="35574"/>
                </a:lnTo>
                <a:lnTo>
                  <a:pt x="2904" y="37037"/>
                </a:lnTo>
                <a:lnTo>
                  <a:pt x="1487" y="42044"/>
                </a:lnTo>
                <a:lnTo>
                  <a:pt x="892" y="44467"/>
                </a:lnTo>
                <a:lnTo>
                  <a:pt x="915" y="44718"/>
                </a:lnTo>
                <a:lnTo>
                  <a:pt x="801" y="44764"/>
                </a:lnTo>
                <a:lnTo>
                  <a:pt x="572" y="45061"/>
                </a:lnTo>
                <a:lnTo>
                  <a:pt x="344" y="45496"/>
                </a:lnTo>
                <a:lnTo>
                  <a:pt x="92" y="45793"/>
                </a:lnTo>
                <a:lnTo>
                  <a:pt x="1" y="45839"/>
                </a:lnTo>
                <a:lnTo>
                  <a:pt x="163257" y="45839"/>
                </a:lnTo>
                <a:lnTo>
                  <a:pt x="162320" y="45038"/>
                </a:lnTo>
                <a:lnTo>
                  <a:pt x="161154" y="44147"/>
                </a:lnTo>
                <a:lnTo>
                  <a:pt x="160559" y="43324"/>
                </a:lnTo>
                <a:lnTo>
                  <a:pt x="160353" y="42729"/>
                </a:lnTo>
                <a:lnTo>
                  <a:pt x="160376" y="42638"/>
                </a:lnTo>
                <a:lnTo>
                  <a:pt x="160216" y="42318"/>
                </a:lnTo>
                <a:lnTo>
                  <a:pt x="159851" y="41769"/>
                </a:lnTo>
                <a:lnTo>
                  <a:pt x="159896" y="41701"/>
                </a:lnTo>
                <a:lnTo>
                  <a:pt x="159896" y="20096"/>
                </a:lnTo>
                <a:lnTo>
                  <a:pt x="159668" y="20073"/>
                </a:lnTo>
                <a:lnTo>
                  <a:pt x="159416" y="20119"/>
                </a:lnTo>
                <a:lnTo>
                  <a:pt x="156101" y="20874"/>
                </a:lnTo>
                <a:lnTo>
                  <a:pt x="149403" y="22108"/>
                </a:lnTo>
                <a:lnTo>
                  <a:pt x="144327" y="22771"/>
                </a:lnTo>
                <a:lnTo>
                  <a:pt x="140921" y="23114"/>
                </a:lnTo>
                <a:lnTo>
                  <a:pt x="137537" y="23343"/>
                </a:lnTo>
                <a:lnTo>
                  <a:pt x="134131" y="23434"/>
                </a:lnTo>
                <a:lnTo>
                  <a:pt x="130747" y="23411"/>
                </a:lnTo>
                <a:lnTo>
                  <a:pt x="127387" y="23251"/>
                </a:lnTo>
                <a:lnTo>
                  <a:pt x="124049" y="22931"/>
                </a:lnTo>
                <a:lnTo>
                  <a:pt x="120734" y="22451"/>
                </a:lnTo>
                <a:lnTo>
                  <a:pt x="117465" y="21811"/>
                </a:lnTo>
                <a:lnTo>
                  <a:pt x="114218" y="20988"/>
                </a:lnTo>
                <a:lnTo>
                  <a:pt x="111041" y="19982"/>
                </a:lnTo>
                <a:lnTo>
                  <a:pt x="107908" y="18770"/>
                </a:lnTo>
                <a:lnTo>
                  <a:pt x="106354" y="18084"/>
                </a:lnTo>
                <a:lnTo>
                  <a:pt x="104411" y="17170"/>
                </a:lnTo>
                <a:lnTo>
                  <a:pt x="100593" y="15112"/>
                </a:lnTo>
                <a:lnTo>
                  <a:pt x="95014" y="11775"/>
                </a:lnTo>
                <a:lnTo>
                  <a:pt x="91288" y="9557"/>
                </a:lnTo>
                <a:lnTo>
                  <a:pt x="89390" y="8483"/>
                </a:lnTo>
                <a:lnTo>
                  <a:pt x="85504" y="6448"/>
                </a:lnTo>
                <a:lnTo>
                  <a:pt x="81526" y="4619"/>
                </a:lnTo>
                <a:lnTo>
                  <a:pt x="77456" y="3041"/>
                </a:lnTo>
                <a:lnTo>
                  <a:pt x="75376" y="2401"/>
                </a:lnTo>
                <a:lnTo>
                  <a:pt x="73158" y="1761"/>
                </a:lnTo>
                <a:lnTo>
                  <a:pt x="68655" y="824"/>
                </a:lnTo>
                <a:lnTo>
                  <a:pt x="64105" y="229"/>
                </a:lnTo>
                <a:lnTo>
                  <a:pt x="595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21"/>
          <p:cNvSpPr/>
          <p:nvPr/>
        </p:nvSpPr>
        <p:spPr>
          <a:xfrm rot="491653">
            <a:off x="3091648" y="-1549690"/>
            <a:ext cx="6584327" cy="2387835"/>
          </a:xfrm>
          <a:custGeom>
            <a:avLst/>
            <a:gdLst/>
            <a:ahLst/>
            <a:cxnLst/>
            <a:rect l="l" t="t" r="r" b="b"/>
            <a:pathLst>
              <a:path w="152100" h="108229" fill="none" extrusionOk="0">
                <a:moveTo>
                  <a:pt x="0" y="81297"/>
                </a:moveTo>
                <a:lnTo>
                  <a:pt x="1258" y="80383"/>
                </a:lnTo>
                <a:lnTo>
                  <a:pt x="3864" y="78691"/>
                </a:lnTo>
                <a:lnTo>
                  <a:pt x="6539" y="77205"/>
                </a:lnTo>
                <a:lnTo>
                  <a:pt x="9282" y="75879"/>
                </a:lnTo>
                <a:lnTo>
                  <a:pt x="12071" y="74736"/>
                </a:lnTo>
                <a:lnTo>
                  <a:pt x="14906" y="73776"/>
                </a:lnTo>
                <a:lnTo>
                  <a:pt x="17787" y="72976"/>
                </a:lnTo>
                <a:lnTo>
                  <a:pt x="20736" y="72358"/>
                </a:lnTo>
                <a:lnTo>
                  <a:pt x="23685" y="71901"/>
                </a:lnTo>
                <a:lnTo>
                  <a:pt x="26680" y="71604"/>
                </a:lnTo>
                <a:lnTo>
                  <a:pt x="29698" y="71444"/>
                </a:lnTo>
                <a:lnTo>
                  <a:pt x="32716" y="71467"/>
                </a:lnTo>
                <a:lnTo>
                  <a:pt x="35733" y="71627"/>
                </a:lnTo>
                <a:lnTo>
                  <a:pt x="38774" y="71924"/>
                </a:lnTo>
                <a:lnTo>
                  <a:pt x="41792" y="72358"/>
                </a:lnTo>
                <a:lnTo>
                  <a:pt x="44809" y="72953"/>
                </a:lnTo>
                <a:lnTo>
                  <a:pt x="46318" y="73296"/>
                </a:lnTo>
                <a:lnTo>
                  <a:pt x="49176" y="74004"/>
                </a:lnTo>
                <a:lnTo>
                  <a:pt x="55052" y="75719"/>
                </a:lnTo>
                <a:lnTo>
                  <a:pt x="59441" y="77296"/>
                </a:lnTo>
                <a:lnTo>
                  <a:pt x="62299" y="78485"/>
                </a:lnTo>
                <a:lnTo>
                  <a:pt x="65042" y="79811"/>
                </a:lnTo>
                <a:lnTo>
                  <a:pt x="67626" y="81274"/>
                </a:lnTo>
                <a:lnTo>
                  <a:pt x="68860" y="82052"/>
                </a:lnTo>
                <a:lnTo>
                  <a:pt x="73318" y="85047"/>
                </a:lnTo>
                <a:lnTo>
                  <a:pt x="82189" y="91288"/>
                </a:lnTo>
                <a:lnTo>
                  <a:pt x="88978" y="95837"/>
                </a:lnTo>
                <a:lnTo>
                  <a:pt x="93619" y="98695"/>
                </a:lnTo>
                <a:lnTo>
                  <a:pt x="98352" y="101347"/>
                </a:lnTo>
                <a:lnTo>
                  <a:pt x="103221" y="103702"/>
                </a:lnTo>
                <a:lnTo>
                  <a:pt x="105736" y="104731"/>
                </a:lnTo>
                <a:lnTo>
                  <a:pt x="106971" y="105211"/>
                </a:lnTo>
                <a:lnTo>
                  <a:pt x="109531" y="106079"/>
                </a:lnTo>
                <a:lnTo>
                  <a:pt x="112160" y="106811"/>
                </a:lnTo>
                <a:lnTo>
                  <a:pt x="114858" y="107405"/>
                </a:lnTo>
                <a:lnTo>
                  <a:pt x="117601" y="107840"/>
                </a:lnTo>
                <a:lnTo>
                  <a:pt x="120391" y="108114"/>
                </a:lnTo>
                <a:lnTo>
                  <a:pt x="123157" y="108228"/>
                </a:lnTo>
                <a:lnTo>
                  <a:pt x="125923" y="108160"/>
                </a:lnTo>
                <a:lnTo>
                  <a:pt x="128667" y="107885"/>
                </a:lnTo>
                <a:lnTo>
                  <a:pt x="131341" y="107405"/>
                </a:lnTo>
                <a:lnTo>
                  <a:pt x="133971" y="106697"/>
                </a:lnTo>
                <a:lnTo>
                  <a:pt x="136508" y="105782"/>
                </a:lnTo>
                <a:lnTo>
                  <a:pt x="138932" y="104616"/>
                </a:lnTo>
                <a:lnTo>
                  <a:pt x="141241" y="103222"/>
                </a:lnTo>
                <a:lnTo>
                  <a:pt x="143413" y="101553"/>
                </a:lnTo>
                <a:lnTo>
                  <a:pt x="145401" y="99609"/>
                </a:lnTo>
                <a:lnTo>
                  <a:pt x="146339" y="98512"/>
                </a:lnTo>
                <a:lnTo>
                  <a:pt x="146910" y="97803"/>
                </a:lnTo>
                <a:lnTo>
                  <a:pt x="147939" y="96340"/>
                </a:lnTo>
                <a:lnTo>
                  <a:pt x="148854" y="94786"/>
                </a:lnTo>
                <a:lnTo>
                  <a:pt x="149654" y="93185"/>
                </a:lnTo>
                <a:lnTo>
                  <a:pt x="150317" y="91516"/>
                </a:lnTo>
                <a:lnTo>
                  <a:pt x="150888" y="89825"/>
                </a:lnTo>
                <a:lnTo>
                  <a:pt x="151346" y="88064"/>
                </a:lnTo>
                <a:lnTo>
                  <a:pt x="151688" y="86281"/>
                </a:lnTo>
                <a:lnTo>
                  <a:pt x="152031" y="83583"/>
                </a:lnTo>
                <a:lnTo>
                  <a:pt x="152100" y="79926"/>
                </a:lnTo>
                <a:lnTo>
                  <a:pt x="151780" y="76268"/>
                </a:lnTo>
                <a:lnTo>
                  <a:pt x="151094" y="72678"/>
                </a:lnTo>
                <a:lnTo>
                  <a:pt x="150591" y="70918"/>
                </a:lnTo>
                <a:lnTo>
                  <a:pt x="150180" y="69661"/>
                </a:lnTo>
                <a:lnTo>
                  <a:pt x="149242" y="67214"/>
                </a:lnTo>
                <a:lnTo>
                  <a:pt x="148122" y="64883"/>
                </a:lnTo>
                <a:lnTo>
                  <a:pt x="146888" y="62642"/>
                </a:lnTo>
                <a:lnTo>
                  <a:pt x="144853" y="59373"/>
                </a:lnTo>
                <a:lnTo>
                  <a:pt x="141926" y="55189"/>
                </a:lnTo>
                <a:lnTo>
                  <a:pt x="139000" y="51028"/>
                </a:lnTo>
                <a:lnTo>
                  <a:pt x="136920" y="47851"/>
                </a:lnTo>
                <a:lnTo>
                  <a:pt x="135617" y="45679"/>
                </a:lnTo>
                <a:lnTo>
                  <a:pt x="134451" y="43461"/>
                </a:lnTo>
                <a:lnTo>
                  <a:pt x="133445" y="41129"/>
                </a:lnTo>
                <a:lnTo>
                  <a:pt x="132599" y="38729"/>
                </a:lnTo>
                <a:lnTo>
                  <a:pt x="131936" y="36214"/>
                </a:lnTo>
                <a:lnTo>
                  <a:pt x="131707" y="34888"/>
                </a:lnTo>
                <a:lnTo>
                  <a:pt x="131547" y="33722"/>
                </a:lnTo>
                <a:lnTo>
                  <a:pt x="131319" y="31344"/>
                </a:lnTo>
                <a:lnTo>
                  <a:pt x="131227" y="28967"/>
                </a:lnTo>
                <a:lnTo>
                  <a:pt x="131273" y="26566"/>
                </a:lnTo>
                <a:lnTo>
                  <a:pt x="131456" y="24189"/>
                </a:lnTo>
                <a:lnTo>
                  <a:pt x="131799" y="21811"/>
                </a:lnTo>
                <a:lnTo>
                  <a:pt x="132256" y="19479"/>
                </a:lnTo>
                <a:lnTo>
                  <a:pt x="132850" y="17170"/>
                </a:lnTo>
                <a:lnTo>
                  <a:pt x="133582" y="14884"/>
                </a:lnTo>
                <a:lnTo>
                  <a:pt x="134451" y="12666"/>
                </a:lnTo>
                <a:lnTo>
                  <a:pt x="135434" y="10494"/>
                </a:lnTo>
                <a:lnTo>
                  <a:pt x="136554" y="8391"/>
                </a:lnTo>
                <a:lnTo>
                  <a:pt x="137811" y="6379"/>
                </a:lnTo>
                <a:lnTo>
                  <a:pt x="139183" y="4436"/>
                </a:lnTo>
                <a:lnTo>
                  <a:pt x="140692" y="2584"/>
                </a:lnTo>
                <a:lnTo>
                  <a:pt x="142338" y="824"/>
                </a:lnTo>
                <a:lnTo>
                  <a:pt x="143184" y="1"/>
                </a:lnTo>
              </a:path>
            </a:pathLst>
          </a:custGeom>
          <a:noFill/>
          <a:ln w="28575" cap="flat" cmpd="sng">
            <a:solidFill>
              <a:schemeClr val="lt2"/>
            </a:solidFill>
            <a:prstDash val="solid"/>
            <a:miter lim="22861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1"/>
          <p:cNvSpPr/>
          <p:nvPr/>
        </p:nvSpPr>
        <p:spPr>
          <a:xfrm rot="-3724802">
            <a:off x="-1105794" y="-474445"/>
            <a:ext cx="1974085" cy="1796577"/>
          </a:xfrm>
          <a:custGeom>
            <a:avLst/>
            <a:gdLst/>
            <a:ahLst/>
            <a:cxnLst/>
            <a:rect l="l" t="t" r="r" b="b"/>
            <a:pathLst>
              <a:path w="45930" h="43598" extrusionOk="0">
                <a:moveTo>
                  <a:pt x="27755" y="0"/>
                </a:moveTo>
                <a:lnTo>
                  <a:pt x="25171" y="206"/>
                </a:lnTo>
                <a:lnTo>
                  <a:pt x="22611" y="663"/>
                </a:lnTo>
                <a:lnTo>
                  <a:pt x="20073" y="1372"/>
                </a:lnTo>
                <a:lnTo>
                  <a:pt x="17581" y="2287"/>
                </a:lnTo>
                <a:lnTo>
                  <a:pt x="15204" y="3407"/>
                </a:lnTo>
                <a:lnTo>
                  <a:pt x="12940" y="4687"/>
                </a:lnTo>
                <a:lnTo>
                  <a:pt x="10837" y="6150"/>
                </a:lnTo>
                <a:lnTo>
                  <a:pt x="8940" y="7728"/>
                </a:lnTo>
                <a:lnTo>
                  <a:pt x="8071" y="8574"/>
                </a:lnTo>
                <a:lnTo>
                  <a:pt x="7408" y="9259"/>
                </a:lnTo>
                <a:lnTo>
                  <a:pt x="6173" y="10700"/>
                </a:lnTo>
                <a:lnTo>
                  <a:pt x="5602" y="11431"/>
                </a:lnTo>
                <a:lnTo>
                  <a:pt x="4710" y="12689"/>
                </a:lnTo>
                <a:lnTo>
                  <a:pt x="3110" y="15524"/>
                </a:lnTo>
                <a:lnTo>
                  <a:pt x="1761" y="18656"/>
                </a:lnTo>
                <a:lnTo>
                  <a:pt x="732" y="22016"/>
                </a:lnTo>
                <a:lnTo>
                  <a:pt x="389" y="23731"/>
                </a:lnTo>
                <a:lnTo>
                  <a:pt x="206" y="24897"/>
                </a:lnTo>
                <a:lnTo>
                  <a:pt x="1" y="27252"/>
                </a:lnTo>
                <a:lnTo>
                  <a:pt x="23" y="29584"/>
                </a:lnTo>
                <a:lnTo>
                  <a:pt x="321" y="31847"/>
                </a:lnTo>
                <a:lnTo>
                  <a:pt x="869" y="34019"/>
                </a:lnTo>
                <a:lnTo>
                  <a:pt x="1738" y="36076"/>
                </a:lnTo>
                <a:lnTo>
                  <a:pt x="2927" y="37974"/>
                </a:lnTo>
                <a:lnTo>
                  <a:pt x="4436" y="39666"/>
                </a:lnTo>
                <a:lnTo>
                  <a:pt x="5350" y="40420"/>
                </a:lnTo>
                <a:lnTo>
                  <a:pt x="5853" y="40786"/>
                </a:lnTo>
                <a:lnTo>
                  <a:pt x="6905" y="41449"/>
                </a:lnTo>
                <a:lnTo>
                  <a:pt x="8551" y="42272"/>
                </a:lnTo>
                <a:lnTo>
                  <a:pt x="10860" y="43049"/>
                </a:lnTo>
                <a:lnTo>
                  <a:pt x="13283" y="43461"/>
                </a:lnTo>
                <a:lnTo>
                  <a:pt x="15775" y="43598"/>
                </a:lnTo>
                <a:lnTo>
                  <a:pt x="18290" y="43484"/>
                </a:lnTo>
                <a:lnTo>
                  <a:pt x="20759" y="43163"/>
                </a:lnTo>
                <a:lnTo>
                  <a:pt x="23160" y="42683"/>
                </a:lnTo>
                <a:lnTo>
                  <a:pt x="24326" y="42386"/>
                </a:lnTo>
                <a:lnTo>
                  <a:pt x="25537" y="42066"/>
                </a:lnTo>
                <a:lnTo>
                  <a:pt x="27915" y="41266"/>
                </a:lnTo>
                <a:lnTo>
                  <a:pt x="29081" y="40832"/>
                </a:lnTo>
                <a:lnTo>
                  <a:pt x="30224" y="40329"/>
                </a:lnTo>
                <a:lnTo>
                  <a:pt x="32464" y="39208"/>
                </a:lnTo>
                <a:lnTo>
                  <a:pt x="34613" y="37905"/>
                </a:lnTo>
                <a:lnTo>
                  <a:pt x="36625" y="36419"/>
                </a:lnTo>
                <a:lnTo>
                  <a:pt x="38500" y="34773"/>
                </a:lnTo>
                <a:lnTo>
                  <a:pt x="40215" y="32967"/>
                </a:lnTo>
                <a:lnTo>
                  <a:pt x="41746" y="31001"/>
                </a:lnTo>
                <a:lnTo>
                  <a:pt x="43072" y="28898"/>
                </a:lnTo>
                <a:lnTo>
                  <a:pt x="43644" y="27778"/>
                </a:lnTo>
                <a:lnTo>
                  <a:pt x="44192" y="26657"/>
                </a:lnTo>
                <a:lnTo>
                  <a:pt x="45015" y="24303"/>
                </a:lnTo>
                <a:lnTo>
                  <a:pt x="45610" y="21856"/>
                </a:lnTo>
                <a:lnTo>
                  <a:pt x="45907" y="19364"/>
                </a:lnTo>
                <a:lnTo>
                  <a:pt x="45930" y="16872"/>
                </a:lnTo>
                <a:lnTo>
                  <a:pt x="45656" y="14381"/>
                </a:lnTo>
                <a:lnTo>
                  <a:pt x="45061" y="11980"/>
                </a:lnTo>
                <a:lnTo>
                  <a:pt x="44192" y="9648"/>
                </a:lnTo>
                <a:lnTo>
                  <a:pt x="43621" y="8528"/>
                </a:lnTo>
                <a:lnTo>
                  <a:pt x="43278" y="7911"/>
                </a:lnTo>
                <a:lnTo>
                  <a:pt x="42501" y="6745"/>
                </a:lnTo>
                <a:lnTo>
                  <a:pt x="41701" y="5693"/>
                </a:lnTo>
                <a:lnTo>
                  <a:pt x="40809" y="4733"/>
                </a:lnTo>
                <a:lnTo>
                  <a:pt x="39391" y="3453"/>
                </a:lnTo>
                <a:lnTo>
                  <a:pt x="37334" y="2104"/>
                </a:lnTo>
                <a:lnTo>
                  <a:pt x="35093" y="1098"/>
                </a:lnTo>
                <a:lnTo>
                  <a:pt x="32739" y="412"/>
                </a:lnTo>
                <a:lnTo>
                  <a:pt x="30270" y="46"/>
                </a:lnTo>
                <a:lnTo>
                  <a:pt x="277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1"/>
          <p:cNvSpPr/>
          <p:nvPr/>
        </p:nvSpPr>
        <p:spPr>
          <a:xfrm rot="-5616881">
            <a:off x="-2115886" y="-948559"/>
            <a:ext cx="4645754" cy="2544717"/>
          </a:xfrm>
          <a:custGeom>
            <a:avLst/>
            <a:gdLst/>
            <a:ahLst/>
            <a:cxnLst/>
            <a:rect l="l" t="t" r="r" b="b"/>
            <a:pathLst>
              <a:path w="246132" h="146842" fill="none" extrusionOk="0">
                <a:moveTo>
                  <a:pt x="1" y="3109"/>
                </a:moveTo>
                <a:lnTo>
                  <a:pt x="1738" y="2515"/>
                </a:lnTo>
                <a:lnTo>
                  <a:pt x="5305" y="1509"/>
                </a:lnTo>
                <a:lnTo>
                  <a:pt x="8894" y="755"/>
                </a:lnTo>
                <a:lnTo>
                  <a:pt x="12506" y="252"/>
                </a:lnTo>
                <a:lnTo>
                  <a:pt x="16118" y="0"/>
                </a:lnTo>
                <a:lnTo>
                  <a:pt x="19730" y="0"/>
                </a:lnTo>
                <a:lnTo>
                  <a:pt x="23297" y="275"/>
                </a:lnTo>
                <a:lnTo>
                  <a:pt x="26795" y="823"/>
                </a:lnTo>
                <a:lnTo>
                  <a:pt x="30224" y="1646"/>
                </a:lnTo>
                <a:lnTo>
                  <a:pt x="33539" y="2789"/>
                </a:lnTo>
                <a:lnTo>
                  <a:pt x="36740" y="4207"/>
                </a:lnTo>
                <a:lnTo>
                  <a:pt x="39803" y="5944"/>
                </a:lnTo>
                <a:lnTo>
                  <a:pt x="42684" y="7979"/>
                </a:lnTo>
                <a:lnTo>
                  <a:pt x="45404" y="10334"/>
                </a:lnTo>
                <a:lnTo>
                  <a:pt x="47919" y="13031"/>
                </a:lnTo>
                <a:lnTo>
                  <a:pt x="50182" y="16049"/>
                </a:lnTo>
                <a:lnTo>
                  <a:pt x="51234" y="17695"/>
                </a:lnTo>
                <a:lnTo>
                  <a:pt x="52057" y="19158"/>
                </a:lnTo>
                <a:lnTo>
                  <a:pt x="53429" y="22108"/>
                </a:lnTo>
                <a:lnTo>
                  <a:pt x="54458" y="25080"/>
                </a:lnTo>
                <a:lnTo>
                  <a:pt x="55166" y="28074"/>
                </a:lnTo>
                <a:lnTo>
                  <a:pt x="55601" y="31115"/>
                </a:lnTo>
                <a:lnTo>
                  <a:pt x="55806" y="34178"/>
                </a:lnTo>
                <a:lnTo>
                  <a:pt x="55829" y="37242"/>
                </a:lnTo>
                <a:lnTo>
                  <a:pt x="55692" y="40351"/>
                </a:lnTo>
                <a:lnTo>
                  <a:pt x="54961" y="48147"/>
                </a:lnTo>
                <a:lnTo>
                  <a:pt x="54160" y="55989"/>
                </a:lnTo>
                <a:lnTo>
                  <a:pt x="53978" y="59121"/>
                </a:lnTo>
                <a:lnTo>
                  <a:pt x="53909" y="62253"/>
                </a:lnTo>
                <a:lnTo>
                  <a:pt x="54000" y="65385"/>
                </a:lnTo>
                <a:lnTo>
                  <a:pt x="54138" y="66939"/>
                </a:lnTo>
                <a:lnTo>
                  <a:pt x="54298" y="68357"/>
                </a:lnTo>
                <a:lnTo>
                  <a:pt x="54778" y="71146"/>
                </a:lnTo>
                <a:lnTo>
                  <a:pt x="55441" y="73889"/>
                </a:lnTo>
                <a:lnTo>
                  <a:pt x="56287" y="76610"/>
                </a:lnTo>
                <a:lnTo>
                  <a:pt x="57315" y="79285"/>
                </a:lnTo>
                <a:lnTo>
                  <a:pt x="58504" y="81868"/>
                </a:lnTo>
                <a:lnTo>
                  <a:pt x="59853" y="84406"/>
                </a:lnTo>
                <a:lnTo>
                  <a:pt x="61339" y="86852"/>
                </a:lnTo>
                <a:lnTo>
                  <a:pt x="62985" y="89207"/>
                </a:lnTo>
                <a:lnTo>
                  <a:pt x="64745" y="91470"/>
                </a:lnTo>
                <a:lnTo>
                  <a:pt x="66643" y="93642"/>
                </a:lnTo>
                <a:lnTo>
                  <a:pt x="68655" y="95677"/>
                </a:lnTo>
                <a:lnTo>
                  <a:pt x="70781" y="97597"/>
                </a:lnTo>
                <a:lnTo>
                  <a:pt x="72999" y="99380"/>
                </a:lnTo>
                <a:lnTo>
                  <a:pt x="75308" y="101003"/>
                </a:lnTo>
                <a:lnTo>
                  <a:pt x="77708" y="102489"/>
                </a:lnTo>
                <a:lnTo>
                  <a:pt x="78943" y="103175"/>
                </a:lnTo>
                <a:lnTo>
                  <a:pt x="80269" y="103861"/>
                </a:lnTo>
                <a:lnTo>
                  <a:pt x="82875" y="105073"/>
                </a:lnTo>
                <a:lnTo>
                  <a:pt x="85458" y="106079"/>
                </a:lnTo>
                <a:lnTo>
                  <a:pt x="88042" y="106902"/>
                </a:lnTo>
                <a:lnTo>
                  <a:pt x="90602" y="107542"/>
                </a:lnTo>
                <a:lnTo>
                  <a:pt x="93140" y="107999"/>
                </a:lnTo>
                <a:lnTo>
                  <a:pt x="95677" y="108319"/>
                </a:lnTo>
                <a:lnTo>
                  <a:pt x="98169" y="108479"/>
                </a:lnTo>
                <a:lnTo>
                  <a:pt x="100684" y="108479"/>
                </a:lnTo>
                <a:lnTo>
                  <a:pt x="103176" y="108365"/>
                </a:lnTo>
                <a:lnTo>
                  <a:pt x="105645" y="108113"/>
                </a:lnTo>
                <a:lnTo>
                  <a:pt x="108114" y="107770"/>
                </a:lnTo>
                <a:lnTo>
                  <a:pt x="111772" y="107016"/>
                </a:lnTo>
                <a:lnTo>
                  <a:pt x="116665" y="105713"/>
                </a:lnTo>
                <a:lnTo>
                  <a:pt x="121511" y="104067"/>
                </a:lnTo>
                <a:lnTo>
                  <a:pt x="126335" y="102192"/>
                </a:lnTo>
                <a:lnTo>
                  <a:pt x="133560" y="99083"/>
                </a:lnTo>
                <a:lnTo>
                  <a:pt x="143184" y="94739"/>
                </a:lnTo>
                <a:lnTo>
                  <a:pt x="150432" y="91653"/>
                </a:lnTo>
                <a:lnTo>
                  <a:pt x="155301" y="89801"/>
                </a:lnTo>
                <a:lnTo>
                  <a:pt x="157747" y="88978"/>
                </a:lnTo>
                <a:lnTo>
                  <a:pt x="159599" y="88407"/>
                </a:lnTo>
                <a:lnTo>
                  <a:pt x="163371" y="87355"/>
                </a:lnTo>
                <a:lnTo>
                  <a:pt x="167212" y="86509"/>
                </a:lnTo>
                <a:lnTo>
                  <a:pt x="171076" y="85869"/>
                </a:lnTo>
                <a:lnTo>
                  <a:pt x="174962" y="85389"/>
                </a:lnTo>
                <a:lnTo>
                  <a:pt x="178872" y="85114"/>
                </a:lnTo>
                <a:lnTo>
                  <a:pt x="182781" y="85023"/>
                </a:lnTo>
                <a:lnTo>
                  <a:pt x="186713" y="85137"/>
                </a:lnTo>
                <a:lnTo>
                  <a:pt x="190600" y="85457"/>
                </a:lnTo>
                <a:lnTo>
                  <a:pt x="194463" y="85983"/>
                </a:lnTo>
                <a:lnTo>
                  <a:pt x="198281" y="86715"/>
                </a:lnTo>
                <a:lnTo>
                  <a:pt x="202054" y="87629"/>
                </a:lnTo>
                <a:lnTo>
                  <a:pt x="205757" y="88795"/>
                </a:lnTo>
                <a:lnTo>
                  <a:pt x="209415" y="90144"/>
                </a:lnTo>
                <a:lnTo>
                  <a:pt x="212959" y="91721"/>
                </a:lnTo>
                <a:lnTo>
                  <a:pt x="216411" y="93505"/>
                </a:lnTo>
                <a:lnTo>
                  <a:pt x="218080" y="94511"/>
                </a:lnTo>
                <a:lnTo>
                  <a:pt x="219749" y="95539"/>
                </a:lnTo>
                <a:lnTo>
                  <a:pt x="222949" y="97780"/>
                </a:lnTo>
                <a:lnTo>
                  <a:pt x="225990" y="100249"/>
                </a:lnTo>
                <a:lnTo>
                  <a:pt x="228871" y="102901"/>
                </a:lnTo>
                <a:lnTo>
                  <a:pt x="231591" y="105736"/>
                </a:lnTo>
                <a:lnTo>
                  <a:pt x="234083" y="108753"/>
                </a:lnTo>
                <a:lnTo>
                  <a:pt x="236392" y="111908"/>
                </a:lnTo>
                <a:lnTo>
                  <a:pt x="238495" y="115223"/>
                </a:lnTo>
                <a:lnTo>
                  <a:pt x="240347" y="118653"/>
                </a:lnTo>
                <a:lnTo>
                  <a:pt x="241993" y="122196"/>
                </a:lnTo>
                <a:lnTo>
                  <a:pt x="243365" y="125831"/>
                </a:lnTo>
                <a:lnTo>
                  <a:pt x="244485" y="129535"/>
                </a:lnTo>
                <a:lnTo>
                  <a:pt x="245308" y="133307"/>
                </a:lnTo>
                <a:lnTo>
                  <a:pt x="245880" y="137148"/>
                </a:lnTo>
                <a:lnTo>
                  <a:pt x="246131" y="141011"/>
                </a:lnTo>
                <a:lnTo>
                  <a:pt x="246085" y="144898"/>
                </a:lnTo>
                <a:lnTo>
                  <a:pt x="245925" y="146841"/>
                </a:lnTo>
              </a:path>
            </a:pathLst>
          </a:custGeom>
          <a:noFill/>
          <a:ln w="28575" cap="flat" cmpd="sng">
            <a:solidFill>
              <a:schemeClr val="lt2"/>
            </a:solidFill>
            <a:prstDash val="solid"/>
            <a:miter lim="22861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only 2">
  <p:cSld name="CUSTOM_6">
    <p:spTree>
      <p:nvGrpSpPr>
        <p:cNvPr id="1" name="Shape 233"/>
        <p:cNvGrpSpPr/>
        <p:nvPr/>
      </p:nvGrpSpPr>
      <p:grpSpPr>
        <a:xfrm>
          <a:off x="0" y="0"/>
          <a:ext cx="0" cy="0"/>
          <a:chOff x="0" y="0"/>
          <a:chExt cx="0" cy="0"/>
        </a:xfrm>
      </p:grpSpPr>
      <p:sp>
        <p:nvSpPr>
          <p:cNvPr id="234" name="Google Shape;234;p23"/>
          <p:cNvSpPr/>
          <p:nvPr/>
        </p:nvSpPr>
        <p:spPr>
          <a:xfrm rot="7721042">
            <a:off x="-3616905" y="416344"/>
            <a:ext cx="6784035" cy="1241649"/>
          </a:xfrm>
          <a:custGeom>
            <a:avLst/>
            <a:gdLst/>
            <a:ahLst/>
            <a:cxnLst/>
            <a:rect l="l" t="t" r="r" b="b"/>
            <a:pathLst>
              <a:path w="163257" h="45839" extrusionOk="0">
                <a:moveTo>
                  <a:pt x="59533" y="1"/>
                </a:moveTo>
                <a:lnTo>
                  <a:pt x="54960" y="138"/>
                </a:lnTo>
                <a:lnTo>
                  <a:pt x="50388" y="595"/>
                </a:lnTo>
                <a:lnTo>
                  <a:pt x="45861" y="1373"/>
                </a:lnTo>
                <a:lnTo>
                  <a:pt x="41403" y="2493"/>
                </a:lnTo>
                <a:lnTo>
                  <a:pt x="37037" y="3910"/>
                </a:lnTo>
                <a:lnTo>
                  <a:pt x="32784" y="5648"/>
                </a:lnTo>
                <a:lnTo>
                  <a:pt x="28669" y="7682"/>
                </a:lnTo>
                <a:lnTo>
                  <a:pt x="24714" y="9991"/>
                </a:lnTo>
                <a:lnTo>
                  <a:pt x="20942" y="12598"/>
                </a:lnTo>
                <a:lnTo>
                  <a:pt x="17376" y="15478"/>
                </a:lnTo>
                <a:lnTo>
                  <a:pt x="14061" y="18610"/>
                </a:lnTo>
                <a:lnTo>
                  <a:pt x="10997" y="22017"/>
                </a:lnTo>
                <a:lnTo>
                  <a:pt x="9557" y="23823"/>
                </a:lnTo>
                <a:lnTo>
                  <a:pt x="8528" y="25217"/>
                </a:lnTo>
                <a:lnTo>
                  <a:pt x="6722" y="28029"/>
                </a:lnTo>
                <a:lnTo>
                  <a:pt x="5190" y="30910"/>
                </a:lnTo>
                <a:lnTo>
                  <a:pt x="3910" y="33950"/>
                </a:lnTo>
                <a:lnTo>
                  <a:pt x="3338" y="35574"/>
                </a:lnTo>
                <a:lnTo>
                  <a:pt x="2904" y="37037"/>
                </a:lnTo>
                <a:lnTo>
                  <a:pt x="1487" y="42044"/>
                </a:lnTo>
                <a:lnTo>
                  <a:pt x="892" y="44467"/>
                </a:lnTo>
                <a:lnTo>
                  <a:pt x="915" y="44718"/>
                </a:lnTo>
                <a:lnTo>
                  <a:pt x="801" y="44764"/>
                </a:lnTo>
                <a:lnTo>
                  <a:pt x="572" y="45061"/>
                </a:lnTo>
                <a:lnTo>
                  <a:pt x="344" y="45496"/>
                </a:lnTo>
                <a:lnTo>
                  <a:pt x="92" y="45793"/>
                </a:lnTo>
                <a:lnTo>
                  <a:pt x="1" y="45839"/>
                </a:lnTo>
                <a:lnTo>
                  <a:pt x="163257" y="45839"/>
                </a:lnTo>
                <a:lnTo>
                  <a:pt x="162320" y="45038"/>
                </a:lnTo>
                <a:lnTo>
                  <a:pt x="161154" y="44147"/>
                </a:lnTo>
                <a:lnTo>
                  <a:pt x="160559" y="43324"/>
                </a:lnTo>
                <a:lnTo>
                  <a:pt x="160353" y="42729"/>
                </a:lnTo>
                <a:lnTo>
                  <a:pt x="160376" y="42638"/>
                </a:lnTo>
                <a:lnTo>
                  <a:pt x="160216" y="42318"/>
                </a:lnTo>
                <a:lnTo>
                  <a:pt x="159851" y="41769"/>
                </a:lnTo>
                <a:lnTo>
                  <a:pt x="159896" y="41701"/>
                </a:lnTo>
                <a:lnTo>
                  <a:pt x="159896" y="20096"/>
                </a:lnTo>
                <a:lnTo>
                  <a:pt x="159668" y="20073"/>
                </a:lnTo>
                <a:lnTo>
                  <a:pt x="159416" y="20119"/>
                </a:lnTo>
                <a:lnTo>
                  <a:pt x="156101" y="20874"/>
                </a:lnTo>
                <a:lnTo>
                  <a:pt x="149403" y="22108"/>
                </a:lnTo>
                <a:lnTo>
                  <a:pt x="144327" y="22771"/>
                </a:lnTo>
                <a:lnTo>
                  <a:pt x="140921" y="23114"/>
                </a:lnTo>
                <a:lnTo>
                  <a:pt x="137537" y="23343"/>
                </a:lnTo>
                <a:lnTo>
                  <a:pt x="134131" y="23434"/>
                </a:lnTo>
                <a:lnTo>
                  <a:pt x="130747" y="23411"/>
                </a:lnTo>
                <a:lnTo>
                  <a:pt x="127387" y="23251"/>
                </a:lnTo>
                <a:lnTo>
                  <a:pt x="124049" y="22931"/>
                </a:lnTo>
                <a:lnTo>
                  <a:pt x="120734" y="22451"/>
                </a:lnTo>
                <a:lnTo>
                  <a:pt x="117465" y="21811"/>
                </a:lnTo>
                <a:lnTo>
                  <a:pt x="114218" y="20988"/>
                </a:lnTo>
                <a:lnTo>
                  <a:pt x="111041" y="19982"/>
                </a:lnTo>
                <a:lnTo>
                  <a:pt x="107908" y="18770"/>
                </a:lnTo>
                <a:lnTo>
                  <a:pt x="106354" y="18084"/>
                </a:lnTo>
                <a:lnTo>
                  <a:pt x="104411" y="17170"/>
                </a:lnTo>
                <a:lnTo>
                  <a:pt x="100593" y="15112"/>
                </a:lnTo>
                <a:lnTo>
                  <a:pt x="95014" y="11775"/>
                </a:lnTo>
                <a:lnTo>
                  <a:pt x="91288" y="9557"/>
                </a:lnTo>
                <a:lnTo>
                  <a:pt x="89390" y="8483"/>
                </a:lnTo>
                <a:lnTo>
                  <a:pt x="85504" y="6448"/>
                </a:lnTo>
                <a:lnTo>
                  <a:pt x="81526" y="4619"/>
                </a:lnTo>
                <a:lnTo>
                  <a:pt x="77456" y="3041"/>
                </a:lnTo>
                <a:lnTo>
                  <a:pt x="75376" y="2401"/>
                </a:lnTo>
                <a:lnTo>
                  <a:pt x="73158" y="1761"/>
                </a:lnTo>
                <a:lnTo>
                  <a:pt x="68655" y="824"/>
                </a:lnTo>
                <a:lnTo>
                  <a:pt x="64105" y="229"/>
                </a:lnTo>
                <a:lnTo>
                  <a:pt x="595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3"/>
          <p:cNvSpPr/>
          <p:nvPr/>
        </p:nvSpPr>
        <p:spPr>
          <a:xfrm rot="-9195049">
            <a:off x="-882651" y="-2283815"/>
            <a:ext cx="1658035" cy="5441740"/>
          </a:xfrm>
          <a:custGeom>
            <a:avLst/>
            <a:gdLst/>
            <a:ahLst/>
            <a:cxnLst/>
            <a:rect l="l" t="t" r="r" b="b"/>
            <a:pathLst>
              <a:path w="103611" h="100455" fill="none" extrusionOk="0">
                <a:moveTo>
                  <a:pt x="17376" y="100455"/>
                </a:moveTo>
                <a:lnTo>
                  <a:pt x="17467" y="99815"/>
                </a:lnTo>
                <a:lnTo>
                  <a:pt x="17467" y="98580"/>
                </a:lnTo>
                <a:lnTo>
                  <a:pt x="17307" y="97346"/>
                </a:lnTo>
                <a:lnTo>
                  <a:pt x="16987" y="96134"/>
                </a:lnTo>
                <a:lnTo>
                  <a:pt x="16347" y="94328"/>
                </a:lnTo>
                <a:lnTo>
                  <a:pt x="15181" y="92019"/>
                </a:lnTo>
                <a:lnTo>
                  <a:pt x="14541" y="90921"/>
                </a:lnTo>
                <a:lnTo>
                  <a:pt x="11638" y="86075"/>
                </a:lnTo>
                <a:lnTo>
                  <a:pt x="7271" y="78850"/>
                </a:lnTo>
                <a:lnTo>
                  <a:pt x="5259" y="75124"/>
                </a:lnTo>
                <a:lnTo>
                  <a:pt x="4025" y="72609"/>
                </a:lnTo>
                <a:lnTo>
                  <a:pt x="3453" y="71329"/>
                </a:lnTo>
                <a:lnTo>
                  <a:pt x="2904" y="70026"/>
                </a:lnTo>
                <a:lnTo>
                  <a:pt x="1921" y="67351"/>
                </a:lnTo>
                <a:lnTo>
                  <a:pt x="1121" y="64630"/>
                </a:lnTo>
                <a:lnTo>
                  <a:pt x="504" y="61864"/>
                </a:lnTo>
                <a:lnTo>
                  <a:pt x="115" y="59075"/>
                </a:lnTo>
                <a:lnTo>
                  <a:pt x="1" y="56263"/>
                </a:lnTo>
                <a:lnTo>
                  <a:pt x="138" y="53474"/>
                </a:lnTo>
                <a:lnTo>
                  <a:pt x="573" y="50731"/>
                </a:lnTo>
                <a:lnTo>
                  <a:pt x="915" y="49359"/>
                </a:lnTo>
                <a:lnTo>
                  <a:pt x="1373" y="47896"/>
                </a:lnTo>
                <a:lnTo>
                  <a:pt x="2584" y="45107"/>
                </a:lnTo>
                <a:lnTo>
                  <a:pt x="4116" y="42477"/>
                </a:lnTo>
                <a:lnTo>
                  <a:pt x="5945" y="40031"/>
                </a:lnTo>
                <a:lnTo>
                  <a:pt x="8048" y="37791"/>
                </a:lnTo>
                <a:lnTo>
                  <a:pt x="10380" y="35779"/>
                </a:lnTo>
                <a:lnTo>
                  <a:pt x="12872" y="33973"/>
                </a:lnTo>
                <a:lnTo>
                  <a:pt x="15547" y="32418"/>
                </a:lnTo>
                <a:lnTo>
                  <a:pt x="16919" y="31755"/>
                </a:lnTo>
                <a:lnTo>
                  <a:pt x="18336" y="31115"/>
                </a:lnTo>
                <a:lnTo>
                  <a:pt x="21194" y="30041"/>
                </a:lnTo>
                <a:lnTo>
                  <a:pt x="24120" y="29195"/>
                </a:lnTo>
                <a:lnTo>
                  <a:pt x="27115" y="28555"/>
                </a:lnTo>
                <a:lnTo>
                  <a:pt x="30156" y="28075"/>
                </a:lnTo>
                <a:lnTo>
                  <a:pt x="33219" y="27777"/>
                </a:lnTo>
                <a:lnTo>
                  <a:pt x="36283" y="27640"/>
                </a:lnTo>
                <a:lnTo>
                  <a:pt x="39369" y="27617"/>
                </a:lnTo>
                <a:lnTo>
                  <a:pt x="40901" y="27663"/>
                </a:lnTo>
                <a:lnTo>
                  <a:pt x="43804" y="27777"/>
                </a:lnTo>
                <a:lnTo>
                  <a:pt x="49611" y="28280"/>
                </a:lnTo>
                <a:lnTo>
                  <a:pt x="55395" y="28852"/>
                </a:lnTo>
                <a:lnTo>
                  <a:pt x="61202" y="29355"/>
                </a:lnTo>
                <a:lnTo>
                  <a:pt x="64106" y="29515"/>
                </a:lnTo>
                <a:lnTo>
                  <a:pt x="65569" y="29561"/>
                </a:lnTo>
                <a:lnTo>
                  <a:pt x="68495" y="29561"/>
                </a:lnTo>
                <a:lnTo>
                  <a:pt x="71421" y="29446"/>
                </a:lnTo>
                <a:lnTo>
                  <a:pt x="74325" y="29195"/>
                </a:lnTo>
                <a:lnTo>
                  <a:pt x="77205" y="28760"/>
                </a:lnTo>
                <a:lnTo>
                  <a:pt x="80040" y="28143"/>
                </a:lnTo>
                <a:lnTo>
                  <a:pt x="82807" y="27297"/>
                </a:lnTo>
                <a:lnTo>
                  <a:pt x="85504" y="26246"/>
                </a:lnTo>
                <a:lnTo>
                  <a:pt x="86807" y="25628"/>
                </a:lnTo>
                <a:lnTo>
                  <a:pt x="87699" y="25148"/>
                </a:lnTo>
                <a:lnTo>
                  <a:pt x="89414" y="24142"/>
                </a:lnTo>
                <a:lnTo>
                  <a:pt x="91060" y="22999"/>
                </a:lnTo>
                <a:lnTo>
                  <a:pt x="92637" y="21765"/>
                </a:lnTo>
                <a:lnTo>
                  <a:pt x="94123" y="20416"/>
                </a:lnTo>
                <a:lnTo>
                  <a:pt x="95518" y="18976"/>
                </a:lnTo>
                <a:lnTo>
                  <a:pt x="96821" y="17444"/>
                </a:lnTo>
                <a:lnTo>
                  <a:pt x="98010" y="15843"/>
                </a:lnTo>
                <a:lnTo>
                  <a:pt x="99107" y="14175"/>
                </a:lnTo>
                <a:lnTo>
                  <a:pt x="100113" y="12437"/>
                </a:lnTo>
                <a:lnTo>
                  <a:pt x="100982" y="10631"/>
                </a:lnTo>
                <a:lnTo>
                  <a:pt x="101759" y="8779"/>
                </a:lnTo>
                <a:lnTo>
                  <a:pt x="102399" y="6882"/>
                </a:lnTo>
                <a:lnTo>
                  <a:pt x="102902" y="4938"/>
                </a:lnTo>
                <a:lnTo>
                  <a:pt x="103291" y="2995"/>
                </a:lnTo>
                <a:lnTo>
                  <a:pt x="103542" y="1006"/>
                </a:lnTo>
                <a:lnTo>
                  <a:pt x="103611" y="0"/>
                </a:lnTo>
              </a:path>
            </a:pathLst>
          </a:custGeom>
          <a:noFill/>
          <a:ln w="28575" cap="flat" cmpd="sng">
            <a:solidFill>
              <a:schemeClr val="lt2"/>
            </a:solidFill>
            <a:prstDash val="solid"/>
            <a:miter lim="22861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3"/>
          <p:cNvSpPr txBox="1">
            <a:spLocks noGrp="1"/>
          </p:cNvSpPr>
          <p:nvPr>
            <p:ph type="title"/>
          </p:nvPr>
        </p:nvSpPr>
        <p:spPr>
          <a:xfrm>
            <a:off x="720000" y="540000"/>
            <a:ext cx="7704000" cy="5727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b="1"/>
            </a:lvl2pPr>
            <a:lvl3pPr lvl="2" algn="ctr" rtl="0">
              <a:spcBef>
                <a:spcPts val="0"/>
              </a:spcBef>
              <a:spcAft>
                <a:spcPts val="0"/>
              </a:spcAft>
              <a:buSzPts val="2500"/>
              <a:buNone/>
              <a:defRPr sz="2500" b="1"/>
            </a:lvl3pPr>
            <a:lvl4pPr lvl="3" algn="ctr" rtl="0">
              <a:spcBef>
                <a:spcPts val="0"/>
              </a:spcBef>
              <a:spcAft>
                <a:spcPts val="0"/>
              </a:spcAft>
              <a:buSzPts val="2500"/>
              <a:buNone/>
              <a:defRPr sz="2500" b="1"/>
            </a:lvl4pPr>
            <a:lvl5pPr lvl="4" algn="ctr" rtl="0">
              <a:spcBef>
                <a:spcPts val="0"/>
              </a:spcBef>
              <a:spcAft>
                <a:spcPts val="0"/>
              </a:spcAft>
              <a:buSzPts val="2500"/>
              <a:buNone/>
              <a:defRPr sz="2500" b="1"/>
            </a:lvl5pPr>
            <a:lvl6pPr lvl="5" algn="ctr" rtl="0">
              <a:spcBef>
                <a:spcPts val="0"/>
              </a:spcBef>
              <a:spcAft>
                <a:spcPts val="0"/>
              </a:spcAft>
              <a:buSzPts val="2500"/>
              <a:buNone/>
              <a:defRPr sz="2500" b="1"/>
            </a:lvl6pPr>
            <a:lvl7pPr lvl="6" algn="ctr" rtl="0">
              <a:spcBef>
                <a:spcPts val="0"/>
              </a:spcBef>
              <a:spcAft>
                <a:spcPts val="0"/>
              </a:spcAft>
              <a:buSzPts val="2500"/>
              <a:buNone/>
              <a:defRPr sz="2500" b="1"/>
            </a:lvl7pPr>
            <a:lvl8pPr lvl="7" algn="ctr" rtl="0">
              <a:spcBef>
                <a:spcPts val="0"/>
              </a:spcBef>
              <a:spcAft>
                <a:spcPts val="0"/>
              </a:spcAft>
              <a:buSzPts val="2500"/>
              <a:buNone/>
              <a:defRPr sz="2500" b="1"/>
            </a:lvl8pPr>
            <a:lvl9pPr lvl="8" algn="ctr" rtl="0">
              <a:spcBef>
                <a:spcPts val="0"/>
              </a:spcBef>
              <a:spcAft>
                <a:spcPts val="0"/>
              </a:spcAft>
              <a:buSzPts val="2500"/>
              <a:buNone/>
              <a:defRPr sz="2500" b="1"/>
            </a:lvl9pPr>
          </a:lstStyle>
          <a:p>
            <a:endParaRPr/>
          </a:p>
        </p:txBody>
      </p:sp>
      <p:sp>
        <p:nvSpPr>
          <p:cNvPr id="237" name="Google Shape;237;p23"/>
          <p:cNvSpPr/>
          <p:nvPr/>
        </p:nvSpPr>
        <p:spPr>
          <a:xfrm rot="-2700500">
            <a:off x="5828109" y="3031428"/>
            <a:ext cx="5797077" cy="2719673"/>
          </a:xfrm>
          <a:custGeom>
            <a:avLst/>
            <a:gdLst/>
            <a:ahLst/>
            <a:cxnLst/>
            <a:rect l="l" t="t" r="r" b="b"/>
            <a:pathLst>
              <a:path w="158982" h="88796" extrusionOk="0">
                <a:moveTo>
                  <a:pt x="6425" y="0"/>
                </a:moveTo>
                <a:lnTo>
                  <a:pt x="6082" y="115"/>
                </a:lnTo>
                <a:lnTo>
                  <a:pt x="5053" y="823"/>
                </a:lnTo>
                <a:lnTo>
                  <a:pt x="4710" y="938"/>
                </a:lnTo>
                <a:lnTo>
                  <a:pt x="4641" y="2469"/>
                </a:lnTo>
                <a:lnTo>
                  <a:pt x="4641" y="5510"/>
                </a:lnTo>
                <a:lnTo>
                  <a:pt x="4733" y="7042"/>
                </a:lnTo>
                <a:lnTo>
                  <a:pt x="1029" y="80862"/>
                </a:lnTo>
                <a:lnTo>
                  <a:pt x="526" y="80794"/>
                </a:lnTo>
                <a:lnTo>
                  <a:pt x="0" y="80839"/>
                </a:lnTo>
                <a:lnTo>
                  <a:pt x="158593" y="88795"/>
                </a:lnTo>
                <a:lnTo>
                  <a:pt x="158410" y="88384"/>
                </a:lnTo>
                <a:lnTo>
                  <a:pt x="158159" y="87378"/>
                </a:lnTo>
                <a:lnTo>
                  <a:pt x="158021" y="85663"/>
                </a:lnTo>
                <a:lnTo>
                  <a:pt x="158204" y="83148"/>
                </a:lnTo>
                <a:lnTo>
                  <a:pt x="158684" y="80862"/>
                </a:lnTo>
                <a:lnTo>
                  <a:pt x="158982" y="79948"/>
                </a:lnTo>
                <a:lnTo>
                  <a:pt x="157038" y="79994"/>
                </a:lnTo>
                <a:lnTo>
                  <a:pt x="153129" y="79971"/>
                </a:lnTo>
                <a:lnTo>
                  <a:pt x="149220" y="79834"/>
                </a:lnTo>
                <a:lnTo>
                  <a:pt x="145310" y="79582"/>
                </a:lnTo>
                <a:lnTo>
                  <a:pt x="141424" y="79216"/>
                </a:lnTo>
                <a:lnTo>
                  <a:pt x="137537" y="78713"/>
                </a:lnTo>
                <a:lnTo>
                  <a:pt x="133674" y="78119"/>
                </a:lnTo>
                <a:lnTo>
                  <a:pt x="129833" y="77387"/>
                </a:lnTo>
                <a:lnTo>
                  <a:pt x="127912" y="76976"/>
                </a:lnTo>
                <a:lnTo>
                  <a:pt x="125055" y="76336"/>
                </a:lnTo>
                <a:lnTo>
                  <a:pt x="120780" y="75147"/>
                </a:lnTo>
                <a:lnTo>
                  <a:pt x="117990" y="74232"/>
                </a:lnTo>
                <a:lnTo>
                  <a:pt x="115224" y="73226"/>
                </a:lnTo>
                <a:lnTo>
                  <a:pt x="112526" y="72061"/>
                </a:lnTo>
                <a:lnTo>
                  <a:pt x="109920" y="70757"/>
                </a:lnTo>
                <a:lnTo>
                  <a:pt x="107360" y="69294"/>
                </a:lnTo>
                <a:lnTo>
                  <a:pt x="106148" y="68494"/>
                </a:lnTo>
                <a:lnTo>
                  <a:pt x="104708" y="67511"/>
                </a:lnTo>
                <a:lnTo>
                  <a:pt x="101987" y="65362"/>
                </a:lnTo>
                <a:lnTo>
                  <a:pt x="99427" y="63053"/>
                </a:lnTo>
                <a:lnTo>
                  <a:pt x="97003" y="60584"/>
                </a:lnTo>
                <a:lnTo>
                  <a:pt x="94694" y="57978"/>
                </a:lnTo>
                <a:lnTo>
                  <a:pt x="92477" y="55280"/>
                </a:lnTo>
                <a:lnTo>
                  <a:pt x="89253" y="51119"/>
                </a:lnTo>
                <a:lnTo>
                  <a:pt x="85046" y="45472"/>
                </a:lnTo>
                <a:lnTo>
                  <a:pt x="80748" y="39871"/>
                </a:lnTo>
                <a:lnTo>
                  <a:pt x="77365" y="35893"/>
                </a:lnTo>
                <a:lnTo>
                  <a:pt x="74987" y="33356"/>
                </a:lnTo>
                <a:lnTo>
                  <a:pt x="72495" y="30955"/>
                </a:lnTo>
                <a:lnTo>
                  <a:pt x="69820" y="28715"/>
                </a:lnTo>
                <a:lnTo>
                  <a:pt x="68426" y="27663"/>
                </a:lnTo>
                <a:lnTo>
                  <a:pt x="67100" y="26726"/>
                </a:lnTo>
                <a:lnTo>
                  <a:pt x="64357" y="25034"/>
                </a:lnTo>
                <a:lnTo>
                  <a:pt x="61499" y="23502"/>
                </a:lnTo>
                <a:lnTo>
                  <a:pt x="58572" y="22131"/>
                </a:lnTo>
                <a:lnTo>
                  <a:pt x="57064" y="21513"/>
                </a:lnTo>
                <a:lnTo>
                  <a:pt x="54823" y="20644"/>
                </a:lnTo>
                <a:lnTo>
                  <a:pt x="50228" y="19158"/>
                </a:lnTo>
                <a:lnTo>
                  <a:pt x="45541" y="18015"/>
                </a:lnTo>
                <a:lnTo>
                  <a:pt x="40809" y="17215"/>
                </a:lnTo>
                <a:lnTo>
                  <a:pt x="38408" y="16964"/>
                </a:lnTo>
                <a:lnTo>
                  <a:pt x="33767" y="16621"/>
                </a:lnTo>
                <a:lnTo>
                  <a:pt x="27983" y="16186"/>
                </a:lnTo>
                <a:lnTo>
                  <a:pt x="25720" y="15889"/>
                </a:lnTo>
                <a:lnTo>
                  <a:pt x="23457" y="15432"/>
                </a:lnTo>
                <a:lnTo>
                  <a:pt x="21239" y="14838"/>
                </a:lnTo>
                <a:lnTo>
                  <a:pt x="20165" y="14449"/>
                </a:lnTo>
                <a:lnTo>
                  <a:pt x="18953" y="13969"/>
                </a:lnTo>
                <a:lnTo>
                  <a:pt x="16667" y="12780"/>
                </a:lnTo>
                <a:lnTo>
                  <a:pt x="14541" y="11340"/>
                </a:lnTo>
                <a:lnTo>
                  <a:pt x="12574" y="9694"/>
                </a:lnTo>
                <a:lnTo>
                  <a:pt x="10791" y="7819"/>
                </a:lnTo>
                <a:lnTo>
                  <a:pt x="9237" y="5761"/>
                </a:lnTo>
                <a:lnTo>
                  <a:pt x="7911" y="3567"/>
                </a:lnTo>
                <a:lnTo>
                  <a:pt x="6836" y="1212"/>
                </a:lnTo>
                <a:lnTo>
                  <a:pt x="642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3"/>
          <p:cNvSpPr/>
          <p:nvPr/>
        </p:nvSpPr>
        <p:spPr>
          <a:xfrm rot="-10799665" flipH="1">
            <a:off x="5030251" y="-793566"/>
            <a:ext cx="8366921" cy="1241549"/>
          </a:xfrm>
          <a:custGeom>
            <a:avLst/>
            <a:gdLst/>
            <a:ahLst/>
            <a:cxnLst/>
            <a:rect l="l" t="t" r="r" b="b"/>
            <a:pathLst>
              <a:path w="163257" h="45839" extrusionOk="0">
                <a:moveTo>
                  <a:pt x="59533" y="1"/>
                </a:moveTo>
                <a:lnTo>
                  <a:pt x="54960" y="138"/>
                </a:lnTo>
                <a:lnTo>
                  <a:pt x="50388" y="595"/>
                </a:lnTo>
                <a:lnTo>
                  <a:pt x="45861" y="1373"/>
                </a:lnTo>
                <a:lnTo>
                  <a:pt x="41403" y="2493"/>
                </a:lnTo>
                <a:lnTo>
                  <a:pt x="37037" y="3910"/>
                </a:lnTo>
                <a:lnTo>
                  <a:pt x="32784" y="5648"/>
                </a:lnTo>
                <a:lnTo>
                  <a:pt x="28669" y="7682"/>
                </a:lnTo>
                <a:lnTo>
                  <a:pt x="24714" y="9991"/>
                </a:lnTo>
                <a:lnTo>
                  <a:pt x="20942" y="12598"/>
                </a:lnTo>
                <a:lnTo>
                  <a:pt x="17376" y="15478"/>
                </a:lnTo>
                <a:lnTo>
                  <a:pt x="14061" y="18610"/>
                </a:lnTo>
                <a:lnTo>
                  <a:pt x="10997" y="22017"/>
                </a:lnTo>
                <a:lnTo>
                  <a:pt x="9557" y="23823"/>
                </a:lnTo>
                <a:lnTo>
                  <a:pt x="8528" y="25217"/>
                </a:lnTo>
                <a:lnTo>
                  <a:pt x="6722" y="28029"/>
                </a:lnTo>
                <a:lnTo>
                  <a:pt x="5190" y="30910"/>
                </a:lnTo>
                <a:lnTo>
                  <a:pt x="3910" y="33950"/>
                </a:lnTo>
                <a:lnTo>
                  <a:pt x="3338" y="35574"/>
                </a:lnTo>
                <a:lnTo>
                  <a:pt x="2904" y="37037"/>
                </a:lnTo>
                <a:lnTo>
                  <a:pt x="1487" y="42044"/>
                </a:lnTo>
                <a:lnTo>
                  <a:pt x="892" y="44467"/>
                </a:lnTo>
                <a:lnTo>
                  <a:pt x="915" y="44718"/>
                </a:lnTo>
                <a:lnTo>
                  <a:pt x="801" y="44764"/>
                </a:lnTo>
                <a:lnTo>
                  <a:pt x="572" y="45061"/>
                </a:lnTo>
                <a:lnTo>
                  <a:pt x="344" y="45496"/>
                </a:lnTo>
                <a:lnTo>
                  <a:pt x="92" y="45793"/>
                </a:lnTo>
                <a:lnTo>
                  <a:pt x="1" y="45839"/>
                </a:lnTo>
                <a:lnTo>
                  <a:pt x="163257" y="45839"/>
                </a:lnTo>
                <a:lnTo>
                  <a:pt x="162320" y="45038"/>
                </a:lnTo>
                <a:lnTo>
                  <a:pt x="161154" y="44147"/>
                </a:lnTo>
                <a:lnTo>
                  <a:pt x="160559" y="43324"/>
                </a:lnTo>
                <a:lnTo>
                  <a:pt x="160353" y="42729"/>
                </a:lnTo>
                <a:lnTo>
                  <a:pt x="160376" y="42638"/>
                </a:lnTo>
                <a:lnTo>
                  <a:pt x="160216" y="42318"/>
                </a:lnTo>
                <a:lnTo>
                  <a:pt x="159851" y="41769"/>
                </a:lnTo>
                <a:lnTo>
                  <a:pt x="159896" y="41701"/>
                </a:lnTo>
                <a:lnTo>
                  <a:pt x="159896" y="20096"/>
                </a:lnTo>
                <a:lnTo>
                  <a:pt x="159668" y="20073"/>
                </a:lnTo>
                <a:lnTo>
                  <a:pt x="159416" y="20119"/>
                </a:lnTo>
                <a:lnTo>
                  <a:pt x="156101" y="20874"/>
                </a:lnTo>
                <a:lnTo>
                  <a:pt x="149403" y="22108"/>
                </a:lnTo>
                <a:lnTo>
                  <a:pt x="144327" y="22771"/>
                </a:lnTo>
                <a:lnTo>
                  <a:pt x="140921" y="23114"/>
                </a:lnTo>
                <a:lnTo>
                  <a:pt x="137537" y="23343"/>
                </a:lnTo>
                <a:lnTo>
                  <a:pt x="134131" y="23434"/>
                </a:lnTo>
                <a:lnTo>
                  <a:pt x="130747" y="23411"/>
                </a:lnTo>
                <a:lnTo>
                  <a:pt x="127387" y="23251"/>
                </a:lnTo>
                <a:lnTo>
                  <a:pt x="124049" y="22931"/>
                </a:lnTo>
                <a:lnTo>
                  <a:pt x="120734" y="22451"/>
                </a:lnTo>
                <a:lnTo>
                  <a:pt x="117465" y="21811"/>
                </a:lnTo>
                <a:lnTo>
                  <a:pt x="114218" y="20988"/>
                </a:lnTo>
                <a:lnTo>
                  <a:pt x="111041" y="19982"/>
                </a:lnTo>
                <a:lnTo>
                  <a:pt x="107908" y="18770"/>
                </a:lnTo>
                <a:lnTo>
                  <a:pt x="106354" y="18084"/>
                </a:lnTo>
                <a:lnTo>
                  <a:pt x="104411" y="17170"/>
                </a:lnTo>
                <a:lnTo>
                  <a:pt x="100593" y="15112"/>
                </a:lnTo>
                <a:lnTo>
                  <a:pt x="95014" y="11775"/>
                </a:lnTo>
                <a:lnTo>
                  <a:pt x="91288" y="9557"/>
                </a:lnTo>
                <a:lnTo>
                  <a:pt x="89390" y="8483"/>
                </a:lnTo>
                <a:lnTo>
                  <a:pt x="85504" y="6448"/>
                </a:lnTo>
                <a:lnTo>
                  <a:pt x="81526" y="4619"/>
                </a:lnTo>
                <a:lnTo>
                  <a:pt x="77456" y="3041"/>
                </a:lnTo>
                <a:lnTo>
                  <a:pt x="75376" y="2401"/>
                </a:lnTo>
                <a:lnTo>
                  <a:pt x="73158" y="1761"/>
                </a:lnTo>
                <a:lnTo>
                  <a:pt x="68655" y="824"/>
                </a:lnTo>
                <a:lnTo>
                  <a:pt x="64105" y="229"/>
                </a:lnTo>
                <a:lnTo>
                  <a:pt x="595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3"/>
          <p:cNvSpPr/>
          <p:nvPr/>
        </p:nvSpPr>
        <p:spPr>
          <a:xfrm rot="6276828" flipH="1">
            <a:off x="7072482" y="-3718147"/>
            <a:ext cx="1676528" cy="6602836"/>
          </a:xfrm>
          <a:custGeom>
            <a:avLst/>
            <a:gdLst/>
            <a:ahLst/>
            <a:cxnLst/>
            <a:rect l="l" t="t" r="r" b="b"/>
            <a:pathLst>
              <a:path w="103611" h="100455" fill="none" extrusionOk="0">
                <a:moveTo>
                  <a:pt x="17376" y="100455"/>
                </a:moveTo>
                <a:lnTo>
                  <a:pt x="17467" y="99815"/>
                </a:lnTo>
                <a:lnTo>
                  <a:pt x="17467" y="98580"/>
                </a:lnTo>
                <a:lnTo>
                  <a:pt x="17307" y="97346"/>
                </a:lnTo>
                <a:lnTo>
                  <a:pt x="16987" y="96134"/>
                </a:lnTo>
                <a:lnTo>
                  <a:pt x="16347" y="94328"/>
                </a:lnTo>
                <a:lnTo>
                  <a:pt x="15181" y="92019"/>
                </a:lnTo>
                <a:lnTo>
                  <a:pt x="14541" y="90921"/>
                </a:lnTo>
                <a:lnTo>
                  <a:pt x="11638" y="86075"/>
                </a:lnTo>
                <a:lnTo>
                  <a:pt x="7271" y="78850"/>
                </a:lnTo>
                <a:lnTo>
                  <a:pt x="5259" y="75124"/>
                </a:lnTo>
                <a:lnTo>
                  <a:pt x="4025" y="72609"/>
                </a:lnTo>
                <a:lnTo>
                  <a:pt x="3453" y="71329"/>
                </a:lnTo>
                <a:lnTo>
                  <a:pt x="2904" y="70026"/>
                </a:lnTo>
                <a:lnTo>
                  <a:pt x="1921" y="67351"/>
                </a:lnTo>
                <a:lnTo>
                  <a:pt x="1121" y="64630"/>
                </a:lnTo>
                <a:lnTo>
                  <a:pt x="504" y="61864"/>
                </a:lnTo>
                <a:lnTo>
                  <a:pt x="115" y="59075"/>
                </a:lnTo>
                <a:lnTo>
                  <a:pt x="1" y="56263"/>
                </a:lnTo>
                <a:lnTo>
                  <a:pt x="138" y="53474"/>
                </a:lnTo>
                <a:lnTo>
                  <a:pt x="573" y="50731"/>
                </a:lnTo>
                <a:lnTo>
                  <a:pt x="915" y="49359"/>
                </a:lnTo>
                <a:lnTo>
                  <a:pt x="1373" y="47896"/>
                </a:lnTo>
                <a:lnTo>
                  <a:pt x="2584" y="45107"/>
                </a:lnTo>
                <a:lnTo>
                  <a:pt x="4116" y="42477"/>
                </a:lnTo>
                <a:lnTo>
                  <a:pt x="5945" y="40031"/>
                </a:lnTo>
                <a:lnTo>
                  <a:pt x="8048" y="37791"/>
                </a:lnTo>
                <a:lnTo>
                  <a:pt x="10380" y="35779"/>
                </a:lnTo>
                <a:lnTo>
                  <a:pt x="12872" y="33973"/>
                </a:lnTo>
                <a:lnTo>
                  <a:pt x="15547" y="32418"/>
                </a:lnTo>
                <a:lnTo>
                  <a:pt x="16919" y="31755"/>
                </a:lnTo>
                <a:lnTo>
                  <a:pt x="18336" y="31115"/>
                </a:lnTo>
                <a:lnTo>
                  <a:pt x="21194" y="30041"/>
                </a:lnTo>
                <a:lnTo>
                  <a:pt x="24120" y="29195"/>
                </a:lnTo>
                <a:lnTo>
                  <a:pt x="27115" y="28555"/>
                </a:lnTo>
                <a:lnTo>
                  <a:pt x="30156" y="28075"/>
                </a:lnTo>
                <a:lnTo>
                  <a:pt x="33219" y="27777"/>
                </a:lnTo>
                <a:lnTo>
                  <a:pt x="36283" y="27640"/>
                </a:lnTo>
                <a:lnTo>
                  <a:pt x="39369" y="27617"/>
                </a:lnTo>
                <a:lnTo>
                  <a:pt x="40901" y="27663"/>
                </a:lnTo>
                <a:lnTo>
                  <a:pt x="43804" y="27777"/>
                </a:lnTo>
                <a:lnTo>
                  <a:pt x="49611" y="28280"/>
                </a:lnTo>
                <a:lnTo>
                  <a:pt x="55395" y="28852"/>
                </a:lnTo>
                <a:lnTo>
                  <a:pt x="61202" y="29355"/>
                </a:lnTo>
                <a:lnTo>
                  <a:pt x="64106" y="29515"/>
                </a:lnTo>
                <a:lnTo>
                  <a:pt x="65569" y="29561"/>
                </a:lnTo>
                <a:lnTo>
                  <a:pt x="68495" y="29561"/>
                </a:lnTo>
                <a:lnTo>
                  <a:pt x="71421" y="29446"/>
                </a:lnTo>
                <a:lnTo>
                  <a:pt x="74325" y="29195"/>
                </a:lnTo>
                <a:lnTo>
                  <a:pt x="77205" y="28760"/>
                </a:lnTo>
                <a:lnTo>
                  <a:pt x="80040" y="28143"/>
                </a:lnTo>
                <a:lnTo>
                  <a:pt x="82807" y="27297"/>
                </a:lnTo>
                <a:lnTo>
                  <a:pt x="85504" y="26246"/>
                </a:lnTo>
                <a:lnTo>
                  <a:pt x="86807" y="25628"/>
                </a:lnTo>
                <a:lnTo>
                  <a:pt x="87699" y="25148"/>
                </a:lnTo>
                <a:lnTo>
                  <a:pt x="89414" y="24142"/>
                </a:lnTo>
                <a:lnTo>
                  <a:pt x="91060" y="22999"/>
                </a:lnTo>
                <a:lnTo>
                  <a:pt x="92637" y="21765"/>
                </a:lnTo>
                <a:lnTo>
                  <a:pt x="94123" y="20416"/>
                </a:lnTo>
                <a:lnTo>
                  <a:pt x="95518" y="18976"/>
                </a:lnTo>
                <a:lnTo>
                  <a:pt x="96821" y="17444"/>
                </a:lnTo>
                <a:lnTo>
                  <a:pt x="98010" y="15843"/>
                </a:lnTo>
                <a:lnTo>
                  <a:pt x="99107" y="14175"/>
                </a:lnTo>
                <a:lnTo>
                  <a:pt x="100113" y="12437"/>
                </a:lnTo>
                <a:lnTo>
                  <a:pt x="100982" y="10631"/>
                </a:lnTo>
                <a:lnTo>
                  <a:pt x="101759" y="8779"/>
                </a:lnTo>
                <a:lnTo>
                  <a:pt x="102399" y="6882"/>
                </a:lnTo>
                <a:lnTo>
                  <a:pt x="102902" y="4938"/>
                </a:lnTo>
                <a:lnTo>
                  <a:pt x="103291" y="2995"/>
                </a:lnTo>
                <a:lnTo>
                  <a:pt x="103542" y="1006"/>
                </a:lnTo>
                <a:lnTo>
                  <a:pt x="103611" y="0"/>
                </a:lnTo>
              </a:path>
            </a:pathLst>
          </a:custGeom>
          <a:noFill/>
          <a:ln w="28575" cap="flat" cmpd="sng">
            <a:solidFill>
              <a:schemeClr val="lt2"/>
            </a:solidFill>
            <a:prstDash val="solid"/>
            <a:miter lim="22861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3"/>
          <p:cNvSpPr/>
          <p:nvPr/>
        </p:nvSpPr>
        <p:spPr>
          <a:xfrm rot="333">
            <a:off x="-1188600" y="4680608"/>
            <a:ext cx="8426102" cy="1241664"/>
          </a:xfrm>
          <a:custGeom>
            <a:avLst/>
            <a:gdLst/>
            <a:ahLst/>
            <a:cxnLst/>
            <a:rect l="l" t="t" r="r" b="b"/>
            <a:pathLst>
              <a:path w="163257" h="45839" extrusionOk="0">
                <a:moveTo>
                  <a:pt x="59533" y="1"/>
                </a:moveTo>
                <a:lnTo>
                  <a:pt x="54960" y="138"/>
                </a:lnTo>
                <a:lnTo>
                  <a:pt x="50388" y="595"/>
                </a:lnTo>
                <a:lnTo>
                  <a:pt x="45861" y="1373"/>
                </a:lnTo>
                <a:lnTo>
                  <a:pt x="41403" y="2493"/>
                </a:lnTo>
                <a:lnTo>
                  <a:pt x="37037" y="3910"/>
                </a:lnTo>
                <a:lnTo>
                  <a:pt x="32784" y="5648"/>
                </a:lnTo>
                <a:lnTo>
                  <a:pt x="28669" y="7682"/>
                </a:lnTo>
                <a:lnTo>
                  <a:pt x="24714" y="9991"/>
                </a:lnTo>
                <a:lnTo>
                  <a:pt x="20942" y="12598"/>
                </a:lnTo>
                <a:lnTo>
                  <a:pt x="17376" y="15478"/>
                </a:lnTo>
                <a:lnTo>
                  <a:pt x="14061" y="18610"/>
                </a:lnTo>
                <a:lnTo>
                  <a:pt x="10997" y="22017"/>
                </a:lnTo>
                <a:lnTo>
                  <a:pt x="9557" y="23823"/>
                </a:lnTo>
                <a:lnTo>
                  <a:pt x="8528" y="25217"/>
                </a:lnTo>
                <a:lnTo>
                  <a:pt x="6722" y="28029"/>
                </a:lnTo>
                <a:lnTo>
                  <a:pt x="5190" y="30910"/>
                </a:lnTo>
                <a:lnTo>
                  <a:pt x="3910" y="33950"/>
                </a:lnTo>
                <a:lnTo>
                  <a:pt x="3338" y="35574"/>
                </a:lnTo>
                <a:lnTo>
                  <a:pt x="2904" y="37037"/>
                </a:lnTo>
                <a:lnTo>
                  <a:pt x="1487" y="42044"/>
                </a:lnTo>
                <a:lnTo>
                  <a:pt x="892" y="44467"/>
                </a:lnTo>
                <a:lnTo>
                  <a:pt x="915" y="44718"/>
                </a:lnTo>
                <a:lnTo>
                  <a:pt x="801" y="44764"/>
                </a:lnTo>
                <a:lnTo>
                  <a:pt x="572" y="45061"/>
                </a:lnTo>
                <a:lnTo>
                  <a:pt x="344" y="45496"/>
                </a:lnTo>
                <a:lnTo>
                  <a:pt x="92" y="45793"/>
                </a:lnTo>
                <a:lnTo>
                  <a:pt x="1" y="45839"/>
                </a:lnTo>
                <a:lnTo>
                  <a:pt x="163257" y="45839"/>
                </a:lnTo>
                <a:lnTo>
                  <a:pt x="162320" y="45038"/>
                </a:lnTo>
                <a:lnTo>
                  <a:pt x="161154" y="44147"/>
                </a:lnTo>
                <a:lnTo>
                  <a:pt x="160559" y="43324"/>
                </a:lnTo>
                <a:lnTo>
                  <a:pt x="160353" y="42729"/>
                </a:lnTo>
                <a:lnTo>
                  <a:pt x="160376" y="42638"/>
                </a:lnTo>
                <a:lnTo>
                  <a:pt x="160216" y="42318"/>
                </a:lnTo>
                <a:lnTo>
                  <a:pt x="159851" y="41769"/>
                </a:lnTo>
                <a:lnTo>
                  <a:pt x="159896" y="41701"/>
                </a:lnTo>
                <a:lnTo>
                  <a:pt x="159896" y="20096"/>
                </a:lnTo>
                <a:lnTo>
                  <a:pt x="159668" y="20073"/>
                </a:lnTo>
                <a:lnTo>
                  <a:pt x="159416" y="20119"/>
                </a:lnTo>
                <a:lnTo>
                  <a:pt x="156101" y="20874"/>
                </a:lnTo>
                <a:lnTo>
                  <a:pt x="149403" y="22108"/>
                </a:lnTo>
                <a:lnTo>
                  <a:pt x="144327" y="22771"/>
                </a:lnTo>
                <a:lnTo>
                  <a:pt x="140921" y="23114"/>
                </a:lnTo>
                <a:lnTo>
                  <a:pt x="137537" y="23343"/>
                </a:lnTo>
                <a:lnTo>
                  <a:pt x="134131" y="23434"/>
                </a:lnTo>
                <a:lnTo>
                  <a:pt x="130747" y="23411"/>
                </a:lnTo>
                <a:lnTo>
                  <a:pt x="127387" y="23251"/>
                </a:lnTo>
                <a:lnTo>
                  <a:pt x="124049" y="22931"/>
                </a:lnTo>
                <a:lnTo>
                  <a:pt x="120734" y="22451"/>
                </a:lnTo>
                <a:lnTo>
                  <a:pt x="117465" y="21811"/>
                </a:lnTo>
                <a:lnTo>
                  <a:pt x="114218" y="20988"/>
                </a:lnTo>
                <a:lnTo>
                  <a:pt x="111041" y="19982"/>
                </a:lnTo>
                <a:lnTo>
                  <a:pt x="107908" y="18770"/>
                </a:lnTo>
                <a:lnTo>
                  <a:pt x="106354" y="18084"/>
                </a:lnTo>
                <a:lnTo>
                  <a:pt x="104411" y="17170"/>
                </a:lnTo>
                <a:lnTo>
                  <a:pt x="100593" y="15112"/>
                </a:lnTo>
                <a:lnTo>
                  <a:pt x="95014" y="11775"/>
                </a:lnTo>
                <a:lnTo>
                  <a:pt x="91288" y="9557"/>
                </a:lnTo>
                <a:lnTo>
                  <a:pt x="89390" y="8483"/>
                </a:lnTo>
                <a:lnTo>
                  <a:pt x="85504" y="6448"/>
                </a:lnTo>
                <a:lnTo>
                  <a:pt x="81526" y="4619"/>
                </a:lnTo>
                <a:lnTo>
                  <a:pt x="77456" y="3041"/>
                </a:lnTo>
                <a:lnTo>
                  <a:pt x="75376" y="2401"/>
                </a:lnTo>
                <a:lnTo>
                  <a:pt x="73158" y="1761"/>
                </a:lnTo>
                <a:lnTo>
                  <a:pt x="68655" y="824"/>
                </a:lnTo>
                <a:lnTo>
                  <a:pt x="64105" y="229"/>
                </a:lnTo>
                <a:lnTo>
                  <a:pt x="595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3"/>
          <p:cNvSpPr/>
          <p:nvPr/>
        </p:nvSpPr>
        <p:spPr>
          <a:xfrm rot="487499" flipH="1">
            <a:off x="-404545" y="3676669"/>
            <a:ext cx="9739368" cy="2562754"/>
          </a:xfrm>
          <a:custGeom>
            <a:avLst/>
            <a:gdLst/>
            <a:ahLst/>
            <a:cxnLst/>
            <a:rect l="l" t="t" r="r" b="b"/>
            <a:pathLst>
              <a:path w="246132" h="146842" fill="none" extrusionOk="0">
                <a:moveTo>
                  <a:pt x="1" y="3109"/>
                </a:moveTo>
                <a:lnTo>
                  <a:pt x="1738" y="2515"/>
                </a:lnTo>
                <a:lnTo>
                  <a:pt x="5305" y="1509"/>
                </a:lnTo>
                <a:lnTo>
                  <a:pt x="8894" y="755"/>
                </a:lnTo>
                <a:lnTo>
                  <a:pt x="12506" y="252"/>
                </a:lnTo>
                <a:lnTo>
                  <a:pt x="16118" y="0"/>
                </a:lnTo>
                <a:lnTo>
                  <a:pt x="19730" y="0"/>
                </a:lnTo>
                <a:lnTo>
                  <a:pt x="23297" y="275"/>
                </a:lnTo>
                <a:lnTo>
                  <a:pt x="26795" y="823"/>
                </a:lnTo>
                <a:lnTo>
                  <a:pt x="30224" y="1646"/>
                </a:lnTo>
                <a:lnTo>
                  <a:pt x="33539" y="2789"/>
                </a:lnTo>
                <a:lnTo>
                  <a:pt x="36740" y="4207"/>
                </a:lnTo>
                <a:lnTo>
                  <a:pt x="39803" y="5944"/>
                </a:lnTo>
                <a:lnTo>
                  <a:pt x="42684" y="7979"/>
                </a:lnTo>
                <a:lnTo>
                  <a:pt x="45404" y="10334"/>
                </a:lnTo>
                <a:lnTo>
                  <a:pt x="47919" y="13031"/>
                </a:lnTo>
                <a:lnTo>
                  <a:pt x="50182" y="16049"/>
                </a:lnTo>
                <a:lnTo>
                  <a:pt x="51234" y="17695"/>
                </a:lnTo>
                <a:lnTo>
                  <a:pt x="52057" y="19158"/>
                </a:lnTo>
                <a:lnTo>
                  <a:pt x="53429" y="22108"/>
                </a:lnTo>
                <a:lnTo>
                  <a:pt x="54458" y="25080"/>
                </a:lnTo>
                <a:lnTo>
                  <a:pt x="55166" y="28074"/>
                </a:lnTo>
                <a:lnTo>
                  <a:pt x="55601" y="31115"/>
                </a:lnTo>
                <a:lnTo>
                  <a:pt x="55806" y="34178"/>
                </a:lnTo>
                <a:lnTo>
                  <a:pt x="55829" y="37242"/>
                </a:lnTo>
                <a:lnTo>
                  <a:pt x="55692" y="40351"/>
                </a:lnTo>
                <a:lnTo>
                  <a:pt x="54961" y="48147"/>
                </a:lnTo>
                <a:lnTo>
                  <a:pt x="54160" y="55989"/>
                </a:lnTo>
                <a:lnTo>
                  <a:pt x="53978" y="59121"/>
                </a:lnTo>
                <a:lnTo>
                  <a:pt x="53909" y="62253"/>
                </a:lnTo>
                <a:lnTo>
                  <a:pt x="54000" y="65385"/>
                </a:lnTo>
                <a:lnTo>
                  <a:pt x="54138" y="66939"/>
                </a:lnTo>
                <a:lnTo>
                  <a:pt x="54298" y="68357"/>
                </a:lnTo>
                <a:lnTo>
                  <a:pt x="54778" y="71146"/>
                </a:lnTo>
                <a:lnTo>
                  <a:pt x="55441" y="73889"/>
                </a:lnTo>
                <a:lnTo>
                  <a:pt x="56287" y="76610"/>
                </a:lnTo>
                <a:lnTo>
                  <a:pt x="57315" y="79285"/>
                </a:lnTo>
                <a:lnTo>
                  <a:pt x="58504" y="81868"/>
                </a:lnTo>
                <a:lnTo>
                  <a:pt x="59853" y="84406"/>
                </a:lnTo>
                <a:lnTo>
                  <a:pt x="61339" y="86852"/>
                </a:lnTo>
                <a:lnTo>
                  <a:pt x="62985" y="89207"/>
                </a:lnTo>
                <a:lnTo>
                  <a:pt x="64745" y="91470"/>
                </a:lnTo>
                <a:lnTo>
                  <a:pt x="66643" y="93642"/>
                </a:lnTo>
                <a:lnTo>
                  <a:pt x="68655" y="95677"/>
                </a:lnTo>
                <a:lnTo>
                  <a:pt x="70781" y="97597"/>
                </a:lnTo>
                <a:lnTo>
                  <a:pt x="72999" y="99380"/>
                </a:lnTo>
                <a:lnTo>
                  <a:pt x="75308" y="101003"/>
                </a:lnTo>
                <a:lnTo>
                  <a:pt x="77708" y="102489"/>
                </a:lnTo>
                <a:lnTo>
                  <a:pt x="78943" y="103175"/>
                </a:lnTo>
                <a:lnTo>
                  <a:pt x="80269" y="103861"/>
                </a:lnTo>
                <a:lnTo>
                  <a:pt x="82875" y="105073"/>
                </a:lnTo>
                <a:lnTo>
                  <a:pt x="85458" y="106079"/>
                </a:lnTo>
                <a:lnTo>
                  <a:pt x="88042" y="106902"/>
                </a:lnTo>
                <a:lnTo>
                  <a:pt x="90602" y="107542"/>
                </a:lnTo>
                <a:lnTo>
                  <a:pt x="93140" y="107999"/>
                </a:lnTo>
                <a:lnTo>
                  <a:pt x="95677" y="108319"/>
                </a:lnTo>
                <a:lnTo>
                  <a:pt x="98169" y="108479"/>
                </a:lnTo>
                <a:lnTo>
                  <a:pt x="100684" y="108479"/>
                </a:lnTo>
                <a:lnTo>
                  <a:pt x="103176" y="108365"/>
                </a:lnTo>
                <a:lnTo>
                  <a:pt x="105645" y="108113"/>
                </a:lnTo>
                <a:lnTo>
                  <a:pt x="108114" y="107770"/>
                </a:lnTo>
                <a:lnTo>
                  <a:pt x="111772" y="107016"/>
                </a:lnTo>
                <a:lnTo>
                  <a:pt x="116665" y="105713"/>
                </a:lnTo>
                <a:lnTo>
                  <a:pt x="121511" y="104067"/>
                </a:lnTo>
                <a:lnTo>
                  <a:pt x="126335" y="102192"/>
                </a:lnTo>
                <a:lnTo>
                  <a:pt x="133560" y="99083"/>
                </a:lnTo>
                <a:lnTo>
                  <a:pt x="143184" y="94739"/>
                </a:lnTo>
                <a:lnTo>
                  <a:pt x="150432" y="91653"/>
                </a:lnTo>
                <a:lnTo>
                  <a:pt x="155301" y="89801"/>
                </a:lnTo>
                <a:lnTo>
                  <a:pt x="157747" y="88978"/>
                </a:lnTo>
                <a:lnTo>
                  <a:pt x="159599" y="88407"/>
                </a:lnTo>
                <a:lnTo>
                  <a:pt x="163371" y="87355"/>
                </a:lnTo>
                <a:lnTo>
                  <a:pt x="167212" y="86509"/>
                </a:lnTo>
                <a:lnTo>
                  <a:pt x="171076" y="85869"/>
                </a:lnTo>
                <a:lnTo>
                  <a:pt x="174962" y="85389"/>
                </a:lnTo>
                <a:lnTo>
                  <a:pt x="178872" y="85114"/>
                </a:lnTo>
                <a:lnTo>
                  <a:pt x="182781" y="85023"/>
                </a:lnTo>
                <a:lnTo>
                  <a:pt x="186713" y="85137"/>
                </a:lnTo>
                <a:lnTo>
                  <a:pt x="190600" y="85457"/>
                </a:lnTo>
                <a:lnTo>
                  <a:pt x="194463" y="85983"/>
                </a:lnTo>
                <a:lnTo>
                  <a:pt x="198281" y="86715"/>
                </a:lnTo>
                <a:lnTo>
                  <a:pt x="202054" y="87629"/>
                </a:lnTo>
                <a:lnTo>
                  <a:pt x="205757" y="88795"/>
                </a:lnTo>
                <a:lnTo>
                  <a:pt x="209415" y="90144"/>
                </a:lnTo>
                <a:lnTo>
                  <a:pt x="212959" y="91721"/>
                </a:lnTo>
                <a:lnTo>
                  <a:pt x="216411" y="93505"/>
                </a:lnTo>
                <a:lnTo>
                  <a:pt x="218080" y="94511"/>
                </a:lnTo>
                <a:lnTo>
                  <a:pt x="219749" y="95539"/>
                </a:lnTo>
                <a:lnTo>
                  <a:pt x="222949" y="97780"/>
                </a:lnTo>
                <a:lnTo>
                  <a:pt x="225990" y="100249"/>
                </a:lnTo>
                <a:lnTo>
                  <a:pt x="228871" y="102901"/>
                </a:lnTo>
                <a:lnTo>
                  <a:pt x="231591" y="105736"/>
                </a:lnTo>
                <a:lnTo>
                  <a:pt x="234083" y="108753"/>
                </a:lnTo>
                <a:lnTo>
                  <a:pt x="236392" y="111908"/>
                </a:lnTo>
                <a:lnTo>
                  <a:pt x="238495" y="115223"/>
                </a:lnTo>
                <a:lnTo>
                  <a:pt x="240347" y="118653"/>
                </a:lnTo>
                <a:lnTo>
                  <a:pt x="241993" y="122196"/>
                </a:lnTo>
                <a:lnTo>
                  <a:pt x="243365" y="125831"/>
                </a:lnTo>
                <a:lnTo>
                  <a:pt x="244485" y="129535"/>
                </a:lnTo>
                <a:lnTo>
                  <a:pt x="245308" y="133307"/>
                </a:lnTo>
                <a:lnTo>
                  <a:pt x="245880" y="137148"/>
                </a:lnTo>
                <a:lnTo>
                  <a:pt x="246131" y="141011"/>
                </a:lnTo>
                <a:lnTo>
                  <a:pt x="246085" y="144898"/>
                </a:lnTo>
                <a:lnTo>
                  <a:pt x="245925" y="146841"/>
                </a:lnTo>
              </a:path>
            </a:pathLst>
          </a:custGeom>
          <a:noFill/>
          <a:ln w="28575" cap="flat" cmpd="sng">
            <a:solidFill>
              <a:schemeClr val="lt2"/>
            </a:solidFill>
            <a:prstDash val="solid"/>
            <a:miter lim="22861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only 3">
  <p:cSld name="CUSTOM_6_1">
    <p:spTree>
      <p:nvGrpSpPr>
        <p:cNvPr id="1" name="Shape 242"/>
        <p:cNvGrpSpPr/>
        <p:nvPr/>
      </p:nvGrpSpPr>
      <p:grpSpPr>
        <a:xfrm>
          <a:off x="0" y="0"/>
          <a:ext cx="0" cy="0"/>
          <a:chOff x="0" y="0"/>
          <a:chExt cx="0" cy="0"/>
        </a:xfrm>
      </p:grpSpPr>
      <p:sp>
        <p:nvSpPr>
          <p:cNvPr id="243" name="Google Shape;243;p24"/>
          <p:cNvSpPr/>
          <p:nvPr/>
        </p:nvSpPr>
        <p:spPr>
          <a:xfrm flipH="1">
            <a:off x="5678989" y="3268075"/>
            <a:ext cx="5947208" cy="3075500"/>
          </a:xfrm>
          <a:custGeom>
            <a:avLst/>
            <a:gdLst/>
            <a:ahLst/>
            <a:cxnLst/>
            <a:rect l="l" t="t" r="r" b="b"/>
            <a:pathLst>
              <a:path w="147665" h="123020" extrusionOk="0">
                <a:moveTo>
                  <a:pt x="25011" y="1"/>
                </a:moveTo>
                <a:lnTo>
                  <a:pt x="21170" y="115"/>
                </a:lnTo>
                <a:lnTo>
                  <a:pt x="17375" y="549"/>
                </a:lnTo>
                <a:lnTo>
                  <a:pt x="13649" y="1350"/>
                </a:lnTo>
                <a:lnTo>
                  <a:pt x="10036" y="2516"/>
                </a:lnTo>
                <a:lnTo>
                  <a:pt x="6561" y="4047"/>
                </a:lnTo>
                <a:lnTo>
                  <a:pt x="4893" y="4985"/>
                </a:lnTo>
                <a:lnTo>
                  <a:pt x="4184" y="5419"/>
                </a:lnTo>
                <a:lnTo>
                  <a:pt x="2995" y="6402"/>
                </a:lnTo>
                <a:lnTo>
                  <a:pt x="2035" y="7522"/>
                </a:lnTo>
                <a:lnTo>
                  <a:pt x="1280" y="8757"/>
                </a:lnTo>
                <a:lnTo>
                  <a:pt x="732" y="10083"/>
                </a:lnTo>
                <a:lnTo>
                  <a:pt x="343" y="11477"/>
                </a:lnTo>
                <a:lnTo>
                  <a:pt x="92" y="12963"/>
                </a:lnTo>
                <a:lnTo>
                  <a:pt x="0" y="14518"/>
                </a:lnTo>
                <a:lnTo>
                  <a:pt x="0" y="16896"/>
                </a:lnTo>
                <a:lnTo>
                  <a:pt x="252" y="20165"/>
                </a:lnTo>
                <a:lnTo>
                  <a:pt x="572" y="23434"/>
                </a:lnTo>
                <a:lnTo>
                  <a:pt x="800" y="26589"/>
                </a:lnTo>
                <a:lnTo>
                  <a:pt x="800" y="28075"/>
                </a:lnTo>
                <a:lnTo>
                  <a:pt x="869" y="30453"/>
                </a:lnTo>
                <a:lnTo>
                  <a:pt x="1075" y="35185"/>
                </a:lnTo>
                <a:lnTo>
                  <a:pt x="1395" y="39917"/>
                </a:lnTo>
                <a:lnTo>
                  <a:pt x="1875" y="44627"/>
                </a:lnTo>
                <a:lnTo>
                  <a:pt x="2172" y="46982"/>
                </a:lnTo>
                <a:lnTo>
                  <a:pt x="2172" y="122791"/>
                </a:lnTo>
                <a:lnTo>
                  <a:pt x="144898" y="123020"/>
                </a:lnTo>
                <a:lnTo>
                  <a:pt x="145310" y="121968"/>
                </a:lnTo>
                <a:lnTo>
                  <a:pt x="145996" y="119819"/>
                </a:lnTo>
                <a:lnTo>
                  <a:pt x="146567" y="117624"/>
                </a:lnTo>
                <a:lnTo>
                  <a:pt x="147025" y="115430"/>
                </a:lnTo>
                <a:lnTo>
                  <a:pt x="147367" y="113189"/>
                </a:lnTo>
                <a:lnTo>
                  <a:pt x="147573" y="110949"/>
                </a:lnTo>
                <a:lnTo>
                  <a:pt x="147665" y="108685"/>
                </a:lnTo>
                <a:lnTo>
                  <a:pt x="147642" y="106445"/>
                </a:lnTo>
                <a:lnTo>
                  <a:pt x="147482" y="104182"/>
                </a:lnTo>
                <a:lnTo>
                  <a:pt x="147230" y="101941"/>
                </a:lnTo>
                <a:lnTo>
                  <a:pt x="146842" y="99724"/>
                </a:lnTo>
                <a:lnTo>
                  <a:pt x="146339" y="97529"/>
                </a:lnTo>
                <a:lnTo>
                  <a:pt x="145721" y="95357"/>
                </a:lnTo>
                <a:lnTo>
                  <a:pt x="144990" y="93231"/>
                </a:lnTo>
                <a:lnTo>
                  <a:pt x="144121" y="91128"/>
                </a:lnTo>
                <a:lnTo>
                  <a:pt x="143161" y="89093"/>
                </a:lnTo>
                <a:lnTo>
                  <a:pt x="142635" y="88110"/>
                </a:lnTo>
                <a:lnTo>
                  <a:pt x="141995" y="86967"/>
                </a:lnTo>
                <a:lnTo>
                  <a:pt x="140600" y="84795"/>
                </a:lnTo>
                <a:lnTo>
                  <a:pt x="139091" y="82714"/>
                </a:lnTo>
                <a:lnTo>
                  <a:pt x="137445" y="80748"/>
                </a:lnTo>
                <a:lnTo>
                  <a:pt x="135685" y="78897"/>
                </a:lnTo>
                <a:lnTo>
                  <a:pt x="133833" y="77159"/>
                </a:lnTo>
                <a:lnTo>
                  <a:pt x="131867" y="75559"/>
                </a:lnTo>
                <a:lnTo>
                  <a:pt x="129810" y="74073"/>
                </a:lnTo>
                <a:lnTo>
                  <a:pt x="127683" y="72724"/>
                </a:lnTo>
                <a:lnTo>
                  <a:pt x="125443" y="71489"/>
                </a:lnTo>
                <a:lnTo>
                  <a:pt x="123157" y="70392"/>
                </a:lnTo>
                <a:lnTo>
                  <a:pt x="120779" y="69432"/>
                </a:lnTo>
                <a:lnTo>
                  <a:pt x="118356" y="68632"/>
                </a:lnTo>
                <a:lnTo>
                  <a:pt x="115887" y="67969"/>
                </a:lnTo>
                <a:lnTo>
                  <a:pt x="113372" y="67443"/>
                </a:lnTo>
                <a:lnTo>
                  <a:pt x="110811" y="67077"/>
                </a:lnTo>
                <a:lnTo>
                  <a:pt x="109508" y="66963"/>
                </a:lnTo>
                <a:lnTo>
                  <a:pt x="104204" y="66551"/>
                </a:lnTo>
                <a:lnTo>
                  <a:pt x="96591" y="65774"/>
                </a:lnTo>
                <a:lnTo>
                  <a:pt x="92956" y="65134"/>
                </a:lnTo>
                <a:lnTo>
                  <a:pt x="90602" y="64562"/>
                </a:lnTo>
                <a:lnTo>
                  <a:pt x="88315" y="63854"/>
                </a:lnTo>
                <a:lnTo>
                  <a:pt x="86075" y="62985"/>
                </a:lnTo>
                <a:lnTo>
                  <a:pt x="83949" y="61933"/>
                </a:lnTo>
                <a:lnTo>
                  <a:pt x="81868" y="60676"/>
                </a:lnTo>
                <a:lnTo>
                  <a:pt x="79879" y="59190"/>
                </a:lnTo>
                <a:lnTo>
                  <a:pt x="78005" y="57452"/>
                </a:lnTo>
                <a:lnTo>
                  <a:pt x="76199" y="55440"/>
                </a:lnTo>
                <a:lnTo>
                  <a:pt x="74507" y="53109"/>
                </a:lnTo>
                <a:lnTo>
                  <a:pt x="73707" y="51828"/>
                </a:lnTo>
                <a:lnTo>
                  <a:pt x="73089" y="50777"/>
                </a:lnTo>
                <a:lnTo>
                  <a:pt x="72015" y="48628"/>
                </a:lnTo>
                <a:lnTo>
                  <a:pt x="71100" y="46456"/>
                </a:lnTo>
                <a:lnTo>
                  <a:pt x="70346" y="44238"/>
                </a:lnTo>
                <a:lnTo>
                  <a:pt x="69386" y="40878"/>
                </a:lnTo>
                <a:lnTo>
                  <a:pt x="68334" y="36351"/>
                </a:lnTo>
                <a:lnTo>
                  <a:pt x="67305" y="31824"/>
                </a:lnTo>
                <a:lnTo>
                  <a:pt x="66391" y="28441"/>
                </a:lnTo>
                <a:lnTo>
                  <a:pt x="65659" y="26223"/>
                </a:lnTo>
                <a:lnTo>
                  <a:pt x="64813" y="24006"/>
                </a:lnTo>
                <a:lnTo>
                  <a:pt x="63807" y="21834"/>
                </a:lnTo>
                <a:lnTo>
                  <a:pt x="62619" y="19708"/>
                </a:lnTo>
                <a:lnTo>
                  <a:pt x="61224" y="17604"/>
                </a:lnTo>
                <a:lnTo>
                  <a:pt x="60424" y="16598"/>
                </a:lnTo>
                <a:lnTo>
                  <a:pt x="59235" y="15158"/>
                </a:lnTo>
                <a:lnTo>
                  <a:pt x="56606" y="12483"/>
                </a:lnTo>
                <a:lnTo>
                  <a:pt x="53725" y="10037"/>
                </a:lnTo>
                <a:lnTo>
                  <a:pt x="50616" y="7842"/>
                </a:lnTo>
                <a:lnTo>
                  <a:pt x="47301" y="5876"/>
                </a:lnTo>
                <a:lnTo>
                  <a:pt x="43826" y="4184"/>
                </a:lnTo>
                <a:lnTo>
                  <a:pt x="40214" y="2767"/>
                </a:lnTo>
                <a:lnTo>
                  <a:pt x="36510" y="1624"/>
                </a:lnTo>
                <a:lnTo>
                  <a:pt x="32715" y="778"/>
                </a:lnTo>
                <a:lnTo>
                  <a:pt x="28875" y="229"/>
                </a:lnTo>
                <a:lnTo>
                  <a:pt x="2501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4"/>
          <p:cNvSpPr txBox="1">
            <a:spLocks noGrp="1"/>
          </p:cNvSpPr>
          <p:nvPr>
            <p:ph type="title"/>
          </p:nvPr>
        </p:nvSpPr>
        <p:spPr>
          <a:xfrm>
            <a:off x="720000" y="540000"/>
            <a:ext cx="7704000" cy="5727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45" name="Google Shape;245;p24"/>
          <p:cNvSpPr/>
          <p:nvPr/>
        </p:nvSpPr>
        <p:spPr>
          <a:xfrm rot="478634">
            <a:off x="5842085" y="4195981"/>
            <a:ext cx="4160350" cy="2511324"/>
          </a:xfrm>
          <a:custGeom>
            <a:avLst/>
            <a:gdLst/>
            <a:ahLst/>
            <a:cxnLst/>
            <a:rect l="l" t="t" r="r" b="b"/>
            <a:pathLst>
              <a:path w="103611" h="100455" fill="none" extrusionOk="0">
                <a:moveTo>
                  <a:pt x="17376" y="100455"/>
                </a:moveTo>
                <a:lnTo>
                  <a:pt x="17467" y="99815"/>
                </a:lnTo>
                <a:lnTo>
                  <a:pt x="17467" y="98580"/>
                </a:lnTo>
                <a:lnTo>
                  <a:pt x="17307" y="97346"/>
                </a:lnTo>
                <a:lnTo>
                  <a:pt x="16987" y="96134"/>
                </a:lnTo>
                <a:lnTo>
                  <a:pt x="16347" y="94328"/>
                </a:lnTo>
                <a:lnTo>
                  <a:pt x="15181" y="92019"/>
                </a:lnTo>
                <a:lnTo>
                  <a:pt x="14541" y="90921"/>
                </a:lnTo>
                <a:lnTo>
                  <a:pt x="11638" y="86075"/>
                </a:lnTo>
                <a:lnTo>
                  <a:pt x="7271" y="78850"/>
                </a:lnTo>
                <a:lnTo>
                  <a:pt x="5259" y="75124"/>
                </a:lnTo>
                <a:lnTo>
                  <a:pt x="4025" y="72609"/>
                </a:lnTo>
                <a:lnTo>
                  <a:pt x="3453" y="71329"/>
                </a:lnTo>
                <a:lnTo>
                  <a:pt x="2904" y="70026"/>
                </a:lnTo>
                <a:lnTo>
                  <a:pt x="1921" y="67351"/>
                </a:lnTo>
                <a:lnTo>
                  <a:pt x="1121" y="64630"/>
                </a:lnTo>
                <a:lnTo>
                  <a:pt x="504" y="61864"/>
                </a:lnTo>
                <a:lnTo>
                  <a:pt x="115" y="59075"/>
                </a:lnTo>
                <a:lnTo>
                  <a:pt x="1" y="56263"/>
                </a:lnTo>
                <a:lnTo>
                  <a:pt x="138" y="53474"/>
                </a:lnTo>
                <a:lnTo>
                  <a:pt x="573" y="50731"/>
                </a:lnTo>
                <a:lnTo>
                  <a:pt x="915" y="49359"/>
                </a:lnTo>
                <a:lnTo>
                  <a:pt x="1373" y="47896"/>
                </a:lnTo>
                <a:lnTo>
                  <a:pt x="2584" y="45107"/>
                </a:lnTo>
                <a:lnTo>
                  <a:pt x="4116" y="42477"/>
                </a:lnTo>
                <a:lnTo>
                  <a:pt x="5945" y="40031"/>
                </a:lnTo>
                <a:lnTo>
                  <a:pt x="8048" y="37791"/>
                </a:lnTo>
                <a:lnTo>
                  <a:pt x="10380" y="35779"/>
                </a:lnTo>
                <a:lnTo>
                  <a:pt x="12872" y="33973"/>
                </a:lnTo>
                <a:lnTo>
                  <a:pt x="15547" y="32418"/>
                </a:lnTo>
                <a:lnTo>
                  <a:pt x="16919" y="31755"/>
                </a:lnTo>
                <a:lnTo>
                  <a:pt x="18336" y="31115"/>
                </a:lnTo>
                <a:lnTo>
                  <a:pt x="21194" y="30041"/>
                </a:lnTo>
                <a:lnTo>
                  <a:pt x="24120" y="29195"/>
                </a:lnTo>
                <a:lnTo>
                  <a:pt x="27115" y="28555"/>
                </a:lnTo>
                <a:lnTo>
                  <a:pt x="30156" y="28075"/>
                </a:lnTo>
                <a:lnTo>
                  <a:pt x="33219" y="27777"/>
                </a:lnTo>
                <a:lnTo>
                  <a:pt x="36283" y="27640"/>
                </a:lnTo>
                <a:lnTo>
                  <a:pt x="39369" y="27617"/>
                </a:lnTo>
                <a:lnTo>
                  <a:pt x="40901" y="27663"/>
                </a:lnTo>
                <a:lnTo>
                  <a:pt x="43804" y="27777"/>
                </a:lnTo>
                <a:lnTo>
                  <a:pt x="49611" y="28280"/>
                </a:lnTo>
                <a:lnTo>
                  <a:pt x="55395" y="28852"/>
                </a:lnTo>
                <a:lnTo>
                  <a:pt x="61202" y="29355"/>
                </a:lnTo>
                <a:lnTo>
                  <a:pt x="64106" y="29515"/>
                </a:lnTo>
                <a:lnTo>
                  <a:pt x="65569" y="29561"/>
                </a:lnTo>
                <a:lnTo>
                  <a:pt x="68495" y="29561"/>
                </a:lnTo>
                <a:lnTo>
                  <a:pt x="71421" y="29446"/>
                </a:lnTo>
                <a:lnTo>
                  <a:pt x="74325" y="29195"/>
                </a:lnTo>
                <a:lnTo>
                  <a:pt x="77205" y="28760"/>
                </a:lnTo>
                <a:lnTo>
                  <a:pt x="80040" y="28143"/>
                </a:lnTo>
                <a:lnTo>
                  <a:pt x="82807" y="27297"/>
                </a:lnTo>
                <a:lnTo>
                  <a:pt x="85504" y="26246"/>
                </a:lnTo>
                <a:lnTo>
                  <a:pt x="86807" y="25628"/>
                </a:lnTo>
                <a:lnTo>
                  <a:pt x="87699" y="25148"/>
                </a:lnTo>
                <a:lnTo>
                  <a:pt x="89414" y="24142"/>
                </a:lnTo>
                <a:lnTo>
                  <a:pt x="91060" y="22999"/>
                </a:lnTo>
                <a:lnTo>
                  <a:pt x="92637" y="21765"/>
                </a:lnTo>
                <a:lnTo>
                  <a:pt x="94123" y="20416"/>
                </a:lnTo>
                <a:lnTo>
                  <a:pt x="95518" y="18976"/>
                </a:lnTo>
                <a:lnTo>
                  <a:pt x="96821" y="17444"/>
                </a:lnTo>
                <a:lnTo>
                  <a:pt x="98010" y="15843"/>
                </a:lnTo>
                <a:lnTo>
                  <a:pt x="99107" y="14175"/>
                </a:lnTo>
                <a:lnTo>
                  <a:pt x="100113" y="12437"/>
                </a:lnTo>
                <a:lnTo>
                  <a:pt x="100982" y="10631"/>
                </a:lnTo>
                <a:lnTo>
                  <a:pt x="101759" y="8779"/>
                </a:lnTo>
                <a:lnTo>
                  <a:pt x="102399" y="6882"/>
                </a:lnTo>
                <a:lnTo>
                  <a:pt x="102902" y="4938"/>
                </a:lnTo>
                <a:lnTo>
                  <a:pt x="103291" y="2995"/>
                </a:lnTo>
                <a:lnTo>
                  <a:pt x="103542" y="1006"/>
                </a:lnTo>
                <a:lnTo>
                  <a:pt x="103611" y="0"/>
                </a:lnTo>
              </a:path>
            </a:pathLst>
          </a:custGeom>
          <a:noFill/>
          <a:ln w="38100" cap="flat" cmpd="sng">
            <a:solidFill>
              <a:schemeClr val="lt2"/>
            </a:solidFill>
            <a:prstDash val="solid"/>
            <a:miter lim="22861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4"/>
          <p:cNvSpPr/>
          <p:nvPr/>
        </p:nvSpPr>
        <p:spPr>
          <a:xfrm rot="5400000" flipH="1">
            <a:off x="-2420495" y="3191866"/>
            <a:ext cx="5947208" cy="3075500"/>
          </a:xfrm>
          <a:custGeom>
            <a:avLst/>
            <a:gdLst/>
            <a:ahLst/>
            <a:cxnLst/>
            <a:rect l="l" t="t" r="r" b="b"/>
            <a:pathLst>
              <a:path w="147665" h="123020" extrusionOk="0">
                <a:moveTo>
                  <a:pt x="25011" y="1"/>
                </a:moveTo>
                <a:lnTo>
                  <a:pt x="21170" y="115"/>
                </a:lnTo>
                <a:lnTo>
                  <a:pt x="17375" y="549"/>
                </a:lnTo>
                <a:lnTo>
                  <a:pt x="13649" y="1350"/>
                </a:lnTo>
                <a:lnTo>
                  <a:pt x="10036" y="2516"/>
                </a:lnTo>
                <a:lnTo>
                  <a:pt x="6561" y="4047"/>
                </a:lnTo>
                <a:lnTo>
                  <a:pt x="4893" y="4985"/>
                </a:lnTo>
                <a:lnTo>
                  <a:pt x="4184" y="5419"/>
                </a:lnTo>
                <a:lnTo>
                  <a:pt x="2995" y="6402"/>
                </a:lnTo>
                <a:lnTo>
                  <a:pt x="2035" y="7522"/>
                </a:lnTo>
                <a:lnTo>
                  <a:pt x="1280" y="8757"/>
                </a:lnTo>
                <a:lnTo>
                  <a:pt x="732" y="10083"/>
                </a:lnTo>
                <a:lnTo>
                  <a:pt x="343" y="11477"/>
                </a:lnTo>
                <a:lnTo>
                  <a:pt x="92" y="12963"/>
                </a:lnTo>
                <a:lnTo>
                  <a:pt x="0" y="14518"/>
                </a:lnTo>
                <a:lnTo>
                  <a:pt x="0" y="16896"/>
                </a:lnTo>
                <a:lnTo>
                  <a:pt x="252" y="20165"/>
                </a:lnTo>
                <a:lnTo>
                  <a:pt x="572" y="23434"/>
                </a:lnTo>
                <a:lnTo>
                  <a:pt x="800" y="26589"/>
                </a:lnTo>
                <a:lnTo>
                  <a:pt x="800" y="28075"/>
                </a:lnTo>
                <a:lnTo>
                  <a:pt x="869" y="30453"/>
                </a:lnTo>
                <a:lnTo>
                  <a:pt x="1075" y="35185"/>
                </a:lnTo>
                <a:lnTo>
                  <a:pt x="1395" y="39917"/>
                </a:lnTo>
                <a:lnTo>
                  <a:pt x="1875" y="44627"/>
                </a:lnTo>
                <a:lnTo>
                  <a:pt x="2172" y="46982"/>
                </a:lnTo>
                <a:lnTo>
                  <a:pt x="2172" y="122791"/>
                </a:lnTo>
                <a:lnTo>
                  <a:pt x="144898" y="123020"/>
                </a:lnTo>
                <a:lnTo>
                  <a:pt x="145310" y="121968"/>
                </a:lnTo>
                <a:lnTo>
                  <a:pt x="145996" y="119819"/>
                </a:lnTo>
                <a:lnTo>
                  <a:pt x="146567" y="117624"/>
                </a:lnTo>
                <a:lnTo>
                  <a:pt x="147025" y="115430"/>
                </a:lnTo>
                <a:lnTo>
                  <a:pt x="147367" y="113189"/>
                </a:lnTo>
                <a:lnTo>
                  <a:pt x="147573" y="110949"/>
                </a:lnTo>
                <a:lnTo>
                  <a:pt x="147665" y="108685"/>
                </a:lnTo>
                <a:lnTo>
                  <a:pt x="147642" y="106445"/>
                </a:lnTo>
                <a:lnTo>
                  <a:pt x="147482" y="104182"/>
                </a:lnTo>
                <a:lnTo>
                  <a:pt x="147230" y="101941"/>
                </a:lnTo>
                <a:lnTo>
                  <a:pt x="146842" y="99724"/>
                </a:lnTo>
                <a:lnTo>
                  <a:pt x="146339" y="97529"/>
                </a:lnTo>
                <a:lnTo>
                  <a:pt x="145721" y="95357"/>
                </a:lnTo>
                <a:lnTo>
                  <a:pt x="144990" y="93231"/>
                </a:lnTo>
                <a:lnTo>
                  <a:pt x="144121" y="91128"/>
                </a:lnTo>
                <a:lnTo>
                  <a:pt x="143161" y="89093"/>
                </a:lnTo>
                <a:lnTo>
                  <a:pt x="142635" y="88110"/>
                </a:lnTo>
                <a:lnTo>
                  <a:pt x="141995" y="86967"/>
                </a:lnTo>
                <a:lnTo>
                  <a:pt x="140600" y="84795"/>
                </a:lnTo>
                <a:lnTo>
                  <a:pt x="139091" y="82714"/>
                </a:lnTo>
                <a:lnTo>
                  <a:pt x="137445" y="80748"/>
                </a:lnTo>
                <a:lnTo>
                  <a:pt x="135685" y="78897"/>
                </a:lnTo>
                <a:lnTo>
                  <a:pt x="133833" y="77159"/>
                </a:lnTo>
                <a:lnTo>
                  <a:pt x="131867" y="75559"/>
                </a:lnTo>
                <a:lnTo>
                  <a:pt x="129810" y="74073"/>
                </a:lnTo>
                <a:lnTo>
                  <a:pt x="127683" y="72724"/>
                </a:lnTo>
                <a:lnTo>
                  <a:pt x="125443" y="71489"/>
                </a:lnTo>
                <a:lnTo>
                  <a:pt x="123157" y="70392"/>
                </a:lnTo>
                <a:lnTo>
                  <a:pt x="120779" y="69432"/>
                </a:lnTo>
                <a:lnTo>
                  <a:pt x="118356" y="68632"/>
                </a:lnTo>
                <a:lnTo>
                  <a:pt x="115887" y="67969"/>
                </a:lnTo>
                <a:lnTo>
                  <a:pt x="113372" y="67443"/>
                </a:lnTo>
                <a:lnTo>
                  <a:pt x="110811" y="67077"/>
                </a:lnTo>
                <a:lnTo>
                  <a:pt x="109508" y="66963"/>
                </a:lnTo>
                <a:lnTo>
                  <a:pt x="104204" y="66551"/>
                </a:lnTo>
                <a:lnTo>
                  <a:pt x="96591" y="65774"/>
                </a:lnTo>
                <a:lnTo>
                  <a:pt x="92956" y="65134"/>
                </a:lnTo>
                <a:lnTo>
                  <a:pt x="90602" y="64562"/>
                </a:lnTo>
                <a:lnTo>
                  <a:pt x="88315" y="63854"/>
                </a:lnTo>
                <a:lnTo>
                  <a:pt x="86075" y="62985"/>
                </a:lnTo>
                <a:lnTo>
                  <a:pt x="83949" y="61933"/>
                </a:lnTo>
                <a:lnTo>
                  <a:pt x="81868" y="60676"/>
                </a:lnTo>
                <a:lnTo>
                  <a:pt x="79879" y="59190"/>
                </a:lnTo>
                <a:lnTo>
                  <a:pt x="78005" y="57452"/>
                </a:lnTo>
                <a:lnTo>
                  <a:pt x="76199" y="55440"/>
                </a:lnTo>
                <a:lnTo>
                  <a:pt x="74507" y="53109"/>
                </a:lnTo>
                <a:lnTo>
                  <a:pt x="73707" y="51828"/>
                </a:lnTo>
                <a:lnTo>
                  <a:pt x="73089" y="50777"/>
                </a:lnTo>
                <a:lnTo>
                  <a:pt x="72015" y="48628"/>
                </a:lnTo>
                <a:lnTo>
                  <a:pt x="71100" y="46456"/>
                </a:lnTo>
                <a:lnTo>
                  <a:pt x="70346" y="44238"/>
                </a:lnTo>
                <a:lnTo>
                  <a:pt x="69386" y="40878"/>
                </a:lnTo>
                <a:lnTo>
                  <a:pt x="68334" y="36351"/>
                </a:lnTo>
                <a:lnTo>
                  <a:pt x="67305" y="31824"/>
                </a:lnTo>
                <a:lnTo>
                  <a:pt x="66391" y="28441"/>
                </a:lnTo>
                <a:lnTo>
                  <a:pt x="65659" y="26223"/>
                </a:lnTo>
                <a:lnTo>
                  <a:pt x="64813" y="24006"/>
                </a:lnTo>
                <a:lnTo>
                  <a:pt x="63807" y="21834"/>
                </a:lnTo>
                <a:lnTo>
                  <a:pt x="62619" y="19708"/>
                </a:lnTo>
                <a:lnTo>
                  <a:pt x="61224" y="17604"/>
                </a:lnTo>
                <a:lnTo>
                  <a:pt x="60424" y="16598"/>
                </a:lnTo>
                <a:lnTo>
                  <a:pt x="59235" y="15158"/>
                </a:lnTo>
                <a:lnTo>
                  <a:pt x="56606" y="12483"/>
                </a:lnTo>
                <a:lnTo>
                  <a:pt x="53725" y="10037"/>
                </a:lnTo>
                <a:lnTo>
                  <a:pt x="50616" y="7842"/>
                </a:lnTo>
                <a:lnTo>
                  <a:pt x="47301" y="5876"/>
                </a:lnTo>
                <a:lnTo>
                  <a:pt x="43826" y="4184"/>
                </a:lnTo>
                <a:lnTo>
                  <a:pt x="40214" y="2767"/>
                </a:lnTo>
                <a:lnTo>
                  <a:pt x="36510" y="1624"/>
                </a:lnTo>
                <a:lnTo>
                  <a:pt x="32715" y="778"/>
                </a:lnTo>
                <a:lnTo>
                  <a:pt x="28875" y="229"/>
                </a:lnTo>
                <a:lnTo>
                  <a:pt x="2501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4"/>
          <p:cNvSpPr/>
          <p:nvPr/>
        </p:nvSpPr>
        <p:spPr>
          <a:xfrm rot="5400000">
            <a:off x="-2283867" y="2209025"/>
            <a:ext cx="4160241" cy="3254240"/>
          </a:xfrm>
          <a:custGeom>
            <a:avLst/>
            <a:gdLst/>
            <a:ahLst/>
            <a:cxnLst/>
            <a:rect l="l" t="t" r="r" b="b"/>
            <a:pathLst>
              <a:path w="103611" h="100455" fill="none" extrusionOk="0">
                <a:moveTo>
                  <a:pt x="17376" y="100455"/>
                </a:moveTo>
                <a:lnTo>
                  <a:pt x="17467" y="99815"/>
                </a:lnTo>
                <a:lnTo>
                  <a:pt x="17467" y="98580"/>
                </a:lnTo>
                <a:lnTo>
                  <a:pt x="17307" y="97346"/>
                </a:lnTo>
                <a:lnTo>
                  <a:pt x="16987" y="96134"/>
                </a:lnTo>
                <a:lnTo>
                  <a:pt x="16347" y="94328"/>
                </a:lnTo>
                <a:lnTo>
                  <a:pt x="15181" y="92019"/>
                </a:lnTo>
                <a:lnTo>
                  <a:pt x="14541" y="90921"/>
                </a:lnTo>
                <a:lnTo>
                  <a:pt x="11638" y="86075"/>
                </a:lnTo>
                <a:lnTo>
                  <a:pt x="7271" y="78850"/>
                </a:lnTo>
                <a:lnTo>
                  <a:pt x="5259" y="75124"/>
                </a:lnTo>
                <a:lnTo>
                  <a:pt x="4025" y="72609"/>
                </a:lnTo>
                <a:lnTo>
                  <a:pt x="3453" y="71329"/>
                </a:lnTo>
                <a:lnTo>
                  <a:pt x="2904" y="70026"/>
                </a:lnTo>
                <a:lnTo>
                  <a:pt x="1921" y="67351"/>
                </a:lnTo>
                <a:lnTo>
                  <a:pt x="1121" y="64630"/>
                </a:lnTo>
                <a:lnTo>
                  <a:pt x="504" y="61864"/>
                </a:lnTo>
                <a:lnTo>
                  <a:pt x="115" y="59075"/>
                </a:lnTo>
                <a:lnTo>
                  <a:pt x="1" y="56263"/>
                </a:lnTo>
                <a:lnTo>
                  <a:pt x="138" y="53474"/>
                </a:lnTo>
                <a:lnTo>
                  <a:pt x="573" y="50731"/>
                </a:lnTo>
                <a:lnTo>
                  <a:pt x="915" y="49359"/>
                </a:lnTo>
                <a:lnTo>
                  <a:pt x="1373" y="47896"/>
                </a:lnTo>
                <a:lnTo>
                  <a:pt x="2584" y="45107"/>
                </a:lnTo>
                <a:lnTo>
                  <a:pt x="4116" y="42477"/>
                </a:lnTo>
                <a:lnTo>
                  <a:pt x="5945" y="40031"/>
                </a:lnTo>
                <a:lnTo>
                  <a:pt x="8048" y="37791"/>
                </a:lnTo>
                <a:lnTo>
                  <a:pt x="10380" y="35779"/>
                </a:lnTo>
                <a:lnTo>
                  <a:pt x="12872" y="33973"/>
                </a:lnTo>
                <a:lnTo>
                  <a:pt x="15547" y="32418"/>
                </a:lnTo>
                <a:lnTo>
                  <a:pt x="16919" y="31755"/>
                </a:lnTo>
                <a:lnTo>
                  <a:pt x="18336" y="31115"/>
                </a:lnTo>
                <a:lnTo>
                  <a:pt x="21194" y="30041"/>
                </a:lnTo>
                <a:lnTo>
                  <a:pt x="24120" y="29195"/>
                </a:lnTo>
                <a:lnTo>
                  <a:pt x="27115" y="28555"/>
                </a:lnTo>
                <a:lnTo>
                  <a:pt x="30156" y="28075"/>
                </a:lnTo>
                <a:lnTo>
                  <a:pt x="33219" y="27777"/>
                </a:lnTo>
                <a:lnTo>
                  <a:pt x="36283" y="27640"/>
                </a:lnTo>
                <a:lnTo>
                  <a:pt x="39369" y="27617"/>
                </a:lnTo>
                <a:lnTo>
                  <a:pt x="40901" y="27663"/>
                </a:lnTo>
                <a:lnTo>
                  <a:pt x="43804" y="27777"/>
                </a:lnTo>
                <a:lnTo>
                  <a:pt x="49611" y="28280"/>
                </a:lnTo>
                <a:lnTo>
                  <a:pt x="55395" y="28852"/>
                </a:lnTo>
                <a:lnTo>
                  <a:pt x="61202" y="29355"/>
                </a:lnTo>
                <a:lnTo>
                  <a:pt x="64106" y="29515"/>
                </a:lnTo>
                <a:lnTo>
                  <a:pt x="65569" y="29561"/>
                </a:lnTo>
                <a:lnTo>
                  <a:pt x="68495" y="29561"/>
                </a:lnTo>
                <a:lnTo>
                  <a:pt x="71421" y="29446"/>
                </a:lnTo>
                <a:lnTo>
                  <a:pt x="74325" y="29195"/>
                </a:lnTo>
                <a:lnTo>
                  <a:pt x="77205" y="28760"/>
                </a:lnTo>
                <a:lnTo>
                  <a:pt x="80040" y="28143"/>
                </a:lnTo>
                <a:lnTo>
                  <a:pt x="82807" y="27297"/>
                </a:lnTo>
                <a:lnTo>
                  <a:pt x="85504" y="26246"/>
                </a:lnTo>
                <a:lnTo>
                  <a:pt x="86807" y="25628"/>
                </a:lnTo>
                <a:lnTo>
                  <a:pt x="87699" y="25148"/>
                </a:lnTo>
                <a:lnTo>
                  <a:pt x="89414" y="24142"/>
                </a:lnTo>
                <a:lnTo>
                  <a:pt x="91060" y="22999"/>
                </a:lnTo>
                <a:lnTo>
                  <a:pt x="92637" y="21765"/>
                </a:lnTo>
                <a:lnTo>
                  <a:pt x="94123" y="20416"/>
                </a:lnTo>
                <a:lnTo>
                  <a:pt x="95518" y="18976"/>
                </a:lnTo>
                <a:lnTo>
                  <a:pt x="96821" y="17444"/>
                </a:lnTo>
                <a:lnTo>
                  <a:pt x="98010" y="15843"/>
                </a:lnTo>
                <a:lnTo>
                  <a:pt x="99107" y="14175"/>
                </a:lnTo>
                <a:lnTo>
                  <a:pt x="100113" y="12437"/>
                </a:lnTo>
                <a:lnTo>
                  <a:pt x="100982" y="10631"/>
                </a:lnTo>
                <a:lnTo>
                  <a:pt x="101759" y="8779"/>
                </a:lnTo>
                <a:lnTo>
                  <a:pt x="102399" y="6882"/>
                </a:lnTo>
                <a:lnTo>
                  <a:pt x="102902" y="4938"/>
                </a:lnTo>
                <a:lnTo>
                  <a:pt x="103291" y="2995"/>
                </a:lnTo>
                <a:lnTo>
                  <a:pt x="103542" y="1006"/>
                </a:lnTo>
                <a:lnTo>
                  <a:pt x="103611" y="0"/>
                </a:lnTo>
              </a:path>
            </a:pathLst>
          </a:custGeom>
          <a:noFill/>
          <a:ln w="38100" cap="flat" cmpd="sng">
            <a:solidFill>
              <a:schemeClr val="lt2"/>
            </a:solidFill>
            <a:prstDash val="solid"/>
            <a:miter lim="22861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hanks">
  <p:cSld name="CUSTOM_8">
    <p:bg>
      <p:bgPr>
        <a:solidFill>
          <a:schemeClr val="lt2"/>
        </a:solidFill>
        <a:effectLst/>
      </p:bgPr>
    </p:bg>
    <p:spTree>
      <p:nvGrpSpPr>
        <p:cNvPr id="1" name="Shape 248"/>
        <p:cNvGrpSpPr/>
        <p:nvPr/>
      </p:nvGrpSpPr>
      <p:grpSpPr>
        <a:xfrm>
          <a:off x="0" y="0"/>
          <a:ext cx="0" cy="0"/>
          <a:chOff x="0" y="0"/>
          <a:chExt cx="0" cy="0"/>
        </a:xfrm>
      </p:grpSpPr>
      <p:sp>
        <p:nvSpPr>
          <p:cNvPr id="249" name="Google Shape;249;p25"/>
          <p:cNvSpPr txBox="1">
            <a:spLocks noGrp="1"/>
          </p:cNvSpPr>
          <p:nvPr>
            <p:ph type="title"/>
          </p:nvPr>
        </p:nvSpPr>
        <p:spPr>
          <a:xfrm>
            <a:off x="720000" y="796500"/>
            <a:ext cx="3852000" cy="799200"/>
          </a:xfrm>
          <a:prstGeom prst="rect">
            <a:avLst/>
          </a:prstGeom>
        </p:spPr>
        <p:txBody>
          <a:bodyPr spcFirstLastPara="1" wrap="square" lIns="91425" tIns="91425" rIns="91425" bIns="91425" anchor="b" anchorCtr="0">
            <a:normAutofit/>
          </a:bodyPr>
          <a:lstStyle>
            <a:lvl1pPr lvl="0" rtl="0">
              <a:spcBef>
                <a:spcPts val="0"/>
              </a:spcBef>
              <a:spcAft>
                <a:spcPts val="0"/>
              </a:spcAft>
              <a:buSzPts val="2800"/>
              <a:buNone/>
              <a:defRPr sz="4200" b="1">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50" name="Google Shape;250;p25"/>
          <p:cNvSpPr txBox="1">
            <a:spLocks noGrp="1"/>
          </p:cNvSpPr>
          <p:nvPr>
            <p:ph type="subTitle" idx="1"/>
          </p:nvPr>
        </p:nvSpPr>
        <p:spPr>
          <a:xfrm>
            <a:off x="720000" y="1595700"/>
            <a:ext cx="3852000" cy="1398900"/>
          </a:xfrm>
          <a:prstGeom prst="rect">
            <a:avLst/>
          </a:prstGeom>
        </p:spPr>
        <p:txBody>
          <a:bodyPr spcFirstLastPara="1" wrap="square" lIns="91425" tIns="91425" rIns="91425" bIns="91425" anchor="t" anchorCtr="0">
            <a:normAutofit/>
          </a:bodyPr>
          <a:lstStyle>
            <a:lvl1pPr lvl="0" rtl="0">
              <a:spcBef>
                <a:spcPts val="0"/>
              </a:spcBef>
              <a:spcAft>
                <a:spcPts val="0"/>
              </a:spcAft>
              <a:buSzPts val="18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51" name="Google Shape;251;p25"/>
          <p:cNvSpPr txBox="1"/>
          <p:nvPr/>
        </p:nvSpPr>
        <p:spPr>
          <a:xfrm>
            <a:off x="720000" y="3470275"/>
            <a:ext cx="3407400" cy="854700"/>
          </a:xfrm>
          <a:prstGeom prst="rect">
            <a:avLst/>
          </a:prstGeom>
          <a:noFill/>
          <a:ln>
            <a:noFill/>
          </a:ln>
        </p:spPr>
        <p:txBody>
          <a:bodyPr spcFirstLastPara="1" wrap="square" lIns="91425" tIns="91425" rIns="91425" bIns="91425" anchor="ctr" anchorCtr="0">
            <a:noAutofit/>
          </a:bodyPr>
          <a:lstStyle/>
          <a:p>
            <a:pPr marL="0" lvl="0" indent="0" algn="l" rtl="0">
              <a:spcBef>
                <a:spcPts val="300"/>
              </a:spcBef>
              <a:spcAft>
                <a:spcPts val="0"/>
              </a:spcAft>
              <a:buNone/>
            </a:pPr>
            <a:r>
              <a:rPr lang="en-GB" sz="1100">
                <a:solidFill>
                  <a:schemeClr val="dk1"/>
                </a:solidFill>
                <a:latin typeface="Poppins"/>
                <a:ea typeface="Poppins"/>
                <a:cs typeface="Poppins"/>
                <a:sym typeface="Poppins"/>
              </a:rPr>
              <a:t>CREDITS: This presentation template was created by </a:t>
            </a:r>
            <a:r>
              <a:rPr lang="en-GB" sz="1100" b="1">
                <a:solidFill>
                  <a:schemeClr val="dk1"/>
                </a:solidFill>
                <a:uFill>
                  <a:noFill/>
                </a:uFill>
                <a:latin typeface="Poppins"/>
                <a:ea typeface="Poppins"/>
                <a:cs typeface="Poppins"/>
                <a:sym typeface="Poppins"/>
                <a:hlinkClick r:id="rId2">
                  <a:extLst>
                    <a:ext uri="{A12FA001-AC4F-418D-AE19-62706E023703}">
                      <ahyp:hlinkClr xmlns:ahyp="http://schemas.microsoft.com/office/drawing/2018/hyperlinkcolor" val="tx"/>
                    </a:ext>
                  </a:extLst>
                </a:hlinkClick>
              </a:rPr>
              <a:t>Slidesgo</a:t>
            </a:r>
            <a:r>
              <a:rPr lang="en-GB" sz="1100">
                <a:solidFill>
                  <a:schemeClr val="dk1"/>
                </a:solidFill>
                <a:latin typeface="Poppins"/>
                <a:ea typeface="Poppins"/>
                <a:cs typeface="Poppins"/>
                <a:sym typeface="Poppins"/>
              </a:rPr>
              <a:t>, including icons by </a:t>
            </a:r>
            <a:r>
              <a:rPr lang="en-GB" sz="1100" b="1">
                <a:solidFill>
                  <a:schemeClr val="dk1"/>
                </a:solidFill>
                <a:uFill>
                  <a:noFill/>
                </a:uFill>
                <a:latin typeface="Poppins"/>
                <a:ea typeface="Poppins"/>
                <a:cs typeface="Poppins"/>
                <a:sym typeface="Poppins"/>
                <a:hlinkClick r:id="rId3">
                  <a:extLst>
                    <a:ext uri="{A12FA001-AC4F-418D-AE19-62706E023703}">
                      <ahyp:hlinkClr xmlns:ahyp="http://schemas.microsoft.com/office/drawing/2018/hyperlinkcolor" val="tx"/>
                    </a:ext>
                  </a:extLst>
                </a:hlinkClick>
              </a:rPr>
              <a:t>Flaticon</a:t>
            </a:r>
            <a:r>
              <a:rPr lang="en-GB" sz="1100">
                <a:solidFill>
                  <a:schemeClr val="dk1"/>
                </a:solidFill>
                <a:latin typeface="Poppins"/>
                <a:ea typeface="Poppins"/>
                <a:cs typeface="Poppins"/>
                <a:sym typeface="Poppins"/>
              </a:rPr>
              <a:t>, infographics &amp; images by </a:t>
            </a:r>
            <a:r>
              <a:rPr lang="en-GB" sz="1100" b="1">
                <a:solidFill>
                  <a:schemeClr val="dk1"/>
                </a:solidFill>
                <a:uFill>
                  <a:noFill/>
                </a:uFill>
                <a:latin typeface="Poppins"/>
                <a:ea typeface="Poppins"/>
                <a:cs typeface="Poppins"/>
                <a:sym typeface="Poppins"/>
                <a:hlinkClick r:id="rId4">
                  <a:extLst>
                    <a:ext uri="{A12FA001-AC4F-418D-AE19-62706E023703}">
                      <ahyp:hlinkClr xmlns:ahyp="http://schemas.microsoft.com/office/drawing/2018/hyperlinkcolor" val="tx"/>
                    </a:ext>
                  </a:extLst>
                </a:hlinkClick>
              </a:rPr>
              <a:t>Freepik</a:t>
            </a:r>
            <a:r>
              <a:rPr lang="en-GB" sz="1100">
                <a:solidFill>
                  <a:schemeClr val="dk1"/>
                </a:solidFill>
                <a:latin typeface="Poppins"/>
                <a:ea typeface="Poppins"/>
                <a:cs typeface="Poppins"/>
                <a:sym typeface="Poppins"/>
              </a:rPr>
              <a:t> and illustrations by </a:t>
            </a:r>
            <a:r>
              <a:rPr lang="en-GB" sz="1100" b="1">
                <a:solidFill>
                  <a:schemeClr val="dk1"/>
                </a:solidFill>
                <a:uFill>
                  <a:noFill/>
                </a:uFill>
                <a:latin typeface="Poppins"/>
                <a:ea typeface="Poppins"/>
                <a:cs typeface="Poppins"/>
                <a:sym typeface="Poppins"/>
                <a:hlinkClick r:id="rId5">
                  <a:extLst>
                    <a:ext uri="{A12FA001-AC4F-418D-AE19-62706E023703}">
                      <ahyp:hlinkClr xmlns:ahyp="http://schemas.microsoft.com/office/drawing/2018/hyperlinkcolor" val="tx"/>
                    </a:ext>
                  </a:extLst>
                </a:hlinkClick>
              </a:rPr>
              <a:t>Storyset</a:t>
            </a:r>
            <a:endParaRPr sz="1100">
              <a:solidFill>
                <a:schemeClr val="dk1"/>
              </a:solidFill>
              <a:latin typeface="Poppins"/>
              <a:ea typeface="Poppins"/>
              <a:cs typeface="Poppins"/>
              <a:sym typeface="Poppins"/>
            </a:endParaRPr>
          </a:p>
        </p:txBody>
      </p:sp>
      <p:sp>
        <p:nvSpPr>
          <p:cNvPr id="252" name="Google Shape;252;p25"/>
          <p:cNvSpPr/>
          <p:nvPr/>
        </p:nvSpPr>
        <p:spPr>
          <a:xfrm rot="10800000">
            <a:off x="-1811186" y="-223568"/>
            <a:ext cx="8469773" cy="926521"/>
          </a:xfrm>
          <a:custGeom>
            <a:avLst/>
            <a:gdLst/>
            <a:ahLst/>
            <a:cxnLst/>
            <a:rect l="l" t="t" r="r" b="b"/>
            <a:pathLst>
              <a:path w="163257" h="45839" extrusionOk="0">
                <a:moveTo>
                  <a:pt x="59533" y="1"/>
                </a:moveTo>
                <a:lnTo>
                  <a:pt x="54960" y="138"/>
                </a:lnTo>
                <a:lnTo>
                  <a:pt x="50388" y="595"/>
                </a:lnTo>
                <a:lnTo>
                  <a:pt x="45861" y="1373"/>
                </a:lnTo>
                <a:lnTo>
                  <a:pt x="41403" y="2493"/>
                </a:lnTo>
                <a:lnTo>
                  <a:pt x="37037" y="3910"/>
                </a:lnTo>
                <a:lnTo>
                  <a:pt x="32784" y="5648"/>
                </a:lnTo>
                <a:lnTo>
                  <a:pt x="28669" y="7682"/>
                </a:lnTo>
                <a:lnTo>
                  <a:pt x="24714" y="9991"/>
                </a:lnTo>
                <a:lnTo>
                  <a:pt x="20942" y="12598"/>
                </a:lnTo>
                <a:lnTo>
                  <a:pt x="17376" y="15478"/>
                </a:lnTo>
                <a:lnTo>
                  <a:pt x="14061" y="18610"/>
                </a:lnTo>
                <a:lnTo>
                  <a:pt x="10997" y="22017"/>
                </a:lnTo>
                <a:lnTo>
                  <a:pt x="9557" y="23823"/>
                </a:lnTo>
                <a:lnTo>
                  <a:pt x="8528" y="25217"/>
                </a:lnTo>
                <a:lnTo>
                  <a:pt x="6722" y="28029"/>
                </a:lnTo>
                <a:lnTo>
                  <a:pt x="5190" y="30910"/>
                </a:lnTo>
                <a:lnTo>
                  <a:pt x="3910" y="33950"/>
                </a:lnTo>
                <a:lnTo>
                  <a:pt x="3338" y="35574"/>
                </a:lnTo>
                <a:lnTo>
                  <a:pt x="2904" y="37037"/>
                </a:lnTo>
                <a:lnTo>
                  <a:pt x="1487" y="42044"/>
                </a:lnTo>
                <a:lnTo>
                  <a:pt x="892" y="44467"/>
                </a:lnTo>
                <a:lnTo>
                  <a:pt x="915" y="44718"/>
                </a:lnTo>
                <a:lnTo>
                  <a:pt x="801" y="44764"/>
                </a:lnTo>
                <a:lnTo>
                  <a:pt x="572" y="45061"/>
                </a:lnTo>
                <a:lnTo>
                  <a:pt x="344" y="45496"/>
                </a:lnTo>
                <a:lnTo>
                  <a:pt x="92" y="45793"/>
                </a:lnTo>
                <a:lnTo>
                  <a:pt x="1" y="45839"/>
                </a:lnTo>
                <a:lnTo>
                  <a:pt x="163257" y="45839"/>
                </a:lnTo>
                <a:lnTo>
                  <a:pt x="162320" y="45038"/>
                </a:lnTo>
                <a:lnTo>
                  <a:pt x="161154" y="44147"/>
                </a:lnTo>
                <a:lnTo>
                  <a:pt x="160559" y="43324"/>
                </a:lnTo>
                <a:lnTo>
                  <a:pt x="160353" y="42729"/>
                </a:lnTo>
                <a:lnTo>
                  <a:pt x="160376" y="42638"/>
                </a:lnTo>
                <a:lnTo>
                  <a:pt x="160216" y="42318"/>
                </a:lnTo>
                <a:lnTo>
                  <a:pt x="159851" y="41769"/>
                </a:lnTo>
                <a:lnTo>
                  <a:pt x="159896" y="41701"/>
                </a:lnTo>
                <a:lnTo>
                  <a:pt x="159896" y="20096"/>
                </a:lnTo>
                <a:lnTo>
                  <a:pt x="159668" y="20073"/>
                </a:lnTo>
                <a:lnTo>
                  <a:pt x="159416" y="20119"/>
                </a:lnTo>
                <a:lnTo>
                  <a:pt x="156101" y="20874"/>
                </a:lnTo>
                <a:lnTo>
                  <a:pt x="149403" y="22108"/>
                </a:lnTo>
                <a:lnTo>
                  <a:pt x="144327" y="22771"/>
                </a:lnTo>
                <a:lnTo>
                  <a:pt x="140921" y="23114"/>
                </a:lnTo>
                <a:lnTo>
                  <a:pt x="137537" y="23343"/>
                </a:lnTo>
                <a:lnTo>
                  <a:pt x="134131" y="23434"/>
                </a:lnTo>
                <a:lnTo>
                  <a:pt x="130747" y="23411"/>
                </a:lnTo>
                <a:lnTo>
                  <a:pt x="127387" y="23251"/>
                </a:lnTo>
                <a:lnTo>
                  <a:pt x="124049" y="22931"/>
                </a:lnTo>
                <a:lnTo>
                  <a:pt x="120734" y="22451"/>
                </a:lnTo>
                <a:lnTo>
                  <a:pt x="117465" y="21811"/>
                </a:lnTo>
                <a:lnTo>
                  <a:pt x="114218" y="20988"/>
                </a:lnTo>
                <a:lnTo>
                  <a:pt x="111041" y="19982"/>
                </a:lnTo>
                <a:lnTo>
                  <a:pt x="107908" y="18770"/>
                </a:lnTo>
                <a:lnTo>
                  <a:pt x="106354" y="18084"/>
                </a:lnTo>
                <a:lnTo>
                  <a:pt x="104411" y="17170"/>
                </a:lnTo>
                <a:lnTo>
                  <a:pt x="100593" y="15112"/>
                </a:lnTo>
                <a:lnTo>
                  <a:pt x="95014" y="11775"/>
                </a:lnTo>
                <a:lnTo>
                  <a:pt x="91288" y="9557"/>
                </a:lnTo>
                <a:lnTo>
                  <a:pt x="89390" y="8483"/>
                </a:lnTo>
                <a:lnTo>
                  <a:pt x="85504" y="6448"/>
                </a:lnTo>
                <a:lnTo>
                  <a:pt x="81526" y="4619"/>
                </a:lnTo>
                <a:lnTo>
                  <a:pt x="77456" y="3041"/>
                </a:lnTo>
                <a:lnTo>
                  <a:pt x="75376" y="2401"/>
                </a:lnTo>
                <a:lnTo>
                  <a:pt x="73158" y="1761"/>
                </a:lnTo>
                <a:lnTo>
                  <a:pt x="68655" y="824"/>
                </a:lnTo>
                <a:lnTo>
                  <a:pt x="64105" y="229"/>
                </a:lnTo>
                <a:lnTo>
                  <a:pt x="595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5"/>
          <p:cNvSpPr/>
          <p:nvPr/>
        </p:nvSpPr>
        <p:spPr>
          <a:xfrm rot="3857578">
            <a:off x="8012102" y="-519121"/>
            <a:ext cx="1958091" cy="1858673"/>
          </a:xfrm>
          <a:custGeom>
            <a:avLst/>
            <a:gdLst/>
            <a:ahLst/>
            <a:cxnLst/>
            <a:rect l="l" t="t" r="r" b="b"/>
            <a:pathLst>
              <a:path w="45930" h="43598" extrusionOk="0">
                <a:moveTo>
                  <a:pt x="27755" y="0"/>
                </a:moveTo>
                <a:lnTo>
                  <a:pt x="25171" y="206"/>
                </a:lnTo>
                <a:lnTo>
                  <a:pt x="22611" y="663"/>
                </a:lnTo>
                <a:lnTo>
                  <a:pt x="20073" y="1372"/>
                </a:lnTo>
                <a:lnTo>
                  <a:pt x="17581" y="2287"/>
                </a:lnTo>
                <a:lnTo>
                  <a:pt x="15204" y="3407"/>
                </a:lnTo>
                <a:lnTo>
                  <a:pt x="12940" y="4687"/>
                </a:lnTo>
                <a:lnTo>
                  <a:pt x="10837" y="6150"/>
                </a:lnTo>
                <a:lnTo>
                  <a:pt x="8940" y="7728"/>
                </a:lnTo>
                <a:lnTo>
                  <a:pt x="8071" y="8574"/>
                </a:lnTo>
                <a:lnTo>
                  <a:pt x="7408" y="9259"/>
                </a:lnTo>
                <a:lnTo>
                  <a:pt x="6173" y="10700"/>
                </a:lnTo>
                <a:lnTo>
                  <a:pt x="5602" y="11431"/>
                </a:lnTo>
                <a:lnTo>
                  <a:pt x="4710" y="12689"/>
                </a:lnTo>
                <a:lnTo>
                  <a:pt x="3110" y="15524"/>
                </a:lnTo>
                <a:lnTo>
                  <a:pt x="1761" y="18656"/>
                </a:lnTo>
                <a:lnTo>
                  <a:pt x="732" y="22016"/>
                </a:lnTo>
                <a:lnTo>
                  <a:pt x="389" y="23731"/>
                </a:lnTo>
                <a:lnTo>
                  <a:pt x="206" y="24897"/>
                </a:lnTo>
                <a:lnTo>
                  <a:pt x="1" y="27252"/>
                </a:lnTo>
                <a:lnTo>
                  <a:pt x="23" y="29584"/>
                </a:lnTo>
                <a:lnTo>
                  <a:pt x="321" y="31847"/>
                </a:lnTo>
                <a:lnTo>
                  <a:pt x="869" y="34019"/>
                </a:lnTo>
                <a:lnTo>
                  <a:pt x="1738" y="36076"/>
                </a:lnTo>
                <a:lnTo>
                  <a:pt x="2927" y="37974"/>
                </a:lnTo>
                <a:lnTo>
                  <a:pt x="4436" y="39666"/>
                </a:lnTo>
                <a:lnTo>
                  <a:pt x="5350" y="40420"/>
                </a:lnTo>
                <a:lnTo>
                  <a:pt x="5853" y="40786"/>
                </a:lnTo>
                <a:lnTo>
                  <a:pt x="6905" y="41449"/>
                </a:lnTo>
                <a:lnTo>
                  <a:pt x="8551" y="42272"/>
                </a:lnTo>
                <a:lnTo>
                  <a:pt x="10860" y="43049"/>
                </a:lnTo>
                <a:lnTo>
                  <a:pt x="13283" y="43461"/>
                </a:lnTo>
                <a:lnTo>
                  <a:pt x="15775" y="43598"/>
                </a:lnTo>
                <a:lnTo>
                  <a:pt x="18290" y="43484"/>
                </a:lnTo>
                <a:lnTo>
                  <a:pt x="20759" y="43163"/>
                </a:lnTo>
                <a:lnTo>
                  <a:pt x="23160" y="42683"/>
                </a:lnTo>
                <a:lnTo>
                  <a:pt x="24326" y="42386"/>
                </a:lnTo>
                <a:lnTo>
                  <a:pt x="25537" y="42066"/>
                </a:lnTo>
                <a:lnTo>
                  <a:pt x="27915" y="41266"/>
                </a:lnTo>
                <a:lnTo>
                  <a:pt x="29081" y="40832"/>
                </a:lnTo>
                <a:lnTo>
                  <a:pt x="30224" y="40329"/>
                </a:lnTo>
                <a:lnTo>
                  <a:pt x="32464" y="39208"/>
                </a:lnTo>
                <a:lnTo>
                  <a:pt x="34613" y="37905"/>
                </a:lnTo>
                <a:lnTo>
                  <a:pt x="36625" y="36419"/>
                </a:lnTo>
                <a:lnTo>
                  <a:pt x="38500" y="34773"/>
                </a:lnTo>
                <a:lnTo>
                  <a:pt x="40215" y="32967"/>
                </a:lnTo>
                <a:lnTo>
                  <a:pt x="41746" y="31001"/>
                </a:lnTo>
                <a:lnTo>
                  <a:pt x="43072" y="28898"/>
                </a:lnTo>
                <a:lnTo>
                  <a:pt x="43644" y="27778"/>
                </a:lnTo>
                <a:lnTo>
                  <a:pt x="44192" y="26657"/>
                </a:lnTo>
                <a:lnTo>
                  <a:pt x="45015" y="24303"/>
                </a:lnTo>
                <a:lnTo>
                  <a:pt x="45610" y="21856"/>
                </a:lnTo>
                <a:lnTo>
                  <a:pt x="45907" y="19364"/>
                </a:lnTo>
                <a:lnTo>
                  <a:pt x="45930" y="16872"/>
                </a:lnTo>
                <a:lnTo>
                  <a:pt x="45656" y="14381"/>
                </a:lnTo>
                <a:lnTo>
                  <a:pt x="45061" y="11980"/>
                </a:lnTo>
                <a:lnTo>
                  <a:pt x="44192" y="9648"/>
                </a:lnTo>
                <a:lnTo>
                  <a:pt x="43621" y="8528"/>
                </a:lnTo>
                <a:lnTo>
                  <a:pt x="43278" y="7911"/>
                </a:lnTo>
                <a:lnTo>
                  <a:pt x="42501" y="6745"/>
                </a:lnTo>
                <a:lnTo>
                  <a:pt x="41701" y="5693"/>
                </a:lnTo>
                <a:lnTo>
                  <a:pt x="40809" y="4733"/>
                </a:lnTo>
                <a:lnTo>
                  <a:pt x="39391" y="3453"/>
                </a:lnTo>
                <a:lnTo>
                  <a:pt x="37334" y="2104"/>
                </a:lnTo>
                <a:lnTo>
                  <a:pt x="35093" y="1098"/>
                </a:lnTo>
                <a:lnTo>
                  <a:pt x="32739" y="412"/>
                </a:lnTo>
                <a:lnTo>
                  <a:pt x="30270" y="46"/>
                </a:lnTo>
                <a:lnTo>
                  <a:pt x="277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5"/>
          <p:cNvSpPr/>
          <p:nvPr/>
        </p:nvSpPr>
        <p:spPr>
          <a:xfrm rot="-137095" flipH="1">
            <a:off x="1734870" y="4517976"/>
            <a:ext cx="7544799" cy="1241505"/>
          </a:xfrm>
          <a:custGeom>
            <a:avLst/>
            <a:gdLst/>
            <a:ahLst/>
            <a:cxnLst/>
            <a:rect l="l" t="t" r="r" b="b"/>
            <a:pathLst>
              <a:path w="163257" h="45839" extrusionOk="0">
                <a:moveTo>
                  <a:pt x="59533" y="1"/>
                </a:moveTo>
                <a:lnTo>
                  <a:pt x="54960" y="138"/>
                </a:lnTo>
                <a:lnTo>
                  <a:pt x="50388" y="595"/>
                </a:lnTo>
                <a:lnTo>
                  <a:pt x="45861" y="1373"/>
                </a:lnTo>
                <a:lnTo>
                  <a:pt x="41403" y="2493"/>
                </a:lnTo>
                <a:lnTo>
                  <a:pt x="37037" y="3910"/>
                </a:lnTo>
                <a:lnTo>
                  <a:pt x="32784" y="5648"/>
                </a:lnTo>
                <a:lnTo>
                  <a:pt x="28669" y="7682"/>
                </a:lnTo>
                <a:lnTo>
                  <a:pt x="24714" y="9991"/>
                </a:lnTo>
                <a:lnTo>
                  <a:pt x="20942" y="12598"/>
                </a:lnTo>
                <a:lnTo>
                  <a:pt x="17376" y="15478"/>
                </a:lnTo>
                <a:lnTo>
                  <a:pt x="14061" y="18610"/>
                </a:lnTo>
                <a:lnTo>
                  <a:pt x="10997" y="22017"/>
                </a:lnTo>
                <a:lnTo>
                  <a:pt x="9557" y="23823"/>
                </a:lnTo>
                <a:lnTo>
                  <a:pt x="8528" y="25217"/>
                </a:lnTo>
                <a:lnTo>
                  <a:pt x="6722" y="28029"/>
                </a:lnTo>
                <a:lnTo>
                  <a:pt x="5190" y="30910"/>
                </a:lnTo>
                <a:lnTo>
                  <a:pt x="3910" y="33950"/>
                </a:lnTo>
                <a:lnTo>
                  <a:pt x="3338" y="35574"/>
                </a:lnTo>
                <a:lnTo>
                  <a:pt x="2904" y="37037"/>
                </a:lnTo>
                <a:lnTo>
                  <a:pt x="1487" y="42044"/>
                </a:lnTo>
                <a:lnTo>
                  <a:pt x="892" y="44467"/>
                </a:lnTo>
                <a:lnTo>
                  <a:pt x="915" y="44718"/>
                </a:lnTo>
                <a:lnTo>
                  <a:pt x="801" y="44764"/>
                </a:lnTo>
                <a:lnTo>
                  <a:pt x="572" y="45061"/>
                </a:lnTo>
                <a:lnTo>
                  <a:pt x="344" y="45496"/>
                </a:lnTo>
                <a:lnTo>
                  <a:pt x="92" y="45793"/>
                </a:lnTo>
                <a:lnTo>
                  <a:pt x="1" y="45839"/>
                </a:lnTo>
                <a:lnTo>
                  <a:pt x="163257" y="45839"/>
                </a:lnTo>
                <a:lnTo>
                  <a:pt x="162320" y="45038"/>
                </a:lnTo>
                <a:lnTo>
                  <a:pt x="161154" y="44147"/>
                </a:lnTo>
                <a:lnTo>
                  <a:pt x="160559" y="43324"/>
                </a:lnTo>
                <a:lnTo>
                  <a:pt x="160353" y="42729"/>
                </a:lnTo>
                <a:lnTo>
                  <a:pt x="160376" y="42638"/>
                </a:lnTo>
                <a:lnTo>
                  <a:pt x="160216" y="42318"/>
                </a:lnTo>
                <a:lnTo>
                  <a:pt x="159851" y="41769"/>
                </a:lnTo>
                <a:lnTo>
                  <a:pt x="159896" y="41701"/>
                </a:lnTo>
                <a:lnTo>
                  <a:pt x="159896" y="20096"/>
                </a:lnTo>
                <a:lnTo>
                  <a:pt x="159668" y="20073"/>
                </a:lnTo>
                <a:lnTo>
                  <a:pt x="159416" y="20119"/>
                </a:lnTo>
                <a:lnTo>
                  <a:pt x="156101" y="20874"/>
                </a:lnTo>
                <a:lnTo>
                  <a:pt x="149403" y="22108"/>
                </a:lnTo>
                <a:lnTo>
                  <a:pt x="144327" y="22771"/>
                </a:lnTo>
                <a:lnTo>
                  <a:pt x="140921" y="23114"/>
                </a:lnTo>
                <a:lnTo>
                  <a:pt x="137537" y="23343"/>
                </a:lnTo>
                <a:lnTo>
                  <a:pt x="134131" y="23434"/>
                </a:lnTo>
                <a:lnTo>
                  <a:pt x="130747" y="23411"/>
                </a:lnTo>
                <a:lnTo>
                  <a:pt x="127387" y="23251"/>
                </a:lnTo>
                <a:lnTo>
                  <a:pt x="124049" y="22931"/>
                </a:lnTo>
                <a:lnTo>
                  <a:pt x="120734" y="22451"/>
                </a:lnTo>
                <a:lnTo>
                  <a:pt x="117465" y="21811"/>
                </a:lnTo>
                <a:lnTo>
                  <a:pt x="114218" y="20988"/>
                </a:lnTo>
                <a:lnTo>
                  <a:pt x="111041" y="19982"/>
                </a:lnTo>
                <a:lnTo>
                  <a:pt x="107908" y="18770"/>
                </a:lnTo>
                <a:lnTo>
                  <a:pt x="106354" y="18084"/>
                </a:lnTo>
                <a:lnTo>
                  <a:pt x="104411" y="17170"/>
                </a:lnTo>
                <a:lnTo>
                  <a:pt x="100593" y="15112"/>
                </a:lnTo>
                <a:lnTo>
                  <a:pt x="95014" y="11775"/>
                </a:lnTo>
                <a:lnTo>
                  <a:pt x="91288" y="9557"/>
                </a:lnTo>
                <a:lnTo>
                  <a:pt x="89390" y="8483"/>
                </a:lnTo>
                <a:lnTo>
                  <a:pt x="85504" y="6448"/>
                </a:lnTo>
                <a:lnTo>
                  <a:pt x="81526" y="4619"/>
                </a:lnTo>
                <a:lnTo>
                  <a:pt x="77456" y="3041"/>
                </a:lnTo>
                <a:lnTo>
                  <a:pt x="75376" y="2401"/>
                </a:lnTo>
                <a:lnTo>
                  <a:pt x="73158" y="1761"/>
                </a:lnTo>
                <a:lnTo>
                  <a:pt x="68655" y="824"/>
                </a:lnTo>
                <a:lnTo>
                  <a:pt x="64105" y="229"/>
                </a:lnTo>
                <a:lnTo>
                  <a:pt x="595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5"/>
          <p:cNvSpPr/>
          <p:nvPr/>
        </p:nvSpPr>
        <p:spPr>
          <a:xfrm rot="530">
            <a:off x="-1103045" y="-1790039"/>
            <a:ext cx="11965092" cy="3577438"/>
          </a:xfrm>
          <a:custGeom>
            <a:avLst/>
            <a:gdLst/>
            <a:ahLst/>
            <a:cxnLst/>
            <a:rect l="l" t="t" r="r" b="b"/>
            <a:pathLst>
              <a:path w="246132" h="146842" fill="none" extrusionOk="0">
                <a:moveTo>
                  <a:pt x="1" y="3109"/>
                </a:moveTo>
                <a:lnTo>
                  <a:pt x="1738" y="2515"/>
                </a:lnTo>
                <a:lnTo>
                  <a:pt x="5305" y="1509"/>
                </a:lnTo>
                <a:lnTo>
                  <a:pt x="8894" y="755"/>
                </a:lnTo>
                <a:lnTo>
                  <a:pt x="12506" y="252"/>
                </a:lnTo>
                <a:lnTo>
                  <a:pt x="16118" y="0"/>
                </a:lnTo>
                <a:lnTo>
                  <a:pt x="19730" y="0"/>
                </a:lnTo>
                <a:lnTo>
                  <a:pt x="23297" y="275"/>
                </a:lnTo>
                <a:lnTo>
                  <a:pt x="26795" y="823"/>
                </a:lnTo>
                <a:lnTo>
                  <a:pt x="30224" y="1646"/>
                </a:lnTo>
                <a:lnTo>
                  <a:pt x="33539" y="2789"/>
                </a:lnTo>
                <a:lnTo>
                  <a:pt x="36740" y="4207"/>
                </a:lnTo>
                <a:lnTo>
                  <a:pt x="39803" y="5944"/>
                </a:lnTo>
                <a:lnTo>
                  <a:pt x="42684" y="7979"/>
                </a:lnTo>
                <a:lnTo>
                  <a:pt x="45404" y="10334"/>
                </a:lnTo>
                <a:lnTo>
                  <a:pt x="47919" y="13031"/>
                </a:lnTo>
                <a:lnTo>
                  <a:pt x="50182" y="16049"/>
                </a:lnTo>
                <a:lnTo>
                  <a:pt x="51234" y="17695"/>
                </a:lnTo>
                <a:lnTo>
                  <a:pt x="52057" y="19158"/>
                </a:lnTo>
                <a:lnTo>
                  <a:pt x="53429" y="22108"/>
                </a:lnTo>
                <a:lnTo>
                  <a:pt x="54458" y="25080"/>
                </a:lnTo>
                <a:lnTo>
                  <a:pt x="55166" y="28074"/>
                </a:lnTo>
                <a:lnTo>
                  <a:pt x="55601" y="31115"/>
                </a:lnTo>
                <a:lnTo>
                  <a:pt x="55806" y="34178"/>
                </a:lnTo>
                <a:lnTo>
                  <a:pt x="55829" y="37242"/>
                </a:lnTo>
                <a:lnTo>
                  <a:pt x="55692" y="40351"/>
                </a:lnTo>
                <a:lnTo>
                  <a:pt x="54961" y="48147"/>
                </a:lnTo>
                <a:lnTo>
                  <a:pt x="54160" y="55989"/>
                </a:lnTo>
                <a:lnTo>
                  <a:pt x="53978" y="59121"/>
                </a:lnTo>
                <a:lnTo>
                  <a:pt x="53909" y="62253"/>
                </a:lnTo>
                <a:lnTo>
                  <a:pt x="54000" y="65385"/>
                </a:lnTo>
                <a:lnTo>
                  <a:pt x="54138" y="66939"/>
                </a:lnTo>
                <a:lnTo>
                  <a:pt x="54298" y="68357"/>
                </a:lnTo>
                <a:lnTo>
                  <a:pt x="54778" y="71146"/>
                </a:lnTo>
                <a:lnTo>
                  <a:pt x="55441" y="73889"/>
                </a:lnTo>
                <a:lnTo>
                  <a:pt x="56287" y="76610"/>
                </a:lnTo>
                <a:lnTo>
                  <a:pt x="57315" y="79285"/>
                </a:lnTo>
                <a:lnTo>
                  <a:pt x="58504" y="81868"/>
                </a:lnTo>
                <a:lnTo>
                  <a:pt x="59853" y="84406"/>
                </a:lnTo>
                <a:lnTo>
                  <a:pt x="61339" y="86852"/>
                </a:lnTo>
                <a:lnTo>
                  <a:pt x="62985" y="89207"/>
                </a:lnTo>
                <a:lnTo>
                  <a:pt x="64745" y="91470"/>
                </a:lnTo>
                <a:lnTo>
                  <a:pt x="66643" y="93642"/>
                </a:lnTo>
                <a:lnTo>
                  <a:pt x="68655" y="95677"/>
                </a:lnTo>
                <a:lnTo>
                  <a:pt x="70781" y="97597"/>
                </a:lnTo>
                <a:lnTo>
                  <a:pt x="72999" y="99380"/>
                </a:lnTo>
                <a:lnTo>
                  <a:pt x="75308" y="101003"/>
                </a:lnTo>
                <a:lnTo>
                  <a:pt x="77708" y="102489"/>
                </a:lnTo>
                <a:lnTo>
                  <a:pt x="78943" y="103175"/>
                </a:lnTo>
                <a:lnTo>
                  <a:pt x="80269" y="103861"/>
                </a:lnTo>
                <a:lnTo>
                  <a:pt x="82875" y="105073"/>
                </a:lnTo>
                <a:lnTo>
                  <a:pt x="85458" y="106079"/>
                </a:lnTo>
                <a:lnTo>
                  <a:pt x="88042" y="106902"/>
                </a:lnTo>
                <a:lnTo>
                  <a:pt x="90602" y="107542"/>
                </a:lnTo>
                <a:lnTo>
                  <a:pt x="93140" y="107999"/>
                </a:lnTo>
                <a:lnTo>
                  <a:pt x="95677" y="108319"/>
                </a:lnTo>
                <a:lnTo>
                  <a:pt x="98169" y="108479"/>
                </a:lnTo>
                <a:lnTo>
                  <a:pt x="100684" y="108479"/>
                </a:lnTo>
                <a:lnTo>
                  <a:pt x="103176" y="108365"/>
                </a:lnTo>
                <a:lnTo>
                  <a:pt x="105645" y="108113"/>
                </a:lnTo>
                <a:lnTo>
                  <a:pt x="108114" y="107770"/>
                </a:lnTo>
                <a:lnTo>
                  <a:pt x="111772" y="107016"/>
                </a:lnTo>
                <a:lnTo>
                  <a:pt x="116665" y="105713"/>
                </a:lnTo>
                <a:lnTo>
                  <a:pt x="121511" y="104067"/>
                </a:lnTo>
                <a:lnTo>
                  <a:pt x="126335" y="102192"/>
                </a:lnTo>
                <a:lnTo>
                  <a:pt x="133560" y="99083"/>
                </a:lnTo>
                <a:lnTo>
                  <a:pt x="143184" y="94739"/>
                </a:lnTo>
                <a:lnTo>
                  <a:pt x="150432" y="91653"/>
                </a:lnTo>
                <a:lnTo>
                  <a:pt x="155301" y="89801"/>
                </a:lnTo>
                <a:lnTo>
                  <a:pt x="157747" y="88978"/>
                </a:lnTo>
                <a:lnTo>
                  <a:pt x="159599" y="88407"/>
                </a:lnTo>
                <a:lnTo>
                  <a:pt x="163371" y="87355"/>
                </a:lnTo>
                <a:lnTo>
                  <a:pt x="167212" y="86509"/>
                </a:lnTo>
                <a:lnTo>
                  <a:pt x="171076" y="85869"/>
                </a:lnTo>
                <a:lnTo>
                  <a:pt x="174962" y="85389"/>
                </a:lnTo>
                <a:lnTo>
                  <a:pt x="178872" y="85114"/>
                </a:lnTo>
                <a:lnTo>
                  <a:pt x="182781" y="85023"/>
                </a:lnTo>
                <a:lnTo>
                  <a:pt x="186713" y="85137"/>
                </a:lnTo>
                <a:lnTo>
                  <a:pt x="190600" y="85457"/>
                </a:lnTo>
                <a:lnTo>
                  <a:pt x="194463" y="85983"/>
                </a:lnTo>
                <a:lnTo>
                  <a:pt x="198281" y="86715"/>
                </a:lnTo>
                <a:lnTo>
                  <a:pt x="202054" y="87629"/>
                </a:lnTo>
                <a:lnTo>
                  <a:pt x="205757" y="88795"/>
                </a:lnTo>
                <a:lnTo>
                  <a:pt x="209415" y="90144"/>
                </a:lnTo>
                <a:lnTo>
                  <a:pt x="212959" y="91721"/>
                </a:lnTo>
                <a:lnTo>
                  <a:pt x="216411" y="93505"/>
                </a:lnTo>
                <a:lnTo>
                  <a:pt x="218080" y="94511"/>
                </a:lnTo>
                <a:lnTo>
                  <a:pt x="219749" y="95539"/>
                </a:lnTo>
                <a:lnTo>
                  <a:pt x="222949" y="97780"/>
                </a:lnTo>
                <a:lnTo>
                  <a:pt x="225990" y="100249"/>
                </a:lnTo>
                <a:lnTo>
                  <a:pt x="228871" y="102901"/>
                </a:lnTo>
                <a:lnTo>
                  <a:pt x="231591" y="105736"/>
                </a:lnTo>
                <a:lnTo>
                  <a:pt x="234083" y="108753"/>
                </a:lnTo>
                <a:lnTo>
                  <a:pt x="236392" y="111908"/>
                </a:lnTo>
                <a:lnTo>
                  <a:pt x="238495" y="115223"/>
                </a:lnTo>
                <a:lnTo>
                  <a:pt x="240347" y="118653"/>
                </a:lnTo>
                <a:lnTo>
                  <a:pt x="241993" y="122196"/>
                </a:lnTo>
                <a:lnTo>
                  <a:pt x="243365" y="125831"/>
                </a:lnTo>
                <a:lnTo>
                  <a:pt x="244485" y="129535"/>
                </a:lnTo>
                <a:lnTo>
                  <a:pt x="245308" y="133307"/>
                </a:lnTo>
                <a:lnTo>
                  <a:pt x="245880" y="137148"/>
                </a:lnTo>
                <a:lnTo>
                  <a:pt x="246131" y="141011"/>
                </a:lnTo>
                <a:lnTo>
                  <a:pt x="246085" y="144898"/>
                </a:lnTo>
                <a:lnTo>
                  <a:pt x="245925" y="146841"/>
                </a:lnTo>
              </a:path>
            </a:pathLst>
          </a:custGeom>
          <a:noFill/>
          <a:ln w="28575" cap="flat" cmpd="sng">
            <a:solidFill>
              <a:schemeClr val="lt1"/>
            </a:solidFill>
            <a:prstDash val="solid"/>
            <a:miter lim="22861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5"/>
          <p:cNvSpPr/>
          <p:nvPr/>
        </p:nvSpPr>
        <p:spPr>
          <a:xfrm rot="-820164">
            <a:off x="-2461137" y="3032776"/>
            <a:ext cx="10722477" cy="3577626"/>
          </a:xfrm>
          <a:custGeom>
            <a:avLst/>
            <a:gdLst/>
            <a:ahLst/>
            <a:cxnLst/>
            <a:rect l="l" t="t" r="r" b="b"/>
            <a:pathLst>
              <a:path w="246132" h="146842" fill="none" extrusionOk="0">
                <a:moveTo>
                  <a:pt x="1" y="3109"/>
                </a:moveTo>
                <a:lnTo>
                  <a:pt x="1738" y="2515"/>
                </a:lnTo>
                <a:lnTo>
                  <a:pt x="5305" y="1509"/>
                </a:lnTo>
                <a:lnTo>
                  <a:pt x="8894" y="755"/>
                </a:lnTo>
                <a:lnTo>
                  <a:pt x="12506" y="252"/>
                </a:lnTo>
                <a:lnTo>
                  <a:pt x="16118" y="0"/>
                </a:lnTo>
                <a:lnTo>
                  <a:pt x="19730" y="0"/>
                </a:lnTo>
                <a:lnTo>
                  <a:pt x="23297" y="275"/>
                </a:lnTo>
                <a:lnTo>
                  <a:pt x="26795" y="823"/>
                </a:lnTo>
                <a:lnTo>
                  <a:pt x="30224" y="1646"/>
                </a:lnTo>
                <a:lnTo>
                  <a:pt x="33539" y="2789"/>
                </a:lnTo>
                <a:lnTo>
                  <a:pt x="36740" y="4207"/>
                </a:lnTo>
                <a:lnTo>
                  <a:pt x="39803" y="5944"/>
                </a:lnTo>
                <a:lnTo>
                  <a:pt x="42684" y="7979"/>
                </a:lnTo>
                <a:lnTo>
                  <a:pt x="45404" y="10334"/>
                </a:lnTo>
                <a:lnTo>
                  <a:pt x="47919" y="13031"/>
                </a:lnTo>
                <a:lnTo>
                  <a:pt x="50182" y="16049"/>
                </a:lnTo>
                <a:lnTo>
                  <a:pt x="51234" y="17695"/>
                </a:lnTo>
                <a:lnTo>
                  <a:pt x="52057" y="19158"/>
                </a:lnTo>
                <a:lnTo>
                  <a:pt x="53429" y="22108"/>
                </a:lnTo>
                <a:lnTo>
                  <a:pt x="54458" y="25080"/>
                </a:lnTo>
                <a:lnTo>
                  <a:pt x="55166" y="28074"/>
                </a:lnTo>
                <a:lnTo>
                  <a:pt x="55601" y="31115"/>
                </a:lnTo>
                <a:lnTo>
                  <a:pt x="55806" y="34178"/>
                </a:lnTo>
                <a:lnTo>
                  <a:pt x="55829" y="37242"/>
                </a:lnTo>
                <a:lnTo>
                  <a:pt x="55692" y="40351"/>
                </a:lnTo>
                <a:lnTo>
                  <a:pt x="54961" y="48147"/>
                </a:lnTo>
                <a:lnTo>
                  <a:pt x="54160" y="55989"/>
                </a:lnTo>
                <a:lnTo>
                  <a:pt x="53978" y="59121"/>
                </a:lnTo>
                <a:lnTo>
                  <a:pt x="53909" y="62253"/>
                </a:lnTo>
                <a:lnTo>
                  <a:pt x="54000" y="65385"/>
                </a:lnTo>
                <a:lnTo>
                  <a:pt x="54138" y="66939"/>
                </a:lnTo>
                <a:lnTo>
                  <a:pt x="54298" y="68357"/>
                </a:lnTo>
                <a:lnTo>
                  <a:pt x="54778" y="71146"/>
                </a:lnTo>
                <a:lnTo>
                  <a:pt x="55441" y="73889"/>
                </a:lnTo>
                <a:lnTo>
                  <a:pt x="56287" y="76610"/>
                </a:lnTo>
                <a:lnTo>
                  <a:pt x="57315" y="79285"/>
                </a:lnTo>
                <a:lnTo>
                  <a:pt x="58504" y="81868"/>
                </a:lnTo>
                <a:lnTo>
                  <a:pt x="59853" y="84406"/>
                </a:lnTo>
                <a:lnTo>
                  <a:pt x="61339" y="86852"/>
                </a:lnTo>
                <a:lnTo>
                  <a:pt x="62985" y="89207"/>
                </a:lnTo>
                <a:lnTo>
                  <a:pt x="64745" y="91470"/>
                </a:lnTo>
                <a:lnTo>
                  <a:pt x="66643" y="93642"/>
                </a:lnTo>
                <a:lnTo>
                  <a:pt x="68655" y="95677"/>
                </a:lnTo>
                <a:lnTo>
                  <a:pt x="70781" y="97597"/>
                </a:lnTo>
                <a:lnTo>
                  <a:pt x="72999" y="99380"/>
                </a:lnTo>
                <a:lnTo>
                  <a:pt x="75308" y="101003"/>
                </a:lnTo>
                <a:lnTo>
                  <a:pt x="77708" y="102489"/>
                </a:lnTo>
                <a:lnTo>
                  <a:pt x="78943" y="103175"/>
                </a:lnTo>
                <a:lnTo>
                  <a:pt x="80269" y="103861"/>
                </a:lnTo>
                <a:lnTo>
                  <a:pt x="82875" y="105073"/>
                </a:lnTo>
                <a:lnTo>
                  <a:pt x="85458" y="106079"/>
                </a:lnTo>
                <a:lnTo>
                  <a:pt x="88042" y="106902"/>
                </a:lnTo>
                <a:lnTo>
                  <a:pt x="90602" y="107542"/>
                </a:lnTo>
                <a:lnTo>
                  <a:pt x="93140" y="107999"/>
                </a:lnTo>
                <a:lnTo>
                  <a:pt x="95677" y="108319"/>
                </a:lnTo>
                <a:lnTo>
                  <a:pt x="98169" y="108479"/>
                </a:lnTo>
                <a:lnTo>
                  <a:pt x="100684" y="108479"/>
                </a:lnTo>
                <a:lnTo>
                  <a:pt x="103176" y="108365"/>
                </a:lnTo>
                <a:lnTo>
                  <a:pt x="105645" y="108113"/>
                </a:lnTo>
                <a:lnTo>
                  <a:pt x="108114" y="107770"/>
                </a:lnTo>
                <a:lnTo>
                  <a:pt x="111772" y="107016"/>
                </a:lnTo>
                <a:lnTo>
                  <a:pt x="116665" y="105713"/>
                </a:lnTo>
                <a:lnTo>
                  <a:pt x="121511" y="104067"/>
                </a:lnTo>
                <a:lnTo>
                  <a:pt x="126335" y="102192"/>
                </a:lnTo>
                <a:lnTo>
                  <a:pt x="133560" y="99083"/>
                </a:lnTo>
                <a:lnTo>
                  <a:pt x="143184" y="94739"/>
                </a:lnTo>
                <a:lnTo>
                  <a:pt x="150432" y="91653"/>
                </a:lnTo>
                <a:lnTo>
                  <a:pt x="155301" y="89801"/>
                </a:lnTo>
                <a:lnTo>
                  <a:pt x="157747" y="88978"/>
                </a:lnTo>
                <a:lnTo>
                  <a:pt x="159599" y="88407"/>
                </a:lnTo>
                <a:lnTo>
                  <a:pt x="163371" y="87355"/>
                </a:lnTo>
                <a:lnTo>
                  <a:pt x="167212" y="86509"/>
                </a:lnTo>
                <a:lnTo>
                  <a:pt x="171076" y="85869"/>
                </a:lnTo>
                <a:lnTo>
                  <a:pt x="174962" y="85389"/>
                </a:lnTo>
                <a:lnTo>
                  <a:pt x="178872" y="85114"/>
                </a:lnTo>
                <a:lnTo>
                  <a:pt x="182781" y="85023"/>
                </a:lnTo>
                <a:lnTo>
                  <a:pt x="186713" y="85137"/>
                </a:lnTo>
                <a:lnTo>
                  <a:pt x="190600" y="85457"/>
                </a:lnTo>
                <a:lnTo>
                  <a:pt x="194463" y="85983"/>
                </a:lnTo>
                <a:lnTo>
                  <a:pt x="198281" y="86715"/>
                </a:lnTo>
                <a:lnTo>
                  <a:pt x="202054" y="87629"/>
                </a:lnTo>
                <a:lnTo>
                  <a:pt x="205757" y="88795"/>
                </a:lnTo>
                <a:lnTo>
                  <a:pt x="209415" y="90144"/>
                </a:lnTo>
                <a:lnTo>
                  <a:pt x="212959" y="91721"/>
                </a:lnTo>
                <a:lnTo>
                  <a:pt x="216411" y="93505"/>
                </a:lnTo>
                <a:lnTo>
                  <a:pt x="218080" y="94511"/>
                </a:lnTo>
                <a:lnTo>
                  <a:pt x="219749" y="95539"/>
                </a:lnTo>
                <a:lnTo>
                  <a:pt x="222949" y="97780"/>
                </a:lnTo>
                <a:lnTo>
                  <a:pt x="225990" y="100249"/>
                </a:lnTo>
                <a:lnTo>
                  <a:pt x="228871" y="102901"/>
                </a:lnTo>
                <a:lnTo>
                  <a:pt x="231591" y="105736"/>
                </a:lnTo>
                <a:lnTo>
                  <a:pt x="234083" y="108753"/>
                </a:lnTo>
                <a:lnTo>
                  <a:pt x="236392" y="111908"/>
                </a:lnTo>
                <a:lnTo>
                  <a:pt x="238495" y="115223"/>
                </a:lnTo>
                <a:lnTo>
                  <a:pt x="240347" y="118653"/>
                </a:lnTo>
                <a:lnTo>
                  <a:pt x="241993" y="122196"/>
                </a:lnTo>
                <a:lnTo>
                  <a:pt x="243365" y="125831"/>
                </a:lnTo>
                <a:lnTo>
                  <a:pt x="244485" y="129535"/>
                </a:lnTo>
                <a:lnTo>
                  <a:pt x="245308" y="133307"/>
                </a:lnTo>
                <a:lnTo>
                  <a:pt x="245880" y="137148"/>
                </a:lnTo>
                <a:lnTo>
                  <a:pt x="246131" y="141011"/>
                </a:lnTo>
                <a:lnTo>
                  <a:pt x="246085" y="144898"/>
                </a:lnTo>
                <a:lnTo>
                  <a:pt x="245925" y="146841"/>
                </a:lnTo>
              </a:path>
            </a:pathLst>
          </a:custGeom>
          <a:noFill/>
          <a:ln w="28575" cap="flat" cmpd="sng">
            <a:solidFill>
              <a:schemeClr val="lt1"/>
            </a:solidFill>
            <a:prstDash val="solid"/>
            <a:miter lim="22861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ackground 1">
  <p:cSld name="CUSTOM_4">
    <p:spTree>
      <p:nvGrpSpPr>
        <p:cNvPr id="1" name="Shape 257"/>
        <p:cNvGrpSpPr/>
        <p:nvPr/>
      </p:nvGrpSpPr>
      <p:grpSpPr>
        <a:xfrm>
          <a:off x="0" y="0"/>
          <a:ext cx="0" cy="0"/>
          <a:chOff x="0" y="0"/>
          <a:chExt cx="0" cy="0"/>
        </a:xfrm>
      </p:grpSpPr>
      <p:sp>
        <p:nvSpPr>
          <p:cNvPr id="258" name="Google Shape;258;p26"/>
          <p:cNvSpPr/>
          <p:nvPr/>
        </p:nvSpPr>
        <p:spPr>
          <a:xfrm rot="-138344" flipH="1">
            <a:off x="-5286779" y="4719374"/>
            <a:ext cx="8156393" cy="1049146"/>
          </a:xfrm>
          <a:custGeom>
            <a:avLst/>
            <a:gdLst/>
            <a:ahLst/>
            <a:cxnLst/>
            <a:rect l="l" t="t" r="r" b="b"/>
            <a:pathLst>
              <a:path w="163257" h="45839" extrusionOk="0">
                <a:moveTo>
                  <a:pt x="59533" y="1"/>
                </a:moveTo>
                <a:lnTo>
                  <a:pt x="54960" y="138"/>
                </a:lnTo>
                <a:lnTo>
                  <a:pt x="50388" y="595"/>
                </a:lnTo>
                <a:lnTo>
                  <a:pt x="45861" y="1373"/>
                </a:lnTo>
                <a:lnTo>
                  <a:pt x="41403" y="2493"/>
                </a:lnTo>
                <a:lnTo>
                  <a:pt x="37037" y="3910"/>
                </a:lnTo>
                <a:lnTo>
                  <a:pt x="32784" y="5648"/>
                </a:lnTo>
                <a:lnTo>
                  <a:pt x="28669" y="7682"/>
                </a:lnTo>
                <a:lnTo>
                  <a:pt x="24714" y="9991"/>
                </a:lnTo>
                <a:lnTo>
                  <a:pt x="20942" y="12598"/>
                </a:lnTo>
                <a:lnTo>
                  <a:pt x="17376" y="15478"/>
                </a:lnTo>
                <a:lnTo>
                  <a:pt x="14061" y="18610"/>
                </a:lnTo>
                <a:lnTo>
                  <a:pt x="10997" y="22017"/>
                </a:lnTo>
                <a:lnTo>
                  <a:pt x="9557" y="23823"/>
                </a:lnTo>
                <a:lnTo>
                  <a:pt x="8528" y="25217"/>
                </a:lnTo>
                <a:lnTo>
                  <a:pt x="6722" y="28029"/>
                </a:lnTo>
                <a:lnTo>
                  <a:pt x="5190" y="30910"/>
                </a:lnTo>
                <a:lnTo>
                  <a:pt x="3910" y="33950"/>
                </a:lnTo>
                <a:lnTo>
                  <a:pt x="3338" y="35574"/>
                </a:lnTo>
                <a:lnTo>
                  <a:pt x="2904" y="37037"/>
                </a:lnTo>
                <a:lnTo>
                  <a:pt x="1487" y="42044"/>
                </a:lnTo>
                <a:lnTo>
                  <a:pt x="892" y="44467"/>
                </a:lnTo>
                <a:lnTo>
                  <a:pt x="915" y="44718"/>
                </a:lnTo>
                <a:lnTo>
                  <a:pt x="801" y="44764"/>
                </a:lnTo>
                <a:lnTo>
                  <a:pt x="572" y="45061"/>
                </a:lnTo>
                <a:lnTo>
                  <a:pt x="344" y="45496"/>
                </a:lnTo>
                <a:lnTo>
                  <a:pt x="92" y="45793"/>
                </a:lnTo>
                <a:lnTo>
                  <a:pt x="1" y="45839"/>
                </a:lnTo>
                <a:lnTo>
                  <a:pt x="163257" y="45839"/>
                </a:lnTo>
                <a:lnTo>
                  <a:pt x="162320" y="45038"/>
                </a:lnTo>
                <a:lnTo>
                  <a:pt x="161154" y="44147"/>
                </a:lnTo>
                <a:lnTo>
                  <a:pt x="160559" y="43324"/>
                </a:lnTo>
                <a:lnTo>
                  <a:pt x="160353" y="42729"/>
                </a:lnTo>
                <a:lnTo>
                  <a:pt x="160376" y="42638"/>
                </a:lnTo>
                <a:lnTo>
                  <a:pt x="160216" y="42318"/>
                </a:lnTo>
                <a:lnTo>
                  <a:pt x="159851" y="41769"/>
                </a:lnTo>
                <a:lnTo>
                  <a:pt x="159896" y="41701"/>
                </a:lnTo>
                <a:lnTo>
                  <a:pt x="159896" y="20096"/>
                </a:lnTo>
                <a:lnTo>
                  <a:pt x="159668" y="20073"/>
                </a:lnTo>
                <a:lnTo>
                  <a:pt x="159416" y="20119"/>
                </a:lnTo>
                <a:lnTo>
                  <a:pt x="156101" y="20874"/>
                </a:lnTo>
                <a:lnTo>
                  <a:pt x="149403" y="22108"/>
                </a:lnTo>
                <a:lnTo>
                  <a:pt x="144327" y="22771"/>
                </a:lnTo>
                <a:lnTo>
                  <a:pt x="140921" y="23114"/>
                </a:lnTo>
                <a:lnTo>
                  <a:pt x="137537" y="23343"/>
                </a:lnTo>
                <a:lnTo>
                  <a:pt x="134131" y="23434"/>
                </a:lnTo>
                <a:lnTo>
                  <a:pt x="130747" y="23411"/>
                </a:lnTo>
                <a:lnTo>
                  <a:pt x="127387" y="23251"/>
                </a:lnTo>
                <a:lnTo>
                  <a:pt x="124049" y="22931"/>
                </a:lnTo>
                <a:lnTo>
                  <a:pt x="120734" y="22451"/>
                </a:lnTo>
                <a:lnTo>
                  <a:pt x="117465" y="21811"/>
                </a:lnTo>
                <a:lnTo>
                  <a:pt x="114218" y="20988"/>
                </a:lnTo>
                <a:lnTo>
                  <a:pt x="111041" y="19982"/>
                </a:lnTo>
                <a:lnTo>
                  <a:pt x="107908" y="18770"/>
                </a:lnTo>
                <a:lnTo>
                  <a:pt x="106354" y="18084"/>
                </a:lnTo>
                <a:lnTo>
                  <a:pt x="104411" y="17170"/>
                </a:lnTo>
                <a:lnTo>
                  <a:pt x="100593" y="15112"/>
                </a:lnTo>
                <a:lnTo>
                  <a:pt x="95014" y="11775"/>
                </a:lnTo>
                <a:lnTo>
                  <a:pt x="91288" y="9557"/>
                </a:lnTo>
                <a:lnTo>
                  <a:pt x="89390" y="8483"/>
                </a:lnTo>
                <a:lnTo>
                  <a:pt x="85504" y="6448"/>
                </a:lnTo>
                <a:lnTo>
                  <a:pt x="81526" y="4619"/>
                </a:lnTo>
                <a:lnTo>
                  <a:pt x="77456" y="3041"/>
                </a:lnTo>
                <a:lnTo>
                  <a:pt x="75376" y="2401"/>
                </a:lnTo>
                <a:lnTo>
                  <a:pt x="73158" y="1761"/>
                </a:lnTo>
                <a:lnTo>
                  <a:pt x="68655" y="824"/>
                </a:lnTo>
                <a:lnTo>
                  <a:pt x="64105" y="229"/>
                </a:lnTo>
                <a:lnTo>
                  <a:pt x="595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26"/>
          <p:cNvSpPr/>
          <p:nvPr/>
        </p:nvSpPr>
        <p:spPr>
          <a:xfrm rot="10513411">
            <a:off x="-5556168" y="3676599"/>
            <a:ext cx="10722443" cy="3577428"/>
          </a:xfrm>
          <a:custGeom>
            <a:avLst/>
            <a:gdLst/>
            <a:ahLst/>
            <a:cxnLst/>
            <a:rect l="l" t="t" r="r" b="b"/>
            <a:pathLst>
              <a:path w="246132" h="146842" fill="none" extrusionOk="0">
                <a:moveTo>
                  <a:pt x="1" y="3109"/>
                </a:moveTo>
                <a:lnTo>
                  <a:pt x="1738" y="2515"/>
                </a:lnTo>
                <a:lnTo>
                  <a:pt x="5305" y="1509"/>
                </a:lnTo>
                <a:lnTo>
                  <a:pt x="8894" y="755"/>
                </a:lnTo>
                <a:lnTo>
                  <a:pt x="12506" y="252"/>
                </a:lnTo>
                <a:lnTo>
                  <a:pt x="16118" y="0"/>
                </a:lnTo>
                <a:lnTo>
                  <a:pt x="19730" y="0"/>
                </a:lnTo>
                <a:lnTo>
                  <a:pt x="23297" y="275"/>
                </a:lnTo>
                <a:lnTo>
                  <a:pt x="26795" y="823"/>
                </a:lnTo>
                <a:lnTo>
                  <a:pt x="30224" y="1646"/>
                </a:lnTo>
                <a:lnTo>
                  <a:pt x="33539" y="2789"/>
                </a:lnTo>
                <a:lnTo>
                  <a:pt x="36740" y="4207"/>
                </a:lnTo>
                <a:lnTo>
                  <a:pt x="39803" y="5944"/>
                </a:lnTo>
                <a:lnTo>
                  <a:pt x="42684" y="7979"/>
                </a:lnTo>
                <a:lnTo>
                  <a:pt x="45404" y="10334"/>
                </a:lnTo>
                <a:lnTo>
                  <a:pt x="47919" y="13031"/>
                </a:lnTo>
                <a:lnTo>
                  <a:pt x="50182" y="16049"/>
                </a:lnTo>
                <a:lnTo>
                  <a:pt x="51234" y="17695"/>
                </a:lnTo>
                <a:lnTo>
                  <a:pt x="52057" y="19158"/>
                </a:lnTo>
                <a:lnTo>
                  <a:pt x="53429" y="22108"/>
                </a:lnTo>
                <a:lnTo>
                  <a:pt x="54458" y="25080"/>
                </a:lnTo>
                <a:lnTo>
                  <a:pt x="55166" y="28074"/>
                </a:lnTo>
                <a:lnTo>
                  <a:pt x="55601" y="31115"/>
                </a:lnTo>
                <a:lnTo>
                  <a:pt x="55806" y="34178"/>
                </a:lnTo>
                <a:lnTo>
                  <a:pt x="55829" y="37242"/>
                </a:lnTo>
                <a:lnTo>
                  <a:pt x="55692" y="40351"/>
                </a:lnTo>
                <a:lnTo>
                  <a:pt x="54961" y="48147"/>
                </a:lnTo>
                <a:lnTo>
                  <a:pt x="54160" y="55989"/>
                </a:lnTo>
                <a:lnTo>
                  <a:pt x="53978" y="59121"/>
                </a:lnTo>
                <a:lnTo>
                  <a:pt x="53909" y="62253"/>
                </a:lnTo>
                <a:lnTo>
                  <a:pt x="54000" y="65385"/>
                </a:lnTo>
                <a:lnTo>
                  <a:pt x="54138" y="66939"/>
                </a:lnTo>
                <a:lnTo>
                  <a:pt x="54298" y="68357"/>
                </a:lnTo>
                <a:lnTo>
                  <a:pt x="54778" y="71146"/>
                </a:lnTo>
                <a:lnTo>
                  <a:pt x="55441" y="73889"/>
                </a:lnTo>
                <a:lnTo>
                  <a:pt x="56287" y="76610"/>
                </a:lnTo>
                <a:lnTo>
                  <a:pt x="57315" y="79285"/>
                </a:lnTo>
                <a:lnTo>
                  <a:pt x="58504" y="81868"/>
                </a:lnTo>
                <a:lnTo>
                  <a:pt x="59853" y="84406"/>
                </a:lnTo>
                <a:lnTo>
                  <a:pt x="61339" y="86852"/>
                </a:lnTo>
                <a:lnTo>
                  <a:pt x="62985" y="89207"/>
                </a:lnTo>
                <a:lnTo>
                  <a:pt x="64745" y="91470"/>
                </a:lnTo>
                <a:lnTo>
                  <a:pt x="66643" y="93642"/>
                </a:lnTo>
                <a:lnTo>
                  <a:pt x="68655" y="95677"/>
                </a:lnTo>
                <a:lnTo>
                  <a:pt x="70781" y="97597"/>
                </a:lnTo>
                <a:lnTo>
                  <a:pt x="72999" y="99380"/>
                </a:lnTo>
                <a:lnTo>
                  <a:pt x="75308" y="101003"/>
                </a:lnTo>
                <a:lnTo>
                  <a:pt x="77708" y="102489"/>
                </a:lnTo>
                <a:lnTo>
                  <a:pt x="78943" y="103175"/>
                </a:lnTo>
                <a:lnTo>
                  <a:pt x="80269" y="103861"/>
                </a:lnTo>
                <a:lnTo>
                  <a:pt x="82875" y="105073"/>
                </a:lnTo>
                <a:lnTo>
                  <a:pt x="85458" y="106079"/>
                </a:lnTo>
                <a:lnTo>
                  <a:pt x="88042" y="106902"/>
                </a:lnTo>
                <a:lnTo>
                  <a:pt x="90602" y="107542"/>
                </a:lnTo>
                <a:lnTo>
                  <a:pt x="93140" y="107999"/>
                </a:lnTo>
                <a:lnTo>
                  <a:pt x="95677" y="108319"/>
                </a:lnTo>
                <a:lnTo>
                  <a:pt x="98169" y="108479"/>
                </a:lnTo>
                <a:lnTo>
                  <a:pt x="100684" y="108479"/>
                </a:lnTo>
                <a:lnTo>
                  <a:pt x="103176" y="108365"/>
                </a:lnTo>
                <a:lnTo>
                  <a:pt x="105645" y="108113"/>
                </a:lnTo>
                <a:lnTo>
                  <a:pt x="108114" y="107770"/>
                </a:lnTo>
                <a:lnTo>
                  <a:pt x="111772" y="107016"/>
                </a:lnTo>
                <a:lnTo>
                  <a:pt x="116665" y="105713"/>
                </a:lnTo>
                <a:lnTo>
                  <a:pt x="121511" y="104067"/>
                </a:lnTo>
                <a:lnTo>
                  <a:pt x="126335" y="102192"/>
                </a:lnTo>
                <a:lnTo>
                  <a:pt x="133560" y="99083"/>
                </a:lnTo>
                <a:lnTo>
                  <a:pt x="143184" y="94739"/>
                </a:lnTo>
                <a:lnTo>
                  <a:pt x="150432" y="91653"/>
                </a:lnTo>
                <a:lnTo>
                  <a:pt x="155301" y="89801"/>
                </a:lnTo>
                <a:lnTo>
                  <a:pt x="157747" y="88978"/>
                </a:lnTo>
                <a:lnTo>
                  <a:pt x="159599" y="88407"/>
                </a:lnTo>
                <a:lnTo>
                  <a:pt x="163371" y="87355"/>
                </a:lnTo>
                <a:lnTo>
                  <a:pt x="167212" y="86509"/>
                </a:lnTo>
                <a:lnTo>
                  <a:pt x="171076" y="85869"/>
                </a:lnTo>
                <a:lnTo>
                  <a:pt x="174962" y="85389"/>
                </a:lnTo>
                <a:lnTo>
                  <a:pt x="178872" y="85114"/>
                </a:lnTo>
                <a:lnTo>
                  <a:pt x="182781" y="85023"/>
                </a:lnTo>
                <a:lnTo>
                  <a:pt x="186713" y="85137"/>
                </a:lnTo>
                <a:lnTo>
                  <a:pt x="190600" y="85457"/>
                </a:lnTo>
                <a:lnTo>
                  <a:pt x="194463" y="85983"/>
                </a:lnTo>
                <a:lnTo>
                  <a:pt x="198281" y="86715"/>
                </a:lnTo>
                <a:lnTo>
                  <a:pt x="202054" y="87629"/>
                </a:lnTo>
                <a:lnTo>
                  <a:pt x="205757" y="88795"/>
                </a:lnTo>
                <a:lnTo>
                  <a:pt x="209415" y="90144"/>
                </a:lnTo>
                <a:lnTo>
                  <a:pt x="212959" y="91721"/>
                </a:lnTo>
                <a:lnTo>
                  <a:pt x="216411" y="93505"/>
                </a:lnTo>
                <a:lnTo>
                  <a:pt x="218080" y="94511"/>
                </a:lnTo>
                <a:lnTo>
                  <a:pt x="219749" y="95539"/>
                </a:lnTo>
                <a:lnTo>
                  <a:pt x="222949" y="97780"/>
                </a:lnTo>
                <a:lnTo>
                  <a:pt x="225990" y="100249"/>
                </a:lnTo>
                <a:lnTo>
                  <a:pt x="228871" y="102901"/>
                </a:lnTo>
                <a:lnTo>
                  <a:pt x="231591" y="105736"/>
                </a:lnTo>
                <a:lnTo>
                  <a:pt x="234083" y="108753"/>
                </a:lnTo>
                <a:lnTo>
                  <a:pt x="236392" y="111908"/>
                </a:lnTo>
                <a:lnTo>
                  <a:pt x="238495" y="115223"/>
                </a:lnTo>
                <a:lnTo>
                  <a:pt x="240347" y="118653"/>
                </a:lnTo>
                <a:lnTo>
                  <a:pt x="241993" y="122196"/>
                </a:lnTo>
                <a:lnTo>
                  <a:pt x="243365" y="125831"/>
                </a:lnTo>
                <a:lnTo>
                  <a:pt x="244485" y="129535"/>
                </a:lnTo>
                <a:lnTo>
                  <a:pt x="245308" y="133307"/>
                </a:lnTo>
                <a:lnTo>
                  <a:pt x="245880" y="137148"/>
                </a:lnTo>
                <a:lnTo>
                  <a:pt x="246131" y="141011"/>
                </a:lnTo>
                <a:lnTo>
                  <a:pt x="246085" y="144898"/>
                </a:lnTo>
                <a:lnTo>
                  <a:pt x="245925" y="146841"/>
                </a:lnTo>
              </a:path>
            </a:pathLst>
          </a:custGeom>
          <a:noFill/>
          <a:ln w="28575" cap="flat" cmpd="sng">
            <a:solidFill>
              <a:schemeClr val="lt2"/>
            </a:solidFill>
            <a:prstDash val="solid"/>
            <a:miter lim="22861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6"/>
          <p:cNvSpPr/>
          <p:nvPr/>
        </p:nvSpPr>
        <p:spPr>
          <a:xfrm rot="10731167" flipH="1">
            <a:off x="6150582" y="-398159"/>
            <a:ext cx="6400957" cy="1241569"/>
          </a:xfrm>
          <a:custGeom>
            <a:avLst/>
            <a:gdLst/>
            <a:ahLst/>
            <a:cxnLst/>
            <a:rect l="l" t="t" r="r" b="b"/>
            <a:pathLst>
              <a:path w="163257" h="45839" extrusionOk="0">
                <a:moveTo>
                  <a:pt x="59533" y="1"/>
                </a:moveTo>
                <a:lnTo>
                  <a:pt x="54960" y="138"/>
                </a:lnTo>
                <a:lnTo>
                  <a:pt x="50388" y="595"/>
                </a:lnTo>
                <a:lnTo>
                  <a:pt x="45861" y="1373"/>
                </a:lnTo>
                <a:lnTo>
                  <a:pt x="41403" y="2493"/>
                </a:lnTo>
                <a:lnTo>
                  <a:pt x="37037" y="3910"/>
                </a:lnTo>
                <a:lnTo>
                  <a:pt x="32784" y="5648"/>
                </a:lnTo>
                <a:lnTo>
                  <a:pt x="28669" y="7682"/>
                </a:lnTo>
                <a:lnTo>
                  <a:pt x="24714" y="9991"/>
                </a:lnTo>
                <a:lnTo>
                  <a:pt x="20942" y="12598"/>
                </a:lnTo>
                <a:lnTo>
                  <a:pt x="17376" y="15478"/>
                </a:lnTo>
                <a:lnTo>
                  <a:pt x="14061" y="18610"/>
                </a:lnTo>
                <a:lnTo>
                  <a:pt x="10997" y="22017"/>
                </a:lnTo>
                <a:lnTo>
                  <a:pt x="9557" y="23823"/>
                </a:lnTo>
                <a:lnTo>
                  <a:pt x="8528" y="25217"/>
                </a:lnTo>
                <a:lnTo>
                  <a:pt x="6722" y="28029"/>
                </a:lnTo>
                <a:lnTo>
                  <a:pt x="5190" y="30910"/>
                </a:lnTo>
                <a:lnTo>
                  <a:pt x="3910" y="33950"/>
                </a:lnTo>
                <a:lnTo>
                  <a:pt x="3338" y="35574"/>
                </a:lnTo>
                <a:lnTo>
                  <a:pt x="2904" y="37037"/>
                </a:lnTo>
                <a:lnTo>
                  <a:pt x="1487" y="42044"/>
                </a:lnTo>
                <a:lnTo>
                  <a:pt x="892" y="44467"/>
                </a:lnTo>
                <a:lnTo>
                  <a:pt x="915" y="44718"/>
                </a:lnTo>
                <a:lnTo>
                  <a:pt x="801" y="44764"/>
                </a:lnTo>
                <a:lnTo>
                  <a:pt x="572" y="45061"/>
                </a:lnTo>
                <a:lnTo>
                  <a:pt x="344" y="45496"/>
                </a:lnTo>
                <a:lnTo>
                  <a:pt x="92" y="45793"/>
                </a:lnTo>
                <a:lnTo>
                  <a:pt x="1" y="45839"/>
                </a:lnTo>
                <a:lnTo>
                  <a:pt x="163257" y="45839"/>
                </a:lnTo>
                <a:lnTo>
                  <a:pt x="162320" y="45038"/>
                </a:lnTo>
                <a:lnTo>
                  <a:pt x="161154" y="44147"/>
                </a:lnTo>
                <a:lnTo>
                  <a:pt x="160559" y="43324"/>
                </a:lnTo>
                <a:lnTo>
                  <a:pt x="160353" y="42729"/>
                </a:lnTo>
                <a:lnTo>
                  <a:pt x="160376" y="42638"/>
                </a:lnTo>
                <a:lnTo>
                  <a:pt x="160216" y="42318"/>
                </a:lnTo>
                <a:lnTo>
                  <a:pt x="159851" y="41769"/>
                </a:lnTo>
                <a:lnTo>
                  <a:pt x="159896" y="41701"/>
                </a:lnTo>
                <a:lnTo>
                  <a:pt x="159896" y="20096"/>
                </a:lnTo>
                <a:lnTo>
                  <a:pt x="159668" y="20073"/>
                </a:lnTo>
                <a:lnTo>
                  <a:pt x="159416" y="20119"/>
                </a:lnTo>
                <a:lnTo>
                  <a:pt x="156101" y="20874"/>
                </a:lnTo>
                <a:lnTo>
                  <a:pt x="149403" y="22108"/>
                </a:lnTo>
                <a:lnTo>
                  <a:pt x="144327" y="22771"/>
                </a:lnTo>
                <a:lnTo>
                  <a:pt x="140921" y="23114"/>
                </a:lnTo>
                <a:lnTo>
                  <a:pt x="137537" y="23343"/>
                </a:lnTo>
                <a:lnTo>
                  <a:pt x="134131" y="23434"/>
                </a:lnTo>
                <a:lnTo>
                  <a:pt x="130747" y="23411"/>
                </a:lnTo>
                <a:lnTo>
                  <a:pt x="127387" y="23251"/>
                </a:lnTo>
                <a:lnTo>
                  <a:pt x="124049" y="22931"/>
                </a:lnTo>
                <a:lnTo>
                  <a:pt x="120734" y="22451"/>
                </a:lnTo>
                <a:lnTo>
                  <a:pt x="117465" y="21811"/>
                </a:lnTo>
                <a:lnTo>
                  <a:pt x="114218" y="20988"/>
                </a:lnTo>
                <a:lnTo>
                  <a:pt x="111041" y="19982"/>
                </a:lnTo>
                <a:lnTo>
                  <a:pt x="107908" y="18770"/>
                </a:lnTo>
                <a:lnTo>
                  <a:pt x="106354" y="18084"/>
                </a:lnTo>
                <a:lnTo>
                  <a:pt x="104411" y="17170"/>
                </a:lnTo>
                <a:lnTo>
                  <a:pt x="100593" y="15112"/>
                </a:lnTo>
                <a:lnTo>
                  <a:pt x="95014" y="11775"/>
                </a:lnTo>
                <a:lnTo>
                  <a:pt x="91288" y="9557"/>
                </a:lnTo>
                <a:lnTo>
                  <a:pt x="89390" y="8483"/>
                </a:lnTo>
                <a:lnTo>
                  <a:pt x="85504" y="6448"/>
                </a:lnTo>
                <a:lnTo>
                  <a:pt x="81526" y="4619"/>
                </a:lnTo>
                <a:lnTo>
                  <a:pt x="77456" y="3041"/>
                </a:lnTo>
                <a:lnTo>
                  <a:pt x="75376" y="2401"/>
                </a:lnTo>
                <a:lnTo>
                  <a:pt x="73158" y="1761"/>
                </a:lnTo>
                <a:lnTo>
                  <a:pt x="68655" y="824"/>
                </a:lnTo>
                <a:lnTo>
                  <a:pt x="64105" y="229"/>
                </a:lnTo>
                <a:lnTo>
                  <a:pt x="595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26"/>
          <p:cNvSpPr/>
          <p:nvPr/>
        </p:nvSpPr>
        <p:spPr>
          <a:xfrm rot="491653">
            <a:off x="3091648" y="-1549690"/>
            <a:ext cx="6584327" cy="2387835"/>
          </a:xfrm>
          <a:custGeom>
            <a:avLst/>
            <a:gdLst/>
            <a:ahLst/>
            <a:cxnLst/>
            <a:rect l="l" t="t" r="r" b="b"/>
            <a:pathLst>
              <a:path w="152100" h="108229" fill="none" extrusionOk="0">
                <a:moveTo>
                  <a:pt x="0" y="81297"/>
                </a:moveTo>
                <a:lnTo>
                  <a:pt x="1258" y="80383"/>
                </a:lnTo>
                <a:lnTo>
                  <a:pt x="3864" y="78691"/>
                </a:lnTo>
                <a:lnTo>
                  <a:pt x="6539" y="77205"/>
                </a:lnTo>
                <a:lnTo>
                  <a:pt x="9282" y="75879"/>
                </a:lnTo>
                <a:lnTo>
                  <a:pt x="12071" y="74736"/>
                </a:lnTo>
                <a:lnTo>
                  <a:pt x="14906" y="73776"/>
                </a:lnTo>
                <a:lnTo>
                  <a:pt x="17787" y="72976"/>
                </a:lnTo>
                <a:lnTo>
                  <a:pt x="20736" y="72358"/>
                </a:lnTo>
                <a:lnTo>
                  <a:pt x="23685" y="71901"/>
                </a:lnTo>
                <a:lnTo>
                  <a:pt x="26680" y="71604"/>
                </a:lnTo>
                <a:lnTo>
                  <a:pt x="29698" y="71444"/>
                </a:lnTo>
                <a:lnTo>
                  <a:pt x="32716" y="71467"/>
                </a:lnTo>
                <a:lnTo>
                  <a:pt x="35733" y="71627"/>
                </a:lnTo>
                <a:lnTo>
                  <a:pt x="38774" y="71924"/>
                </a:lnTo>
                <a:lnTo>
                  <a:pt x="41792" y="72358"/>
                </a:lnTo>
                <a:lnTo>
                  <a:pt x="44809" y="72953"/>
                </a:lnTo>
                <a:lnTo>
                  <a:pt x="46318" y="73296"/>
                </a:lnTo>
                <a:lnTo>
                  <a:pt x="49176" y="74004"/>
                </a:lnTo>
                <a:lnTo>
                  <a:pt x="55052" y="75719"/>
                </a:lnTo>
                <a:lnTo>
                  <a:pt x="59441" y="77296"/>
                </a:lnTo>
                <a:lnTo>
                  <a:pt x="62299" y="78485"/>
                </a:lnTo>
                <a:lnTo>
                  <a:pt x="65042" y="79811"/>
                </a:lnTo>
                <a:lnTo>
                  <a:pt x="67626" y="81274"/>
                </a:lnTo>
                <a:lnTo>
                  <a:pt x="68860" y="82052"/>
                </a:lnTo>
                <a:lnTo>
                  <a:pt x="73318" y="85047"/>
                </a:lnTo>
                <a:lnTo>
                  <a:pt x="82189" y="91288"/>
                </a:lnTo>
                <a:lnTo>
                  <a:pt x="88978" y="95837"/>
                </a:lnTo>
                <a:lnTo>
                  <a:pt x="93619" y="98695"/>
                </a:lnTo>
                <a:lnTo>
                  <a:pt x="98352" y="101347"/>
                </a:lnTo>
                <a:lnTo>
                  <a:pt x="103221" y="103702"/>
                </a:lnTo>
                <a:lnTo>
                  <a:pt x="105736" y="104731"/>
                </a:lnTo>
                <a:lnTo>
                  <a:pt x="106971" y="105211"/>
                </a:lnTo>
                <a:lnTo>
                  <a:pt x="109531" y="106079"/>
                </a:lnTo>
                <a:lnTo>
                  <a:pt x="112160" y="106811"/>
                </a:lnTo>
                <a:lnTo>
                  <a:pt x="114858" y="107405"/>
                </a:lnTo>
                <a:lnTo>
                  <a:pt x="117601" y="107840"/>
                </a:lnTo>
                <a:lnTo>
                  <a:pt x="120391" y="108114"/>
                </a:lnTo>
                <a:lnTo>
                  <a:pt x="123157" y="108228"/>
                </a:lnTo>
                <a:lnTo>
                  <a:pt x="125923" y="108160"/>
                </a:lnTo>
                <a:lnTo>
                  <a:pt x="128667" y="107885"/>
                </a:lnTo>
                <a:lnTo>
                  <a:pt x="131341" y="107405"/>
                </a:lnTo>
                <a:lnTo>
                  <a:pt x="133971" y="106697"/>
                </a:lnTo>
                <a:lnTo>
                  <a:pt x="136508" y="105782"/>
                </a:lnTo>
                <a:lnTo>
                  <a:pt x="138932" y="104616"/>
                </a:lnTo>
                <a:lnTo>
                  <a:pt x="141241" y="103222"/>
                </a:lnTo>
                <a:lnTo>
                  <a:pt x="143413" y="101553"/>
                </a:lnTo>
                <a:lnTo>
                  <a:pt x="145401" y="99609"/>
                </a:lnTo>
                <a:lnTo>
                  <a:pt x="146339" y="98512"/>
                </a:lnTo>
                <a:lnTo>
                  <a:pt x="146910" y="97803"/>
                </a:lnTo>
                <a:lnTo>
                  <a:pt x="147939" y="96340"/>
                </a:lnTo>
                <a:lnTo>
                  <a:pt x="148854" y="94786"/>
                </a:lnTo>
                <a:lnTo>
                  <a:pt x="149654" y="93185"/>
                </a:lnTo>
                <a:lnTo>
                  <a:pt x="150317" y="91516"/>
                </a:lnTo>
                <a:lnTo>
                  <a:pt x="150888" y="89825"/>
                </a:lnTo>
                <a:lnTo>
                  <a:pt x="151346" y="88064"/>
                </a:lnTo>
                <a:lnTo>
                  <a:pt x="151688" y="86281"/>
                </a:lnTo>
                <a:lnTo>
                  <a:pt x="152031" y="83583"/>
                </a:lnTo>
                <a:lnTo>
                  <a:pt x="152100" y="79926"/>
                </a:lnTo>
                <a:lnTo>
                  <a:pt x="151780" y="76268"/>
                </a:lnTo>
                <a:lnTo>
                  <a:pt x="151094" y="72678"/>
                </a:lnTo>
                <a:lnTo>
                  <a:pt x="150591" y="70918"/>
                </a:lnTo>
                <a:lnTo>
                  <a:pt x="150180" y="69661"/>
                </a:lnTo>
                <a:lnTo>
                  <a:pt x="149242" y="67214"/>
                </a:lnTo>
                <a:lnTo>
                  <a:pt x="148122" y="64883"/>
                </a:lnTo>
                <a:lnTo>
                  <a:pt x="146888" y="62642"/>
                </a:lnTo>
                <a:lnTo>
                  <a:pt x="144853" y="59373"/>
                </a:lnTo>
                <a:lnTo>
                  <a:pt x="141926" y="55189"/>
                </a:lnTo>
                <a:lnTo>
                  <a:pt x="139000" y="51028"/>
                </a:lnTo>
                <a:lnTo>
                  <a:pt x="136920" y="47851"/>
                </a:lnTo>
                <a:lnTo>
                  <a:pt x="135617" y="45679"/>
                </a:lnTo>
                <a:lnTo>
                  <a:pt x="134451" y="43461"/>
                </a:lnTo>
                <a:lnTo>
                  <a:pt x="133445" y="41129"/>
                </a:lnTo>
                <a:lnTo>
                  <a:pt x="132599" y="38729"/>
                </a:lnTo>
                <a:lnTo>
                  <a:pt x="131936" y="36214"/>
                </a:lnTo>
                <a:lnTo>
                  <a:pt x="131707" y="34888"/>
                </a:lnTo>
                <a:lnTo>
                  <a:pt x="131547" y="33722"/>
                </a:lnTo>
                <a:lnTo>
                  <a:pt x="131319" y="31344"/>
                </a:lnTo>
                <a:lnTo>
                  <a:pt x="131227" y="28967"/>
                </a:lnTo>
                <a:lnTo>
                  <a:pt x="131273" y="26566"/>
                </a:lnTo>
                <a:lnTo>
                  <a:pt x="131456" y="24189"/>
                </a:lnTo>
                <a:lnTo>
                  <a:pt x="131799" y="21811"/>
                </a:lnTo>
                <a:lnTo>
                  <a:pt x="132256" y="19479"/>
                </a:lnTo>
                <a:lnTo>
                  <a:pt x="132850" y="17170"/>
                </a:lnTo>
                <a:lnTo>
                  <a:pt x="133582" y="14884"/>
                </a:lnTo>
                <a:lnTo>
                  <a:pt x="134451" y="12666"/>
                </a:lnTo>
                <a:lnTo>
                  <a:pt x="135434" y="10494"/>
                </a:lnTo>
                <a:lnTo>
                  <a:pt x="136554" y="8391"/>
                </a:lnTo>
                <a:lnTo>
                  <a:pt x="137811" y="6379"/>
                </a:lnTo>
                <a:lnTo>
                  <a:pt x="139183" y="4436"/>
                </a:lnTo>
                <a:lnTo>
                  <a:pt x="140692" y="2584"/>
                </a:lnTo>
                <a:lnTo>
                  <a:pt x="142338" y="824"/>
                </a:lnTo>
                <a:lnTo>
                  <a:pt x="143184" y="1"/>
                </a:lnTo>
              </a:path>
            </a:pathLst>
          </a:custGeom>
          <a:noFill/>
          <a:ln w="28575" cap="flat" cmpd="sng">
            <a:solidFill>
              <a:schemeClr val="lt2"/>
            </a:solidFill>
            <a:prstDash val="solid"/>
            <a:miter lim="22861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6"/>
          <p:cNvSpPr/>
          <p:nvPr/>
        </p:nvSpPr>
        <p:spPr>
          <a:xfrm rot="-3724802">
            <a:off x="-1105794" y="-474445"/>
            <a:ext cx="1974085" cy="1796577"/>
          </a:xfrm>
          <a:custGeom>
            <a:avLst/>
            <a:gdLst/>
            <a:ahLst/>
            <a:cxnLst/>
            <a:rect l="l" t="t" r="r" b="b"/>
            <a:pathLst>
              <a:path w="45930" h="43598" extrusionOk="0">
                <a:moveTo>
                  <a:pt x="27755" y="0"/>
                </a:moveTo>
                <a:lnTo>
                  <a:pt x="25171" y="206"/>
                </a:lnTo>
                <a:lnTo>
                  <a:pt x="22611" y="663"/>
                </a:lnTo>
                <a:lnTo>
                  <a:pt x="20073" y="1372"/>
                </a:lnTo>
                <a:lnTo>
                  <a:pt x="17581" y="2287"/>
                </a:lnTo>
                <a:lnTo>
                  <a:pt x="15204" y="3407"/>
                </a:lnTo>
                <a:lnTo>
                  <a:pt x="12940" y="4687"/>
                </a:lnTo>
                <a:lnTo>
                  <a:pt x="10837" y="6150"/>
                </a:lnTo>
                <a:lnTo>
                  <a:pt x="8940" y="7728"/>
                </a:lnTo>
                <a:lnTo>
                  <a:pt x="8071" y="8574"/>
                </a:lnTo>
                <a:lnTo>
                  <a:pt x="7408" y="9259"/>
                </a:lnTo>
                <a:lnTo>
                  <a:pt x="6173" y="10700"/>
                </a:lnTo>
                <a:lnTo>
                  <a:pt x="5602" y="11431"/>
                </a:lnTo>
                <a:lnTo>
                  <a:pt x="4710" y="12689"/>
                </a:lnTo>
                <a:lnTo>
                  <a:pt x="3110" y="15524"/>
                </a:lnTo>
                <a:lnTo>
                  <a:pt x="1761" y="18656"/>
                </a:lnTo>
                <a:lnTo>
                  <a:pt x="732" y="22016"/>
                </a:lnTo>
                <a:lnTo>
                  <a:pt x="389" y="23731"/>
                </a:lnTo>
                <a:lnTo>
                  <a:pt x="206" y="24897"/>
                </a:lnTo>
                <a:lnTo>
                  <a:pt x="1" y="27252"/>
                </a:lnTo>
                <a:lnTo>
                  <a:pt x="23" y="29584"/>
                </a:lnTo>
                <a:lnTo>
                  <a:pt x="321" y="31847"/>
                </a:lnTo>
                <a:lnTo>
                  <a:pt x="869" y="34019"/>
                </a:lnTo>
                <a:lnTo>
                  <a:pt x="1738" y="36076"/>
                </a:lnTo>
                <a:lnTo>
                  <a:pt x="2927" y="37974"/>
                </a:lnTo>
                <a:lnTo>
                  <a:pt x="4436" y="39666"/>
                </a:lnTo>
                <a:lnTo>
                  <a:pt x="5350" y="40420"/>
                </a:lnTo>
                <a:lnTo>
                  <a:pt x="5853" y="40786"/>
                </a:lnTo>
                <a:lnTo>
                  <a:pt x="6905" y="41449"/>
                </a:lnTo>
                <a:lnTo>
                  <a:pt x="8551" y="42272"/>
                </a:lnTo>
                <a:lnTo>
                  <a:pt x="10860" y="43049"/>
                </a:lnTo>
                <a:lnTo>
                  <a:pt x="13283" y="43461"/>
                </a:lnTo>
                <a:lnTo>
                  <a:pt x="15775" y="43598"/>
                </a:lnTo>
                <a:lnTo>
                  <a:pt x="18290" y="43484"/>
                </a:lnTo>
                <a:lnTo>
                  <a:pt x="20759" y="43163"/>
                </a:lnTo>
                <a:lnTo>
                  <a:pt x="23160" y="42683"/>
                </a:lnTo>
                <a:lnTo>
                  <a:pt x="24326" y="42386"/>
                </a:lnTo>
                <a:lnTo>
                  <a:pt x="25537" y="42066"/>
                </a:lnTo>
                <a:lnTo>
                  <a:pt x="27915" y="41266"/>
                </a:lnTo>
                <a:lnTo>
                  <a:pt x="29081" y="40832"/>
                </a:lnTo>
                <a:lnTo>
                  <a:pt x="30224" y="40329"/>
                </a:lnTo>
                <a:lnTo>
                  <a:pt x="32464" y="39208"/>
                </a:lnTo>
                <a:lnTo>
                  <a:pt x="34613" y="37905"/>
                </a:lnTo>
                <a:lnTo>
                  <a:pt x="36625" y="36419"/>
                </a:lnTo>
                <a:lnTo>
                  <a:pt x="38500" y="34773"/>
                </a:lnTo>
                <a:lnTo>
                  <a:pt x="40215" y="32967"/>
                </a:lnTo>
                <a:lnTo>
                  <a:pt x="41746" y="31001"/>
                </a:lnTo>
                <a:lnTo>
                  <a:pt x="43072" y="28898"/>
                </a:lnTo>
                <a:lnTo>
                  <a:pt x="43644" y="27778"/>
                </a:lnTo>
                <a:lnTo>
                  <a:pt x="44192" y="26657"/>
                </a:lnTo>
                <a:lnTo>
                  <a:pt x="45015" y="24303"/>
                </a:lnTo>
                <a:lnTo>
                  <a:pt x="45610" y="21856"/>
                </a:lnTo>
                <a:lnTo>
                  <a:pt x="45907" y="19364"/>
                </a:lnTo>
                <a:lnTo>
                  <a:pt x="45930" y="16872"/>
                </a:lnTo>
                <a:lnTo>
                  <a:pt x="45656" y="14381"/>
                </a:lnTo>
                <a:lnTo>
                  <a:pt x="45061" y="11980"/>
                </a:lnTo>
                <a:lnTo>
                  <a:pt x="44192" y="9648"/>
                </a:lnTo>
                <a:lnTo>
                  <a:pt x="43621" y="8528"/>
                </a:lnTo>
                <a:lnTo>
                  <a:pt x="43278" y="7911"/>
                </a:lnTo>
                <a:lnTo>
                  <a:pt x="42501" y="6745"/>
                </a:lnTo>
                <a:lnTo>
                  <a:pt x="41701" y="5693"/>
                </a:lnTo>
                <a:lnTo>
                  <a:pt x="40809" y="4733"/>
                </a:lnTo>
                <a:lnTo>
                  <a:pt x="39391" y="3453"/>
                </a:lnTo>
                <a:lnTo>
                  <a:pt x="37334" y="2104"/>
                </a:lnTo>
                <a:lnTo>
                  <a:pt x="35093" y="1098"/>
                </a:lnTo>
                <a:lnTo>
                  <a:pt x="32739" y="412"/>
                </a:lnTo>
                <a:lnTo>
                  <a:pt x="30270" y="46"/>
                </a:lnTo>
                <a:lnTo>
                  <a:pt x="277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6"/>
          <p:cNvSpPr/>
          <p:nvPr/>
        </p:nvSpPr>
        <p:spPr>
          <a:xfrm rot="-5616881">
            <a:off x="-2115886" y="-948559"/>
            <a:ext cx="4645754" cy="2544717"/>
          </a:xfrm>
          <a:custGeom>
            <a:avLst/>
            <a:gdLst/>
            <a:ahLst/>
            <a:cxnLst/>
            <a:rect l="l" t="t" r="r" b="b"/>
            <a:pathLst>
              <a:path w="246132" h="146842" fill="none" extrusionOk="0">
                <a:moveTo>
                  <a:pt x="1" y="3109"/>
                </a:moveTo>
                <a:lnTo>
                  <a:pt x="1738" y="2515"/>
                </a:lnTo>
                <a:lnTo>
                  <a:pt x="5305" y="1509"/>
                </a:lnTo>
                <a:lnTo>
                  <a:pt x="8894" y="755"/>
                </a:lnTo>
                <a:lnTo>
                  <a:pt x="12506" y="252"/>
                </a:lnTo>
                <a:lnTo>
                  <a:pt x="16118" y="0"/>
                </a:lnTo>
                <a:lnTo>
                  <a:pt x="19730" y="0"/>
                </a:lnTo>
                <a:lnTo>
                  <a:pt x="23297" y="275"/>
                </a:lnTo>
                <a:lnTo>
                  <a:pt x="26795" y="823"/>
                </a:lnTo>
                <a:lnTo>
                  <a:pt x="30224" y="1646"/>
                </a:lnTo>
                <a:lnTo>
                  <a:pt x="33539" y="2789"/>
                </a:lnTo>
                <a:lnTo>
                  <a:pt x="36740" y="4207"/>
                </a:lnTo>
                <a:lnTo>
                  <a:pt x="39803" y="5944"/>
                </a:lnTo>
                <a:lnTo>
                  <a:pt x="42684" y="7979"/>
                </a:lnTo>
                <a:lnTo>
                  <a:pt x="45404" y="10334"/>
                </a:lnTo>
                <a:lnTo>
                  <a:pt x="47919" y="13031"/>
                </a:lnTo>
                <a:lnTo>
                  <a:pt x="50182" y="16049"/>
                </a:lnTo>
                <a:lnTo>
                  <a:pt x="51234" y="17695"/>
                </a:lnTo>
                <a:lnTo>
                  <a:pt x="52057" y="19158"/>
                </a:lnTo>
                <a:lnTo>
                  <a:pt x="53429" y="22108"/>
                </a:lnTo>
                <a:lnTo>
                  <a:pt x="54458" y="25080"/>
                </a:lnTo>
                <a:lnTo>
                  <a:pt x="55166" y="28074"/>
                </a:lnTo>
                <a:lnTo>
                  <a:pt x="55601" y="31115"/>
                </a:lnTo>
                <a:lnTo>
                  <a:pt x="55806" y="34178"/>
                </a:lnTo>
                <a:lnTo>
                  <a:pt x="55829" y="37242"/>
                </a:lnTo>
                <a:lnTo>
                  <a:pt x="55692" y="40351"/>
                </a:lnTo>
                <a:lnTo>
                  <a:pt x="54961" y="48147"/>
                </a:lnTo>
                <a:lnTo>
                  <a:pt x="54160" y="55989"/>
                </a:lnTo>
                <a:lnTo>
                  <a:pt x="53978" y="59121"/>
                </a:lnTo>
                <a:lnTo>
                  <a:pt x="53909" y="62253"/>
                </a:lnTo>
                <a:lnTo>
                  <a:pt x="54000" y="65385"/>
                </a:lnTo>
                <a:lnTo>
                  <a:pt x="54138" y="66939"/>
                </a:lnTo>
                <a:lnTo>
                  <a:pt x="54298" y="68357"/>
                </a:lnTo>
                <a:lnTo>
                  <a:pt x="54778" y="71146"/>
                </a:lnTo>
                <a:lnTo>
                  <a:pt x="55441" y="73889"/>
                </a:lnTo>
                <a:lnTo>
                  <a:pt x="56287" y="76610"/>
                </a:lnTo>
                <a:lnTo>
                  <a:pt x="57315" y="79285"/>
                </a:lnTo>
                <a:lnTo>
                  <a:pt x="58504" y="81868"/>
                </a:lnTo>
                <a:lnTo>
                  <a:pt x="59853" y="84406"/>
                </a:lnTo>
                <a:lnTo>
                  <a:pt x="61339" y="86852"/>
                </a:lnTo>
                <a:lnTo>
                  <a:pt x="62985" y="89207"/>
                </a:lnTo>
                <a:lnTo>
                  <a:pt x="64745" y="91470"/>
                </a:lnTo>
                <a:lnTo>
                  <a:pt x="66643" y="93642"/>
                </a:lnTo>
                <a:lnTo>
                  <a:pt x="68655" y="95677"/>
                </a:lnTo>
                <a:lnTo>
                  <a:pt x="70781" y="97597"/>
                </a:lnTo>
                <a:lnTo>
                  <a:pt x="72999" y="99380"/>
                </a:lnTo>
                <a:lnTo>
                  <a:pt x="75308" y="101003"/>
                </a:lnTo>
                <a:lnTo>
                  <a:pt x="77708" y="102489"/>
                </a:lnTo>
                <a:lnTo>
                  <a:pt x="78943" y="103175"/>
                </a:lnTo>
                <a:lnTo>
                  <a:pt x="80269" y="103861"/>
                </a:lnTo>
                <a:lnTo>
                  <a:pt x="82875" y="105073"/>
                </a:lnTo>
                <a:lnTo>
                  <a:pt x="85458" y="106079"/>
                </a:lnTo>
                <a:lnTo>
                  <a:pt x="88042" y="106902"/>
                </a:lnTo>
                <a:lnTo>
                  <a:pt x="90602" y="107542"/>
                </a:lnTo>
                <a:lnTo>
                  <a:pt x="93140" y="107999"/>
                </a:lnTo>
                <a:lnTo>
                  <a:pt x="95677" y="108319"/>
                </a:lnTo>
                <a:lnTo>
                  <a:pt x="98169" y="108479"/>
                </a:lnTo>
                <a:lnTo>
                  <a:pt x="100684" y="108479"/>
                </a:lnTo>
                <a:lnTo>
                  <a:pt x="103176" y="108365"/>
                </a:lnTo>
                <a:lnTo>
                  <a:pt x="105645" y="108113"/>
                </a:lnTo>
                <a:lnTo>
                  <a:pt x="108114" y="107770"/>
                </a:lnTo>
                <a:lnTo>
                  <a:pt x="111772" y="107016"/>
                </a:lnTo>
                <a:lnTo>
                  <a:pt x="116665" y="105713"/>
                </a:lnTo>
                <a:lnTo>
                  <a:pt x="121511" y="104067"/>
                </a:lnTo>
                <a:lnTo>
                  <a:pt x="126335" y="102192"/>
                </a:lnTo>
                <a:lnTo>
                  <a:pt x="133560" y="99083"/>
                </a:lnTo>
                <a:lnTo>
                  <a:pt x="143184" y="94739"/>
                </a:lnTo>
                <a:lnTo>
                  <a:pt x="150432" y="91653"/>
                </a:lnTo>
                <a:lnTo>
                  <a:pt x="155301" y="89801"/>
                </a:lnTo>
                <a:lnTo>
                  <a:pt x="157747" y="88978"/>
                </a:lnTo>
                <a:lnTo>
                  <a:pt x="159599" y="88407"/>
                </a:lnTo>
                <a:lnTo>
                  <a:pt x="163371" y="87355"/>
                </a:lnTo>
                <a:lnTo>
                  <a:pt x="167212" y="86509"/>
                </a:lnTo>
                <a:lnTo>
                  <a:pt x="171076" y="85869"/>
                </a:lnTo>
                <a:lnTo>
                  <a:pt x="174962" y="85389"/>
                </a:lnTo>
                <a:lnTo>
                  <a:pt x="178872" y="85114"/>
                </a:lnTo>
                <a:lnTo>
                  <a:pt x="182781" y="85023"/>
                </a:lnTo>
                <a:lnTo>
                  <a:pt x="186713" y="85137"/>
                </a:lnTo>
                <a:lnTo>
                  <a:pt x="190600" y="85457"/>
                </a:lnTo>
                <a:lnTo>
                  <a:pt x="194463" y="85983"/>
                </a:lnTo>
                <a:lnTo>
                  <a:pt x="198281" y="86715"/>
                </a:lnTo>
                <a:lnTo>
                  <a:pt x="202054" y="87629"/>
                </a:lnTo>
                <a:lnTo>
                  <a:pt x="205757" y="88795"/>
                </a:lnTo>
                <a:lnTo>
                  <a:pt x="209415" y="90144"/>
                </a:lnTo>
                <a:lnTo>
                  <a:pt x="212959" y="91721"/>
                </a:lnTo>
                <a:lnTo>
                  <a:pt x="216411" y="93505"/>
                </a:lnTo>
                <a:lnTo>
                  <a:pt x="218080" y="94511"/>
                </a:lnTo>
                <a:lnTo>
                  <a:pt x="219749" y="95539"/>
                </a:lnTo>
                <a:lnTo>
                  <a:pt x="222949" y="97780"/>
                </a:lnTo>
                <a:lnTo>
                  <a:pt x="225990" y="100249"/>
                </a:lnTo>
                <a:lnTo>
                  <a:pt x="228871" y="102901"/>
                </a:lnTo>
                <a:lnTo>
                  <a:pt x="231591" y="105736"/>
                </a:lnTo>
                <a:lnTo>
                  <a:pt x="234083" y="108753"/>
                </a:lnTo>
                <a:lnTo>
                  <a:pt x="236392" y="111908"/>
                </a:lnTo>
                <a:lnTo>
                  <a:pt x="238495" y="115223"/>
                </a:lnTo>
                <a:lnTo>
                  <a:pt x="240347" y="118653"/>
                </a:lnTo>
                <a:lnTo>
                  <a:pt x="241993" y="122196"/>
                </a:lnTo>
                <a:lnTo>
                  <a:pt x="243365" y="125831"/>
                </a:lnTo>
                <a:lnTo>
                  <a:pt x="244485" y="129535"/>
                </a:lnTo>
                <a:lnTo>
                  <a:pt x="245308" y="133307"/>
                </a:lnTo>
                <a:lnTo>
                  <a:pt x="245880" y="137148"/>
                </a:lnTo>
                <a:lnTo>
                  <a:pt x="246131" y="141011"/>
                </a:lnTo>
                <a:lnTo>
                  <a:pt x="246085" y="144898"/>
                </a:lnTo>
                <a:lnTo>
                  <a:pt x="245925" y="146841"/>
                </a:lnTo>
              </a:path>
            </a:pathLst>
          </a:custGeom>
          <a:noFill/>
          <a:ln w="28575" cap="flat" cmpd="sng">
            <a:solidFill>
              <a:schemeClr val="lt2"/>
            </a:solidFill>
            <a:prstDash val="solid"/>
            <a:miter lim="22861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Background 2">
  <p:cSld name="CUSTOM_4_1">
    <p:bg>
      <p:bgPr>
        <a:solidFill>
          <a:schemeClr val="lt2"/>
        </a:solidFill>
        <a:effectLst/>
      </p:bgPr>
    </p:bg>
    <p:spTree>
      <p:nvGrpSpPr>
        <p:cNvPr id="1" name="Shape 264"/>
        <p:cNvGrpSpPr/>
        <p:nvPr/>
      </p:nvGrpSpPr>
      <p:grpSpPr>
        <a:xfrm>
          <a:off x="0" y="0"/>
          <a:ext cx="0" cy="0"/>
          <a:chOff x="0" y="0"/>
          <a:chExt cx="0" cy="0"/>
        </a:xfrm>
      </p:grpSpPr>
      <p:sp>
        <p:nvSpPr>
          <p:cNvPr id="265" name="Google Shape;265;p27"/>
          <p:cNvSpPr/>
          <p:nvPr/>
        </p:nvSpPr>
        <p:spPr>
          <a:xfrm rot="10800000">
            <a:off x="-1811186" y="-71168"/>
            <a:ext cx="8469773" cy="926521"/>
          </a:xfrm>
          <a:custGeom>
            <a:avLst/>
            <a:gdLst/>
            <a:ahLst/>
            <a:cxnLst/>
            <a:rect l="l" t="t" r="r" b="b"/>
            <a:pathLst>
              <a:path w="163257" h="45839" extrusionOk="0">
                <a:moveTo>
                  <a:pt x="59533" y="1"/>
                </a:moveTo>
                <a:lnTo>
                  <a:pt x="54960" y="138"/>
                </a:lnTo>
                <a:lnTo>
                  <a:pt x="50388" y="595"/>
                </a:lnTo>
                <a:lnTo>
                  <a:pt x="45861" y="1373"/>
                </a:lnTo>
                <a:lnTo>
                  <a:pt x="41403" y="2493"/>
                </a:lnTo>
                <a:lnTo>
                  <a:pt x="37037" y="3910"/>
                </a:lnTo>
                <a:lnTo>
                  <a:pt x="32784" y="5648"/>
                </a:lnTo>
                <a:lnTo>
                  <a:pt x="28669" y="7682"/>
                </a:lnTo>
                <a:lnTo>
                  <a:pt x="24714" y="9991"/>
                </a:lnTo>
                <a:lnTo>
                  <a:pt x="20942" y="12598"/>
                </a:lnTo>
                <a:lnTo>
                  <a:pt x="17376" y="15478"/>
                </a:lnTo>
                <a:lnTo>
                  <a:pt x="14061" y="18610"/>
                </a:lnTo>
                <a:lnTo>
                  <a:pt x="10997" y="22017"/>
                </a:lnTo>
                <a:lnTo>
                  <a:pt x="9557" y="23823"/>
                </a:lnTo>
                <a:lnTo>
                  <a:pt x="8528" y="25217"/>
                </a:lnTo>
                <a:lnTo>
                  <a:pt x="6722" y="28029"/>
                </a:lnTo>
                <a:lnTo>
                  <a:pt x="5190" y="30910"/>
                </a:lnTo>
                <a:lnTo>
                  <a:pt x="3910" y="33950"/>
                </a:lnTo>
                <a:lnTo>
                  <a:pt x="3338" y="35574"/>
                </a:lnTo>
                <a:lnTo>
                  <a:pt x="2904" y="37037"/>
                </a:lnTo>
                <a:lnTo>
                  <a:pt x="1487" y="42044"/>
                </a:lnTo>
                <a:lnTo>
                  <a:pt x="892" y="44467"/>
                </a:lnTo>
                <a:lnTo>
                  <a:pt x="915" y="44718"/>
                </a:lnTo>
                <a:lnTo>
                  <a:pt x="801" y="44764"/>
                </a:lnTo>
                <a:lnTo>
                  <a:pt x="572" y="45061"/>
                </a:lnTo>
                <a:lnTo>
                  <a:pt x="344" y="45496"/>
                </a:lnTo>
                <a:lnTo>
                  <a:pt x="92" y="45793"/>
                </a:lnTo>
                <a:lnTo>
                  <a:pt x="1" y="45839"/>
                </a:lnTo>
                <a:lnTo>
                  <a:pt x="163257" y="45839"/>
                </a:lnTo>
                <a:lnTo>
                  <a:pt x="162320" y="45038"/>
                </a:lnTo>
                <a:lnTo>
                  <a:pt x="161154" y="44147"/>
                </a:lnTo>
                <a:lnTo>
                  <a:pt x="160559" y="43324"/>
                </a:lnTo>
                <a:lnTo>
                  <a:pt x="160353" y="42729"/>
                </a:lnTo>
                <a:lnTo>
                  <a:pt x="160376" y="42638"/>
                </a:lnTo>
                <a:lnTo>
                  <a:pt x="160216" y="42318"/>
                </a:lnTo>
                <a:lnTo>
                  <a:pt x="159851" y="41769"/>
                </a:lnTo>
                <a:lnTo>
                  <a:pt x="159896" y="41701"/>
                </a:lnTo>
                <a:lnTo>
                  <a:pt x="159896" y="20096"/>
                </a:lnTo>
                <a:lnTo>
                  <a:pt x="159668" y="20073"/>
                </a:lnTo>
                <a:lnTo>
                  <a:pt x="159416" y="20119"/>
                </a:lnTo>
                <a:lnTo>
                  <a:pt x="156101" y="20874"/>
                </a:lnTo>
                <a:lnTo>
                  <a:pt x="149403" y="22108"/>
                </a:lnTo>
                <a:lnTo>
                  <a:pt x="144327" y="22771"/>
                </a:lnTo>
                <a:lnTo>
                  <a:pt x="140921" y="23114"/>
                </a:lnTo>
                <a:lnTo>
                  <a:pt x="137537" y="23343"/>
                </a:lnTo>
                <a:lnTo>
                  <a:pt x="134131" y="23434"/>
                </a:lnTo>
                <a:lnTo>
                  <a:pt x="130747" y="23411"/>
                </a:lnTo>
                <a:lnTo>
                  <a:pt x="127387" y="23251"/>
                </a:lnTo>
                <a:lnTo>
                  <a:pt x="124049" y="22931"/>
                </a:lnTo>
                <a:lnTo>
                  <a:pt x="120734" y="22451"/>
                </a:lnTo>
                <a:lnTo>
                  <a:pt x="117465" y="21811"/>
                </a:lnTo>
                <a:lnTo>
                  <a:pt x="114218" y="20988"/>
                </a:lnTo>
                <a:lnTo>
                  <a:pt x="111041" y="19982"/>
                </a:lnTo>
                <a:lnTo>
                  <a:pt x="107908" y="18770"/>
                </a:lnTo>
                <a:lnTo>
                  <a:pt x="106354" y="18084"/>
                </a:lnTo>
                <a:lnTo>
                  <a:pt x="104411" y="17170"/>
                </a:lnTo>
                <a:lnTo>
                  <a:pt x="100593" y="15112"/>
                </a:lnTo>
                <a:lnTo>
                  <a:pt x="95014" y="11775"/>
                </a:lnTo>
                <a:lnTo>
                  <a:pt x="91288" y="9557"/>
                </a:lnTo>
                <a:lnTo>
                  <a:pt x="89390" y="8483"/>
                </a:lnTo>
                <a:lnTo>
                  <a:pt x="85504" y="6448"/>
                </a:lnTo>
                <a:lnTo>
                  <a:pt x="81526" y="4619"/>
                </a:lnTo>
                <a:lnTo>
                  <a:pt x="77456" y="3041"/>
                </a:lnTo>
                <a:lnTo>
                  <a:pt x="75376" y="2401"/>
                </a:lnTo>
                <a:lnTo>
                  <a:pt x="73158" y="1761"/>
                </a:lnTo>
                <a:lnTo>
                  <a:pt x="68655" y="824"/>
                </a:lnTo>
                <a:lnTo>
                  <a:pt x="64105" y="229"/>
                </a:lnTo>
                <a:lnTo>
                  <a:pt x="595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27"/>
          <p:cNvSpPr/>
          <p:nvPr/>
        </p:nvSpPr>
        <p:spPr>
          <a:xfrm rot="-137095" flipH="1">
            <a:off x="-3687930" y="4517976"/>
            <a:ext cx="7544799" cy="1241505"/>
          </a:xfrm>
          <a:custGeom>
            <a:avLst/>
            <a:gdLst/>
            <a:ahLst/>
            <a:cxnLst/>
            <a:rect l="l" t="t" r="r" b="b"/>
            <a:pathLst>
              <a:path w="163257" h="45839" extrusionOk="0">
                <a:moveTo>
                  <a:pt x="59533" y="1"/>
                </a:moveTo>
                <a:lnTo>
                  <a:pt x="54960" y="138"/>
                </a:lnTo>
                <a:lnTo>
                  <a:pt x="50388" y="595"/>
                </a:lnTo>
                <a:lnTo>
                  <a:pt x="45861" y="1373"/>
                </a:lnTo>
                <a:lnTo>
                  <a:pt x="41403" y="2493"/>
                </a:lnTo>
                <a:lnTo>
                  <a:pt x="37037" y="3910"/>
                </a:lnTo>
                <a:lnTo>
                  <a:pt x="32784" y="5648"/>
                </a:lnTo>
                <a:lnTo>
                  <a:pt x="28669" y="7682"/>
                </a:lnTo>
                <a:lnTo>
                  <a:pt x="24714" y="9991"/>
                </a:lnTo>
                <a:lnTo>
                  <a:pt x="20942" y="12598"/>
                </a:lnTo>
                <a:lnTo>
                  <a:pt x="17376" y="15478"/>
                </a:lnTo>
                <a:lnTo>
                  <a:pt x="14061" y="18610"/>
                </a:lnTo>
                <a:lnTo>
                  <a:pt x="10997" y="22017"/>
                </a:lnTo>
                <a:lnTo>
                  <a:pt x="9557" y="23823"/>
                </a:lnTo>
                <a:lnTo>
                  <a:pt x="8528" y="25217"/>
                </a:lnTo>
                <a:lnTo>
                  <a:pt x="6722" y="28029"/>
                </a:lnTo>
                <a:lnTo>
                  <a:pt x="5190" y="30910"/>
                </a:lnTo>
                <a:lnTo>
                  <a:pt x="3910" y="33950"/>
                </a:lnTo>
                <a:lnTo>
                  <a:pt x="3338" y="35574"/>
                </a:lnTo>
                <a:lnTo>
                  <a:pt x="2904" y="37037"/>
                </a:lnTo>
                <a:lnTo>
                  <a:pt x="1487" y="42044"/>
                </a:lnTo>
                <a:lnTo>
                  <a:pt x="892" y="44467"/>
                </a:lnTo>
                <a:lnTo>
                  <a:pt x="915" y="44718"/>
                </a:lnTo>
                <a:lnTo>
                  <a:pt x="801" y="44764"/>
                </a:lnTo>
                <a:lnTo>
                  <a:pt x="572" y="45061"/>
                </a:lnTo>
                <a:lnTo>
                  <a:pt x="344" y="45496"/>
                </a:lnTo>
                <a:lnTo>
                  <a:pt x="92" y="45793"/>
                </a:lnTo>
                <a:lnTo>
                  <a:pt x="1" y="45839"/>
                </a:lnTo>
                <a:lnTo>
                  <a:pt x="163257" y="45839"/>
                </a:lnTo>
                <a:lnTo>
                  <a:pt x="162320" y="45038"/>
                </a:lnTo>
                <a:lnTo>
                  <a:pt x="161154" y="44147"/>
                </a:lnTo>
                <a:lnTo>
                  <a:pt x="160559" y="43324"/>
                </a:lnTo>
                <a:lnTo>
                  <a:pt x="160353" y="42729"/>
                </a:lnTo>
                <a:lnTo>
                  <a:pt x="160376" y="42638"/>
                </a:lnTo>
                <a:lnTo>
                  <a:pt x="160216" y="42318"/>
                </a:lnTo>
                <a:lnTo>
                  <a:pt x="159851" y="41769"/>
                </a:lnTo>
                <a:lnTo>
                  <a:pt x="159896" y="41701"/>
                </a:lnTo>
                <a:lnTo>
                  <a:pt x="159896" y="20096"/>
                </a:lnTo>
                <a:lnTo>
                  <a:pt x="159668" y="20073"/>
                </a:lnTo>
                <a:lnTo>
                  <a:pt x="159416" y="20119"/>
                </a:lnTo>
                <a:lnTo>
                  <a:pt x="156101" y="20874"/>
                </a:lnTo>
                <a:lnTo>
                  <a:pt x="149403" y="22108"/>
                </a:lnTo>
                <a:lnTo>
                  <a:pt x="144327" y="22771"/>
                </a:lnTo>
                <a:lnTo>
                  <a:pt x="140921" y="23114"/>
                </a:lnTo>
                <a:lnTo>
                  <a:pt x="137537" y="23343"/>
                </a:lnTo>
                <a:lnTo>
                  <a:pt x="134131" y="23434"/>
                </a:lnTo>
                <a:lnTo>
                  <a:pt x="130747" y="23411"/>
                </a:lnTo>
                <a:lnTo>
                  <a:pt x="127387" y="23251"/>
                </a:lnTo>
                <a:lnTo>
                  <a:pt x="124049" y="22931"/>
                </a:lnTo>
                <a:lnTo>
                  <a:pt x="120734" y="22451"/>
                </a:lnTo>
                <a:lnTo>
                  <a:pt x="117465" y="21811"/>
                </a:lnTo>
                <a:lnTo>
                  <a:pt x="114218" y="20988"/>
                </a:lnTo>
                <a:lnTo>
                  <a:pt x="111041" y="19982"/>
                </a:lnTo>
                <a:lnTo>
                  <a:pt x="107908" y="18770"/>
                </a:lnTo>
                <a:lnTo>
                  <a:pt x="106354" y="18084"/>
                </a:lnTo>
                <a:lnTo>
                  <a:pt x="104411" y="17170"/>
                </a:lnTo>
                <a:lnTo>
                  <a:pt x="100593" y="15112"/>
                </a:lnTo>
                <a:lnTo>
                  <a:pt x="95014" y="11775"/>
                </a:lnTo>
                <a:lnTo>
                  <a:pt x="91288" y="9557"/>
                </a:lnTo>
                <a:lnTo>
                  <a:pt x="89390" y="8483"/>
                </a:lnTo>
                <a:lnTo>
                  <a:pt x="85504" y="6448"/>
                </a:lnTo>
                <a:lnTo>
                  <a:pt x="81526" y="4619"/>
                </a:lnTo>
                <a:lnTo>
                  <a:pt x="77456" y="3041"/>
                </a:lnTo>
                <a:lnTo>
                  <a:pt x="75376" y="2401"/>
                </a:lnTo>
                <a:lnTo>
                  <a:pt x="73158" y="1761"/>
                </a:lnTo>
                <a:lnTo>
                  <a:pt x="68655" y="824"/>
                </a:lnTo>
                <a:lnTo>
                  <a:pt x="64105" y="229"/>
                </a:lnTo>
                <a:lnTo>
                  <a:pt x="595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7"/>
          <p:cNvSpPr/>
          <p:nvPr/>
        </p:nvSpPr>
        <p:spPr>
          <a:xfrm rot="-570820">
            <a:off x="-505882" y="-1768541"/>
            <a:ext cx="11965368" cy="3577529"/>
          </a:xfrm>
          <a:custGeom>
            <a:avLst/>
            <a:gdLst/>
            <a:ahLst/>
            <a:cxnLst/>
            <a:rect l="l" t="t" r="r" b="b"/>
            <a:pathLst>
              <a:path w="246132" h="146842" fill="none" extrusionOk="0">
                <a:moveTo>
                  <a:pt x="1" y="3109"/>
                </a:moveTo>
                <a:lnTo>
                  <a:pt x="1738" y="2515"/>
                </a:lnTo>
                <a:lnTo>
                  <a:pt x="5305" y="1509"/>
                </a:lnTo>
                <a:lnTo>
                  <a:pt x="8894" y="755"/>
                </a:lnTo>
                <a:lnTo>
                  <a:pt x="12506" y="252"/>
                </a:lnTo>
                <a:lnTo>
                  <a:pt x="16118" y="0"/>
                </a:lnTo>
                <a:lnTo>
                  <a:pt x="19730" y="0"/>
                </a:lnTo>
                <a:lnTo>
                  <a:pt x="23297" y="275"/>
                </a:lnTo>
                <a:lnTo>
                  <a:pt x="26795" y="823"/>
                </a:lnTo>
                <a:lnTo>
                  <a:pt x="30224" y="1646"/>
                </a:lnTo>
                <a:lnTo>
                  <a:pt x="33539" y="2789"/>
                </a:lnTo>
                <a:lnTo>
                  <a:pt x="36740" y="4207"/>
                </a:lnTo>
                <a:lnTo>
                  <a:pt x="39803" y="5944"/>
                </a:lnTo>
                <a:lnTo>
                  <a:pt x="42684" y="7979"/>
                </a:lnTo>
                <a:lnTo>
                  <a:pt x="45404" y="10334"/>
                </a:lnTo>
                <a:lnTo>
                  <a:pt x="47919" y="13031"/>
                </a:lnTo>
                <a:lnTo>
                  <a:pt x="50182" y="16049"/>
                </a:lnTo>
                <a:lnTo>
                  <a:pt x="51234" y="17695"/>
                </a:lnTo>
                <a:lnTo>
                  <a:pt x="52057" y="19158"/>
                </a:lnTo>
                <a:lnTo>
                  <a:pt x="53429" y="22108"/>
                </a:lnTo>
                <a:lnTo>
                  <a:pt x="54458" y="25080"/>
                </a:lnTo>
                <a:lnTo>
                  <a:pt x="55166" y="28074"/>
                </a:lnTo>
                <a:lnTo>
                  <a:pt x="55601" y="31115"/>
                </a:lnTo>
                <a:lnTo>
                  <a:pt x="55806" y="34178"/>
                </a:lnTo>
                <a:lnTo>
                  <a:pt x="55829" y="37242"/>
                </a:lnTo>
                <a:lnTo>
                  <a:pt x="55692" y="40351"/>
                </a:lnTo>
                <a:lnTo>
                  <a:pt x="54961" y="48147"/>
                </a:lnTo>
                <a:lnTo>
                  <a:pt x="54160" y="55989"/>
                </a:lnTo>
                <a:lnTo>
                  <a:pt x="53978" y="59121"/>
                </a:lnTo>
                <a:lnTo>
                  <a:pt x="53909" y="62253"/>
                </a:lnTo>
                <a:lnTo>
                  <a:pt x="54000" y="65385"/>
                </a:lnTo>
                <a:lnTo>
                  <a:pt x="54138" y="66939"/>
                </a:lnTo>
                <a:lnTo>
                  <a:pt x="54298" y="68357"/>
                </a:lnTo>
                <a:lnTo>
                  <a:pt x="54778" y="71146"/>
                </a:lnTo>
                <a:lnTo>
                  <a:pt x="55441" y="73889"/>
                </a:lnTo>
                <a:lnTo>
                  <a:pt x="56287" y="76610"/>
                </a:lnTo>
                <a:lnTo>
                  <a:pt x="57315" y="79285"/>
                </a:lnTo>
                <a:lnTo>
                  <a:pt x="58504" y="81868"/>
                </a:lnTo>
                <a:lnTo>
                  <a:pt x="59853" y="84406"/>
                </a:lnTo>
                <a:lnTo>
                  <a:pt x="61339" y="86852"/>
                </a:lnTo>
                <a:lnTo>
                  <a:pt x="62985" y="89207"/>
                </a:lnTo>
                <a:lnTo>
                  <a:pt x="64745" y="91470"/>
                </a:lnTo>
                <a:lnTo>
                  <a:pt x="66643" y="93642"/>
                </a:lnTo>
                <a:lnTo>
                  <a:pt x="68655" y="95677"/>
                </a:lnTo>
                <a:lnTo>
                  <a:pt x="70781" y="97597"/>
                </a:lnTo>
                <a:lnTo>
                  <a:pt x="72999" y="99380"/>
                </a:lnTo>
                <a:lnTo>
                  <a:pt x="75308" y="101003"/>
                </a:lnTo>
                <a:lnTo>
                  <a:pt x="77708" y="102489"/>
                </a:lnTo>
                <a:lnTo>
                  <a:pt x="78943" y="103175"/>
                </a:lnTo>
                <a:lnTo>
                  <a:pt x="80269" y="103861"/>
                </a:lnTo>
                <a:lnTo>
                  <a:pt x="82875" y="105073"/>
                </a:lnTo>
                <a:lnTo>
                  <a:pt x="85458" y="106079"/>
                </a:lnTo>
                <a:lnTo>
                  <a:pt x="88042" y="106902"/>
                </a:lnTo>
                <a:lnTo>
                  <a:pt x="90602" y="107542"/>
                </a:lnTo>
                <a:lnTo>
                  <a:pt x="93140" y="107999"/>
                </a:lnTo>
                <a:lnTo>
                  <a:pt x="95677" y="108319"/>
                </a:lnTo>
                <a:lnTo>
                  <a:pt x="98169" y="108479"/>
                </a:lnTo>
                <a:lnTo>
                  <a:pt x="100684" y="108479"/>
                </a:lnTo>
                <a:lnTo>
                  <a:pt x="103176" y="108365"/>
                </a:lnTo>
                <a:lnTo>
                  <a:pt x="105645" y="108113"/>
                </a:lnTo>
                <a:lnTo>
                  <a:pt x="108114" y="107770"/>
                </a:lnTo>
                <a:lnTo>
                  <a:pt x="111772" y="107016"/>
                </a:lnTo>
                <a:lnTo>
                  <a:pt x="116665" y="105713"/>
                </a:lnTo>
                <a:lnTo>
                  <a:pt x="121511" y="104067"/>
                </a:lnTo>
                <a:lnTo>
                  <a:pt x="126335" y="102192"/>
                </a:lnTo>
                <a:lnTo>
                  <a:pt x="133560" y="99083"/>
                </a:lnTo>
                <a:lnTo>
                  <a:pt x="143184" y="94739"/>
                </a:lnTo>
                <a:lnTo>
                  <a:pt x="150432" y="91653"/>
                </a:lnTo>
                <a:lnTo>
                  <a:pt x="155301" y="89801"/>
                </a:lnTo>
                <a:lnTo>
                  <a:pt x="157747" y="88978"/>
                </a:lnTo>
                <a:lnTo>
                  <a:pt x="159599" y="88407"/>
                </a:lnTo>
                <a:lnTo>
                  <a:pt x="163371" y="87355"/>
                </a:lnTo>
                <a:lnTo>
                  <a:pt x="167212" y="86509"/>
                </a:lnTo>
                <a:lnTo>
                  <a:pt x="171076" y="85869"/>
                </a:lnTo>
                <a:lnTo>
                  <a:pt x="174962" y="85389"/>
                </a:lnTo>
                <a:lnTo>
                  <a:pt x="178872" y="85114"/>
                </a:lnTo>
                <a:lnTo>
                  <a:pt x="182781" y="85023"/>
                </a:lnTo>
                <a:lnTo>
                  <a:pt x="186713" y="85137"/>
                </a:lnTo>
                <a:lnTo>
                  <a:pt x="190600" y="85457"/>
                </a:lnTo>
                <a:lnTo>
                  <a:pt x="194463" y="85983"/>
                </a:lnTo>
                <a:lnTo>
                  <a:pt x="198281" y="86715"/>
                </a:lnTo>
                <a:lnTo>
                  <a:pt x="202054" y="87629"/>
                </a:lnTo>
                <a:lnTo>
                  <a:pt x="205757" y="88795"/>
                </a:lnTo>
                <a:lnTo>
                  <a:pt x="209415" y="90144"/>
                </a:lnTo>
                <a:lnTo>
                  <a:pt x="212959" y="91721"/>
                </a:lnTo>
                <a:lnTo>
                  <a:pt x="216411" y="93505"/>
                </a:lnTo>
                <a:lnTo>
                  <a:pt x="218080" y="94511"/>
                </a:lnTo>
                <a:lnTo>
                  <a:pt x="219749" y="95539"/>
                </a:lnTo>
                <a:lnTo>
                  <a:pt x="222949" y="97780"/>
                </a:lnTo>
                <a:lnTo>
                  <a:pt x="225990" y="100249"/>
                </a:lnTo>
                <a:lnTo>
                  <a:pt x="228871" y="102901"/>
                </a:lnTo>
                <a:lnTo>
                  <a:pt x="231591" y="105736"/>
                </a:lnTo>
                <a:lnTo>
                  <a:pt x="234083" y="108753"/>
                </a:lnTo>
                <a:lnTo>
                  <a:pt x="236392" y="111908"/>
                </a:lnTo>
                <a:lnTo>
                  <a:pt x="238495" y="115223"/>
                </a:lnTo>
                <a:lnTo>
                  <a:pt x="240347" y="118653"/>
                </a:lnTo>
                <a:lnTo>
                  <a:pt x="241993" y="122196"/>
                </a:lnTo>
                <a:lnTo>
                  <a:pt x="243365" y="125831"/>
                </a:lnTo>
                <a:lnTo>
                  <a:pt x="244485" y="129535"/>
                </a:lnTo>
                <a:lnTo>
                  <a:pt x="245308" y="133307"/>
                </a:lnTo>
                <a:lnTo>
                  <a:pt x="245880" y="137148"/>
                </a:lnTo>
                <a:lnTo>
                  <a:pt x="246131" y="141011"/>
                </a:lnTo>
                <a:lnTo>
                  <a:pt x="246085" y="144898"/>
                </a:lnTo>
                <a:lnTo>
                  <a:pt x="245925" y="146841"/>
                </a:lnTo>
              </a:path>
            </a:pathLst>
          </a:custGeom>
          <a:noFill/>
          <a:ln w="28575" cap="flat" cmpd="sng">
            <a:solidFill>
              <a:schemeClr val="lt1"/>
            </a:solidFill>
            <a:prstDash val="solid"/>
            <a:miter lim="22861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7"/>
          <p:cNvSpPr/>
          <p:nvPr/>
        </p:nvSpPr>
        <p:spPr>
          <a:xfrm rot="-820164">
            <a:off x="-7883937" y="3032776"/>
            <a:ext cx="10722477" cy="3577626"/>
          </a:xfrm>
          <a:custGeom>
            <a:avLst/>
            <a:gdLst/>
            <a:ahLst/>
            <a:cxnLst/>
            <a:rect l="l" t="t" r="r" b="b"/>
            <a:pathLst>
              <a:path w="246132" h="146842" fill="none" extrusionOk="0">
                <a:moveTo>
                  <a:pt x="1" y="3109"/>
                </a:moveTo>
                <a:lnTo>
                  <a:pt x="1738" y="2515"/>
                </a:lnTo>
                <a:lnTo>
                  <a:pt x="5305" y="1509"/>
                </a:lnTo>
                <a:lnTo>
                  <a:pt x="8894" y="755"/>
                </a:lnTo>
                <a:lnTo>
                  <a:pt x="12506" y="252"/>
                </a:lnTo>
                <a:lnTo>
                  <a:pt x="16118" y="0"/>
                </a:lnTo>
                <a:lnTo>
                  <a:pt x="19730" y="0"/>
                </a:lnTo>
                <a:lnTo>
                  <a:pt x="23297" y="275"/>
                </a:lnTo>
                <a:lnTo>
                  <a:pt x="26795" y="823"/>
                </a:lnTo>
                <a:lnTo>
                  <a:pt x="30224" y="1646"/>
                </a:lnTo>
                <a:lnTo>
                  <a:pt x="33539" y="2789"/>
                </a:lnTo>
                <a:lnTo>
                  <a:pt x="36740" y="4207"/>
                </a:lnTo>
                <a:lnTo>
                  <a:pt x="39803" y="5944"/>
                </a:lnTo>
                <a:lnTo>
                  <a:pt x="42684" y="7979"/>
                </a:lnTo>
                <a:lnTo>
                  <a:pt x="45404" y="10334"/>
                </a:lnTo>
                <a:lnTo>
                  <a:pt x="47919" y="13031"/>
                </a:lnTo>
                <a:lnTo>
                  <a:pt x="50182" y="16049"/>
                </a:lnTo>
                <a:lnTo>
                  <a:pt x="51234" y="17695"/>
                </a:lnTo>
                <a:lnTo>
                  <a:pt x="52057" y="19158"/>
                </a:lnTo>
                <a:lnTo>
                  <a:pt x="53429" y="22108"/>
                </a:lnTo>
                <a:lnTo>
                  <a:pt x="54458" y="25080"/>
                </a:lnTo>
                <a:lnTo>
                  <a:pt x="55166" y="28074"/>
                </a:lnTo>
                <a:lnTo>
                  <a:pt x="55601" y="31115"/>
                </a:lnTo>
                <a:lnTo>
                  <a:pt x="55806" y="34178"/>
                </a:lnTo>
                <a:lnTo>
                  <a:pt x="55829" y="37242"/>
                </a:lnTo>
                <a:lnTo>
                  <a:pt x="55692" y="40351"/>
                </a:lnTo>
                <a:lnTo>
                  <a:pt x="54961" y="48147"/>
                </a:lnTo>
                <a:lnTo>
                  <a:pt x="54160" y="55989"/>
                </a:lnTo>
                <a:lnTo>
                  <a:pt x="53978" y="59121"/>
                </a:lnTo>
                <a:lnTo>
                  <a:pt x="53909" y="62253"/>
                </a:lnTo>
                <a:lnTo>
                  <a:pt x="54000" y="65385"/>
                </a:lnTo>
                <a:lnTo>
                  <a:pt x="54138" y="66939"/>
                </a:lnTo>
                <a:lnTo>
                  <a:pt x="54298" y="68357"/>
                </a:lnTo>
                <a:lnTo>
                  <a:pt x="54778" y="71146"/>
                </a:lnTo>
                <a:lnTo>
                  <a:pt x="55441" y="73889"/>
                </a:lnTo>
                <a:lnTo>
                  <a:pt x="56287" y="76610"/>
                </a:lnTo>
                <a:lnTo>
                  <a:pt x="57315" y="79285"/>
                </a:lnTo>
                <a:lnTo>
                  <a:pt x="58504" y="81868"/>
                </a:lnTo>
                <a:lnTo>
                  <a:pt x="59853" y="84406"/>
                </a:lnTo>
                <a:lnTo>
                  <a:pt x="61339" y="86852"/>
                </a:lnTo>
                <a:lnTo>
                  <a:pt x="62985" y="89207"/>
                </a:lnTo>
                <a:lnTo>
                  <a:pt x="64745" y="91470"/>
                </a:lnTo>
                <a:lnTo>
                  <a:pt x="66643" y="93642"/>
                </a:lnTo>
                <a:lnTo>
                  <a:pt x="68655" y="95677"/>
                </a:lnTo>
                <a:lnTo>
                  <a:pt x="70781" y="97597"/>
                </a:lnTo>
                <a:lnTo>
                  <a:pt x="72999" y="99380"/>
                </a:lnTo>
                <a:lnTo>
                  <a:pt x="75308" y="101003"/>
                </a:lnTo>
                <a:lnTo>
                  <a:pt x="77708" y="102489"/>
                </a:lnTo>
                <a:lnTo>
                  <a:pt x="78943" y="103175"/>
                </a:lnTo>
                <a:lnTo>
                  <a:pt x="80269" y="103861"/>
                </a:lnTo>
                <a:lnTo>
                  <a:pt x="82875" y="105073"/>
                </a:lnTo>
                <a:lnTo>
                  <a:pt x="85458" y="106079"/>
                </a:lnTo>
                <a:lnTo>
                  <a:pt x="88042" y="106902"/>
                </a:lnTo>
                <a:lnTo>
                  <a:pt x="90602" y="107542"/>
                </a:lnTo>
                <a:lnTo>
                  <a:pt x="93140" y="107999"/>
                </a:lnTo>
                <a:lnTo>
                  <a:pt x="95677" y="108319"/>
                </a:lnTo>
                <a:lnTo>
                  <a:pt x="98169" y="108479"/>
                </a:lnTo>
                <a:lnTo>
                  <a:pt x="100684" y="108479"/>
                </a:lnTo>
                <a:lnTo>
                  <a:pt x="103176" y="108365"/>
                </a:lnTo>
                <a:lnTo>
                  <a:pt x="105645" y="108113"/>
                </a:lnTo>
                <a:lnTo>
                  <a:pt x="108114" y="107770"/>
                </a:lnTo>
                <a:lnTo>
                  <a:pt x="111772" y="107016"/>
                </a:lnTo>
                <a:lnTo>
                  <a:pt x="116665" y="105713"/>
                </a:lnTo>
                <a:lnTo>
                  <a:pt x="121511" y="104067"/>
                </a:lnTo>
                <a:lnTo>
                  <a:pt x="126335" y="102192"/>
                </a:lnTo>
                <a:lnTo>
                  <a:pt x="133560" y="99083"/>
                </a:lnTo>
                <a:lnTo>
                  <a:pt x="143184" y="94739"/>
                </a:lnTo>
                <a:lnTo>
                  <a:pt x="150432" y="91653"/>
                </a:lnTo>
                <a:lnTo>
                  <a:pt x="155301" y="89801"/>
                </a:lnTo>
                <a:lnTo>
                  <a:pt x="157747" y="88978"/>
                </a:lnTo>
                <a:lnTo>
                  <a:pt x="159599" y="88407"/>
                </a:lnTo>
                <a:lnTo>
                  <a:pt x="163371" y="87355"/>
                </a:lnTo>
                <a:lnTo>
                  <a:pt x="167212" y="86509"/>
                </a:lnTo>
                <a:lnTo>
                  <a:pt x="171076" y="85869"/>
                </a:lnTo>
                <a:lnTo>
                  <a:pt x="174962" y="85389"/>
                </a:lnTo>
                <a:lnTo>
                  <a:pt x="178872" y="85114"/>
                </a:lnTo>
                <a:lnTo>
                  <a:pt x="182781" y="85023"/>
                </a:lnTo>
                <a:lnTo>
                  <a:pt x="186713" y="85137"/>
                </a:lnTo>
                <a:lnTo>
                  <a:pt x="190600" y="85457"/>
                </a:lnTo>
                <a:lnTo>
                  <a:pt x="194463" y="85983"/>
                </a:lnTo>
                <a:lnTo>
                  <a:pt x="198281" y="86715"/>
                </a:lnTo>
                <a:lnTo>
                  <a:pt x="202054" y="87629"/>
                </a:lnTo>
                <a:lnTo>
                  <a:pt x="205757" y="88795"/>
                </a:lnTo>
                <a:lnTo>
                  <a:pt x="209415" y="90144"/>
                </a:lnTo>
                <a:lnTo>
                  <a:pt x="212959" y="91721"/>
                </a:lnTo>
                <a:lnTo>
                  <a:pt x="216411" y="93505"/>
                </a:lnTo>
                <a:lnTo>
                  <a:pt x="218080" y="94511"/>
                </a:lnTo>
                <a:lnTo>
                  <a:pt x="219749" y="95539"/>
                </a:lnTo>
                <a:lnTo>
                  <a:pt x="222949" y="97780"/>
                </a:lnTo>
                <a:lnTo>
                  <a:pt x="225990" y="100249"/>
                </a:lnTo>
                <a:lnTo>
                  <a:pt x="228871" y="102901"/>
                </a:lnTo>
                <a:lnTo>
                  <a:pt x="231591" y="105736"/>
                </a:lnTo>
                <a:lnTo>
                  <a:pt x="234083" y="108753"/>
                </a:lnTo>
                <a:lnTo>
                  <a:pt x="236392" y="111908"/>
                </a:lnTo>
                <a:lnTo>
                  <a:pt x="238495" y="115223"/>
                </a:lnTo>
                <a:lnTo>
                  <a:pt x="240347" y="118653"/>
                </a:lnTo>
                <a:lnTo>
                  <a:pt x="241993" y="122196"/>
                </a:lnTo>
                <a:lnTo>
                  <a:pt x="243365" y="125831"/>
                </a:lnTo>
                <a:lnTo>
                  <a:pt x="244485" y="129535"/>
                </a:lnTo>
                <a:lnTo>
                  <a:pt x="245308" y="133307"/>
                </a:lnTo>
                <a:lnTo>
                  <a:pt x="245880" y="137148"/>
                </a:lnTo>
                <a:lnTo>
                  <a:pt x="246131" y="141011"/>
                </a:lnTo>
                <a:lnTo>
                  <a:pt x="246085" y="144898"/>
                </a:lnTo>
                <a:lnTo>
                  <a:pt x="245925" y="146841"/>
                </a:lnTo>
              </a:path>
            </a:pathLst>
          </a:custGeom>
          <a:noFill/>
          <a:ln w="28575" cap="flat" cmpd="sng">
            <a:solidFill>
              <a:schemeClr val="lt1"/>
            </a:solidFill>
            <a:prstDash val="solid"/>
            <a:miter lim="22861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7"/>
          <p:cNvSpPr/>
          <p:nvPr/>
        </p:nvSpPr>
        <p:spPr>
          <a:xfrm rot="-137083">
            <a:off x="6052155" y="4059191"/>
            <a:ext cx="6972127" cy="1241505"/>
          </a:xfrm>
          <a:custGeom>
            <a:avLst/>
            <a:gdLst/>
            <a:ahLst/>
            <a:cxnLst/>
            <a:rect l="l" t="t" r="r" b="b"/>
            <a:pathLst>
              <a:path w="163257" h="45839" extrusionOk="0">
                <a:moveTo>
                  <a:pt x="59533" y="1"/>
                </a:moveTo>
                <a:lnTo>
                  <a:pt x="54960" y="138"/>
                </a:lnTo>
                <a:lnTo>
                  <a:pt x="50388" y="595"/>
                </a:lnTo>
                <a:lnTo>
                  <a:pt x="45861" y="1373"/>
                </a:lnTo>
                <a:lnTo>
                  <a:pt x="41403" y="2493"/>
                </a:lnTo>
                <a:lnTo>
                  <a:pt x="37037" y="3910"/>
                </a:lnTo>
                <a:lnTo>
                  <a:pt x="32784" y="5648"/>
                </a:lnTo>
                <a:lnTo>
                  <a:pt x="28669" y="7682"/>
                </a:lnTo>
                <a:lnTo>
                  <a:pt x="24714" y="9991"/>
                </a:lnTo>
                <a:lnTo>
                  <a:pt x="20942" y="12598"/>
                </a:lnTo>
                <a:lnTo>
                  <a:pt x="17376" y="15478"/>
                </a:lnTo>
                <a:lnTo>
                  <a:pt x="14061" y="18610"/>
                </a:lnTo>
                <a:lnTo>
                  <a:pt x="10997" y="22017"/>
                </a:lnTo>
                <a:lnTo>
                  <a:pt x="9557" y="23823"/>
                </a:lnTo>
                <a:lnTo>
                  <a:pt x="8528" y="25217"/>
                </a:lnTo>
                <a:lnTo>
                  <a:pt x="6722" y="28029"/>
                </a:lnTo>
                <a:lnTo>
                  <a:pt x="5190" y="30910"/>
                </a:lnTo>
                <a:lnTo>
                  <a:pt x="3910" y="33950"/>
                </a:lnTo>
                <a:lnTo>
                  <a:pt x="3338" y="35574"/>
                </a:lnTo>
                <a:lnTo>
                  <a:pt x="2904" y="37037"/>
                </a:lnTo>
                <a:lnTo>
                  <a:pt x="1487" y="42044"/>
                </a:lnTo>
                <a:lnTo>
                  <a:pt x="892" y="44467"/>
                </a:lnTo>
                <a:lnTo>
                  <a:pt x="915" y="44718"/>
                </a:lnTo>
                <a:lnTo>
                  <a:pt x="801" y="44764"/>
                </a:lnTo>
                <a:lnTo>
                  <a:pt x="572" y="45061"/>
                </a:lnTo>
                <a:lnTo>
                  <a:pt x="344" y="45496"/>
                </a:lnTo>
                <a:lnTo>
                  <a:pt x="92" y="45793"/>
                </a:lnTo>
                <a:lnTo>
                  <a:pt x="1" y="45839"/>
                </a:lnTo>
                <a:lnTo>
                  <a:pt x="163257" y="45839"/>
                </a:lnTo>
                <a:lnTo>
                  <a:pt x="162320" y="45038"/>
                </a:lnTo>
                <a:lnTo>
                  <a:pt x="161154" y="44147"/>
                </a:lnTo>
                <a:lnTo>
                  <a:pt x="160559" y="43324"/>
                </a:lnTo>
                <a:lnTo>
                  <a:pt x="160353" y="42729"/>
                </a:lnTo>
                <a:lnTo>
                  <a:pt x="160376" y="42638"/>
                </a:lnTo>
                <a:lnTo>
                  <a:pt x="160216" y="42318"/>
                </a:lnTo>
                <a:lnTo>
                  <a:pt x="159851" y="41769"/>
                </a:lnTo>
                <a:lnTo>
                  <a:pt x="159896" y="41701"/>
                </a:lnTo>
                <a:lnTo>
                  <a:pt x="159896" y="20096"/>
                </a:lnTo>
                <a:lnTo>
                  <a:pt x="159668" y="20073"/>
                </a:lnTo>
                <a:lnTo>
                  <a:pt x="159416" y="20119"/>
                </a:lnTo>
                <a:lnTo>
                  <a:pt x="156101" y="20874"/>
                </a:lnTo>
                <a:lnTo>
                  <a:pt x="149403" y="22108"/>
                </a:lnTo>
                <a:lnTo>
                  <a:pt x="144327" y="22771"/>
                </a:lnTo>
                <a:lnTo>
                  <a:pt x="140921" y="23114"/>
                </a:lnTo>
                <a:lnTo>
                  <a:pt x="137537" y="23343"/>
                </a:lnTo>
                <a:lnTo>
                  <a:pt x="134131" y="23434"/>
                </a:lnTo>
                <a:lnTo>
                  <a:pt x="130747" y="23411"/>
                </a:lnTo>
                <a:lnTo>
                  <a:pt x="127387" y="23251"/>
                </a:lnTo>
                <a:lnTo>
                  <a:pt x="124049" y="22931"/>
                </a:lnTo>
                <a:lnTo>
                  <a:pt x="120734" y="22451"/>
                </a:lnTo>
                <a:lnTo>
                  <a:pt x="117465" y="21811"/>
                </a:lnTo>
                <a:lnTo>
                  <a:pt x="114218" y="20988"/>
                </a:lnTo>
                <a:lnTo>
                  <a:pt x="111041" y="19982"/>
                </a:lnTo>
                <a:lnTo>
                  <a:pt x="107908" y="18770"/>
                </a:lnTo>
                <a:lnTo>
                  <a:pt x="106354" y="18084"/>
                </a:lnTo>
                <a:lnTo>
                  <a:pt x="104411" y="17170"/>
                </a:lnTo>
                <a:lnTo>
                  <a:pt x="100593" y="15112"/>
                </a:lnTo>
                <a:lnTo>
                  <a:pt x="95014" y="11775"/>
                </a:lnTo>
                <a:lnTo>
                  <a:pt x="91288" y="9557"/>
                </a:lnTo>
                <a:lnTo>
                  <a:pt x="89390" y="8483"/>
                </a:lnTo>
                <a:lnTo>
                  <a:pt x="85504" y="6448"/>
                </a:lnTo>
                <a:lnTo>
                  <a:pt x="81526" y="4619"/>
                </a:lnTo>
                <a:lnTo>
                  <a:pt x="77456" y="3041"/>
                </a:lnTo>
                <a:lnTo>
                  <a:pt x="75376" y="2401"/>
                </a:lnTo>
                <a:lnTo>
                  <a:pt x="73158" y="1761"/>
                </a:lnTo>
                <a:lnTo>
                  <a:pt x="68655" y="824"/>
                </a:lnTo>
                <a:lnTo>
                  <a:pt x="64105" y="229"/>
                </a:lnTo>
                <a:lnTo>
                  <a:pt x="595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7"/>
          <p:cNvSpPr/>
          <p:nvPr/>
        </p:nvSpPr>
        <p:spPr>
          <a:xfrm rot="9979836" flipH="1">
            <a:off x="3364481" y="2961019"/>
            <a:ext cx="10722477" cy="3437836"/>
          </a:xfrm>
          <a:custGeom>
            <a:avLst/>
            <a:gdLst/>
            <a:ahLst/>
            <a:cxnLst/>
            <a:rect l="l" t="t" r="r" b="b"/>
            <a:pathLst>
              <a:path w="246132" h="146842" fill="none" extrusionOk="0">
                <a:moveTo>
                  <a:pt x="1" y="3109"/>
                </a:moveTo>
                <a:lnTo>
                  <a:pt x="1738" y="2515"/>
                </a:lnTo>
                <a:lnTo>
                  <a:pt x="5305" y="1509"/>
                </a:lnTo>
                <a:lnTo>
                  <a:pt x="8894" y="755"/>
                </a:lnTo>
                <a:lnTo>
                  <a:pt x="12506" y="252"/>
                </a:lnTo>
                <a:lnTo>
                  <a:pt x="16118" y="0"/>
                </a:lnTo>
                <a:lnTo>
                  <a:pt x="19730" y="0"/>
                </a:lnTo>
                <a:lnTo>
                  <a:pt x="23297" y="275"/>
                </a:lnTo>
                <a:lnTo>
                  <a:pt x="26795" y="823"/>
                </a:lnTo>
                <a:lnTo>
                  <a:pt x="30224" y="1646"/>
                </a:lnTo>
                <a:lnTo>
                  <a:pt x="33539" y="2789"/>
                </a:lnTo>
                <a:lnTo>
                  <a:pt x="36740" y="4207"/>
                </a:lnTo>
                <a:lnTo>
                  <a:pt x="39803" y="5944"/>
                </a:lnTo>
                <a:lnTo>
                  <a:pt x="42684" y="7979"/>
                </a:lnTo>
                <a:lnTo>
                  <a:pt x="45404" y="10334"/>
                </a:lnTo>
                <a:lnTo>
                  <a:pt x="47919" y="13031"/>
                </a:lnTo>
                <a:lnTo>
                  <a:pt x="50182" y="16049"/>
                </a:lnTo>
                <a:lnTo>
                  <a:pt x="51234" y="17695"/>
                </a:lnTo>
                <a:lnTo>
                  <a:pt x="52057" y="19158"/>
                </a:lnTo>
                <a:lnTo>
                  <a:pt x="53429" y="22108"/>
                </a:lnTo>
                <a:lnTo>
                  <a:pt x="54458" y="25080"/>
                </a:lnTo>
                <a:lnTo>
                  <a:pt x="55166" y="28074"/>
                </a:lnTo>
                <a:lnTo>
                  <a:pt x="55601" y="31115"/>
                </a:lnTo>
                <a:lnTo>
                  <a:pt x="55806" y="34178"/>
                </a:lnTo>
                <a:lnTo>
                  <a:pt x="55829" y="37242"/>
                </a:lnTo>
                <a:lnTo>
                  <a:pt x="55692" y="40351"/>
                </a:lnTo>
                <a:lnTo>
                  <a:pt x="54961" y="48147"/>
                </a:lnTo>
                <a:lnTo>
                  <a:pt x="54160" y="55989"/>
                </a:lnTo>
                <a:lnTo>
                  <a:pt x="53978" y="59121"/>
                </a:lnTo>
                <a:lnTo>
                  <a:pt x="53909" y="62253"/>
                </a:lnTo>
                <a:lnTo>
                  <a:pt x="54000" y="65385"/>
                </a:lnTo>
                <a:lnTo>
                  <a:pt x="54138" y="66939"/>
                </a:lnTo>
                <a:lnTo>
                  <a:pt x="54298" y="68357"/>
                </a:lnTo>
                <a:lnTo>
                  <a:pt x="54778" y="71146"/>
                </a:lnTo>
                <a:lnTo>
                  <a:pt x="55441" y="73889"/>
                </a:lnTo>
                <a:lnTo>
                  <a:pt x="56287" y="76610"/>
                </a:lnTo>
                <a:lnTo>
                  <a:pt x="57315" y="79285"/>
                </a:lnTo>
                <a:lnTo>
                  <a:pt x="58504" y="81868"/>
                </a:lnTo>
                <a:lnTo>
                  <a:pt x="59853" y="84406"/>
                </a:lnTo>
                <a:lnTo>
                  <a:pt x="61339" y="86852"/>
                </a:lnTo>
                <a:lnTo>
                  <a:pt x="62985" y="89207"/>
                </a:lnTo>
                <a:lnTo>
                  <a:pt x="64745" y="91470"/>
                </a:lnTo>
                <a:lnTo>
                  <a:pt x="66643" y="93642"/>
                </a:lnTo>
                <a:lnTo>
                  <a:pt x="68655" y="95677"/>
                </a:lnTo>
                <a:lnTo>
                  <a:pt x="70781" y="97597"/>
                </a:lnTo>
                <a:lnTo>
                  <a:pt x="72999" y="99380"/>
                </a:lnTo>
                <a:lnTo>
                  <a:pt x="75308" y="101003"/>
                </a:lnTo>
                <a:lnTo>
                  <a:pt x="77708" y="102489"/>
                </a:lnTo>
                <a:lnTo>
                  <a:pt x="78943" y="103175"/>
                </a:lnTo>
                <a:lnTo>
                  <a:pt x="80269" y="103861"/>
                </a:lnTo>
                <a:lnTo>
                  <a:pt x="82875" y="105073"/>
                </a:lnTo>
                <a:lnTo>
                  <a:pt x="85458" y="106079"/>
                </a:lnTo>
                <a:lnTo>
                  <a:pt x="88042" y="106902"/>
                </a:lnTo>
                <a:lnTo>
                  <a:pt x="90602" y="107542"/>
                </a:lnTo>
                <a:lnTo>
                  <a:pt x="93140" y="107999"/>
                </a:lnTo>
                <a:lnTo>
                  <a:pt x="95677" y="108319"/>
                </a:lnTo>
                <a:lnTo>
                  <a:pt x="98169" y="108479"/>
                </a:lnTo>
                <a:lnTo>
                  <a:pt x="100684" y="108479"/>
                </a:lnTo>
                <a:lnTo>
                  <a:pt x="103176" y="108365"/>
                </a:lnTo>
                <a:lnTo>
                  <a:pt x="105645" y="108113"/>
                </a:lnTo>
                <a:lnTo>
                  <a:pt x="108114" y="107770"/>
                </a:lnTo>
                <a:lnTo>
                  <a:pt x="111772" y="107016"/>
                </a:lnTo>
                <a:lnTo>
                  <a:pt x="116665" y="105713"/>
                </a:lnTo>
                <a:lnTo>
                  <a:pt x="121511" y="104067"/>
                </a:lnTo>
                <a:lnTo>
                  <a:pt x="126335" y="102192"/>
                </a:lnTo>
                <a:lnTo>
                  <a:pt x="133560" y="99083"/>
                </a:lnTo>
                <a:lnTo>
                  <a:pt x="143184" y="94739"/>
                </a:lnTo>
                <a:lnTo>
                  <a:pt x="150432" y="91653"/>
                </a:lnTo>
                <a:lnTo>
                  <a:pt x="155301" y="89801"/>
                </a:lnTo>
                <a:lnTo>
                  <a:pt x="157747" y="88978"/>
                </a:lnTo>
                <a:lnTo>
                  <a:pt x="159599" y="88407"/>
                </a:lnTo>
                <a:lnTo>
                  <a:pt x="163371" y="87355"/>
                </a:lnTo>
                <a:lnTo>
                  <a:pt x="167212" y="86509"/>
                </a:lnTo>
                <a:lnTo>
                  <a:pt x="171076" y="85869"/>
                </a:lnTo>
                <a:lnTo>
                  <a:pt x="174962" y="85389"/>
                </a:lnTo>
                <a:lnTo>
                  <a:pt x="178872" y="85114"/>
                </a:lnTo>
                <a:lnTo>
                  <a:pt x="182781" y="85023"/>
                </a:lnTo>
                <a:lnTo>
                  <a:pt x="186713" y="85137"/>
                </a:lnTo>
                <a:lnTo>
                  <a:pt x="190600" y="85457"/>
                </a:lnTo>
                <a:lnTo>
                  <a:pt x="194463" y="85983"/>
                </a:lnTo>
                <a:lnTo>
                  <a:pt x="198281" y="86715"/>
                </a:lnTo>
                <a:lnTo>
                  <a:pt x="202054" y="87629"/>
                </a:lnTo>
                <a:lnTo>
                  <a:pt x="205757" y="88795"/>
                </a:lnTo>
                <a:lnTo>
                  <a:pt x="209415" y="90144"/>
                </a:lnTo>
                <a:lnTo>
                  <a:pt x="212959" y="91721"/>
                </a:lnTo>
                <a:lnTo>
                  <a:pt x="216411" y="93505"/>
                </a:lnTo>
                <a:lnTo>
                  <a:pt x="218080" y="94511"/>
                </a:lnTo>
                <a:lnTo>
                  <a:pt x="219749" y="95539"/>
                </a:lnTo>
                <a:lnTo>
                  <a:pt x="222949" y="97780"/>
                </a:lnTo>
                <a:lnTo>
                  <a:pt x="225990" y="100249"/>
                </a:lnTo>
                <a:lnTo>
                  <a:pt x="228871" y="102901"/>
                </a:lnTo>
                <a:lnTo>
                  <a:pt x="231591" y="105736"/>
                </a:lnTo>
                <a:lnTo>
                  <a:pt x="234083" y="108753"/>
                </a:lnTo>
                <a:lnTo>
                  <a:pt x="236392" y="111908"/>
                </a:lnTo>
                <a:lnTo>
                  <a:pt x="238495" y="115223"/>
                </a:lnTo>
                <a:lnTo>
                  <a:pt x="240347" y="118653"/>
                </a:lnTo>
                <a:lnTo>
                  <a:pt x="241993" y="122196"/>
                </a:lnTo>
                <a:lnTo>
                  <a:pt x="243365" y="125831"/>
                </a:lnTo>
                <a:lnTo>
                  <a:pt x="244485" y="129535"/>
                </a:lnTo>
                <a:lnTo>
                  <a:pt x="245308" y="133307"/>
                </a:lnTo>
                <a:lnTo>
                  <a:pt x="245880" y="137148"/>
                </a:lnTo>
                <a:lnTo>
                  <a:pt x="246131" y="141011"/>
                </a:lnTo>
                <a:lnTo>
                  <a:pt x="246085" y="144898"/>
                </a:lnTo>
                <a:lnTo>
                  <a:pt x="245925" y="146841"/>
                </a:lnTo>
              </a:path>
            </a:pathLst>
          </a:custGeom>
          <a:noFill/>
          <a:ln w="28575" cap="flat" cmpd="sng">
            <a:solidFill>
              <a:schemeClr val="lt1"/>
            </a:solidFill>
            <a:prstDash val="solid"/>
            <a:miter lim="22861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Background 3">
  <p:cSld name="CUSTOM_4_1_1">
    <p:spTree>
      <p:nvGrpSpPr>
        <p:cNvPr id="1" name="Shape 271"/>
        <p:cNvGrpSpPr/>
        <p:nvPr/>
      </p:nvGrpSpPr>
      <p:grpSpPr>
        <a:xfrm>
          <a:off x="0" y="0"/>
          <a:ext cx="0" cy="0"/>
          <a:chOff x="0" y="0"/>
          <a:chExt cx="0" cy="0"/>
        </a:xfrm>
      </p:grpSpPr>
      <p:sp>
        <p:nvSpPr>
          <p:cNvPr id="272" name="Google Shape;272;p28"/>
          <p:cNvSpPr/>
          <p:nvPr/>
        </p:nvSpPr>
        <p:spPr>
          <a:xfrm rot="10800000">
            <a:off x="-2556898" y="-223568"/>
            <a:ext cx="8469773" cy="926521"/>
          </a:xfrm>
          <a:custGeom>
            <a:avLst/>
            <a:gdLst/>
            <a:ahLst/>
            <a:cxnLst/>
            <a:rect l="l" t="t" r="r" b="b"/>
            <a:pathLst>
              <a:path w="163257" h="45839" extrusionOk="0">
                <a:moveTo>
                  <a:pt x="59533" y="1"/>
                </a:moveTo>
                <a:lnTo>
                  <a:pt x="54960" y="138"/>
                </a:lnTo>
                <a:lnTo>
                  <a:pt x="50388" y="595"/>
                </a:lnTo>
                <a:lnTo>
                  <a:pt x="45861" y="1373"/>
                </a:lnTo>
                <a:lnTo>
                  <a:pt x="41403" y="2493"/>
                </a:lnTo>
                <a:lnTo>
                  <a:pt x="37037" y="3910"/>
                </a:lnTo>
                <a:lnTo>
                  <a:pt x="32784" y="5648"/>
                </a:lnTo>
                <a:lnTo>
                  <a:pt x="28669" y="7682"/>
                </a:lnTo>
                <a:lnTo>
                  <a:pt x="24714" y="9991"/>
                </a:lnTo>
                <a:lnTo>
                  <a:pt x="20942" y="12598"/>
                </a:lnTo>
                <a:lnTo>
                  <a:pt x="17376" y="15478"/>
                </a:lnTo>
                <a:lnTo>
                  <a:pt x="14061" y="18610"/>
                </a:lnTo>
                <a:lnTo>
                  <a:pt x="10997" y="22017"/>
                </a:lnTo>
                <a:lnTo>
                  <a:pt x="9557" y="23823"/>
                </a:lnTo>
                <a:lnTo>
                  <a:pt x="8528" y="25217"/>
                </a:lnTo>
                <a:lnTo>
                  <a:pt x="6722" y="28029"/>
                </a:lnTo>
                <a:lnTo>
                  <a:pt x="5190" y="30910"/>
                </a:lnTo>
                <a:lnTo>
                  <a:pt x="3910" y="33950"/>
                </a:lnTo>
                <a:lnTo>
                  <a:pt x="3338" y="35574"/>
                </a:lnTo>
                <a:lnTo>
                  <a:pt x="2904" y="37037"/>
                </a:lnTo>
                <a:lnTo>
                  <a:pt x="1487" y="42044"/>
                </a:lnTo>
                <a:lnTo>
                  <a:pt x="892" y="44467"/>
                </a:lnTo>
                <a:lnTo>
                  <a:pt x="915" y="44718"/>
                </a:lnTo>
                <a:lnTo>
                  <a:pt x="801" y="44764"/>
                </a:lnTo>
                <a:lnTo>
                  <a:pt x="572" y="45061"/>
                </a:lnTo>
                <a:lnTo>
                  <a:pt x="344" y="45496"/>
                </a:lnTo>
                <a:lnTo>
                  <a:pt x="92" y="45793"/>
                </a:lnTo>
                <a:lnTo>
                  <a:pt x="1" y="45839"/>
                </a:lnTo>
                <a:lnTo>
                  <a:pt x="163257" y="45839"/>
                </a:lnTo>
                <a:lnTo>
                  <a:pt x="162320" y="45038"/>
                </a:lnTo>
                <a:lnTo>
                  <a:pt x="161154" y="44147"/>
                </a:lnTo>
                <a:lnTo>
                  <a:pt x="160559" y="43324"/>
                </a:lnTo>
                <a:lnTo>
                  <a:pt x="160353" y="42729"/>
                </a:lnTo>
                <a:lnTo>
                  <a:pt x="160376" y="42638"/>
                </a:lnTo>
                <a:lnTo>
                  <a:pt x="160216" y="42318"/>
                </a:lnTo>
                <a:lnTo>
                  <a:pt x="159851" y="41769"/>
                </a:lnTo>
                <a:lnTo>
                  <a:pt x="159896" y="41701"/>
                </a:lnTo>
                <a:lnTo>
                  <a:pt x="159896" y="20096"/>
                </a:lnTo>
                <a:lnTo>
                  <a:pt x="159668" y="20073"/>
                </a:lnTo>
                <a:lnTo>
                  <a:pt x="159416" y="20119"/>
                </a:lnTo>
                <a:lnTo>
                  <a:pt x="156101" y="20874"/>
                </a:lnTo>
                <a:lnTo>
                  <a:pt x="149403" y="22108"/>
                </a:lnTo>
                <a:lnTo>
                  <a:pt x="144327" y="22771"/>
                </a:lnTo>
                <a:lnTo>
                  <a:pt x="140921" y="23114"/>
                </a:lnTo>
                <a:lnTo>
                  <a:pt x="137537" y="23343"/>
                </a:lnTo>
                <a:lnTo>
                  <a:pt x="134131" y="23434"/>
                </a:lnTo>
                <a:lnTo>
                  <a:pt x="130747" y="23411"/>
                </a:lnTo>
                <a:lnTo>
                  <a:pt x="127387" y="23251"/>
                </a:lnTo>
                <a:lnTo>
                  <a:pt x="124049" y="22931"/>
                </a:lnTo>
                <a:lnTo>
                  <a:pt x="120734" y="22451"/>
                </a:lnTo>
                <a:lnTo>
                  <a:pt x="117465" y="21811"/>
                </a:lnTo>
                <a:lnTo>
                  <a:pt x="114218" y="20988"/>
                </a:lnTo>
                <a:lnTo>
                  <a:pt x="111041" y="19982"/>
                </a:lnTo>
                <a:lnTo>
                  <a:pt x="107908" y="18770"/>
                </a:lnTo>
                <a:lnTo>
                  <a:pt x="106354" y="18084"/>
                </a:lnTo>
                <a:lnTo>
                  <a:pt x="104411" y="17170"/>
                </a:lnTo>
                <a:lnTo>
                  <a:pt x="100593" y="15112"/>
                </a:lnTo>
                <a:lnTo>
                  <a:pt x="95014" y="11775"/>
                </a:lnTo>
                <a:lnTo>
                  <a:pt x="91288" y="9557"/>
                </a:lnTo>
                <a:lnTo>
                  <a:pt x="89390" y="8483"/>
                </a:lnTo>
                <a:lnTo>
                  <a:pt x="85504" y="6448"/>
                </a:lnTo>
                <a:lnTo>
                  <a:pt x="81526" y="4619"/>
                </a:lnTo>
                <a:lnTo>
                  <a:pt x="77456" y="3041"/>
                </a:lnTo>
                <a:lnTo>
                  <a:pt x="75376" y="2401"/>
                </a:lnTo>
                <a:lnTo>
                  <a:pt x="73158" y="1761"/>
                </a:lnTo>
                <a:lnTo>
                  <a:pt x="68655" y="824"/>
                </a:lnTo>
                <a:lnTo>
                  <a:pt x="64105" y="229"/>
                </a:lnTo>
                <a:lnTo>
                  <a:pt x="595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8"/>
          <p:cNvSpPr/>
          <p:nvPr/>
        </p:nvSpPr>
        <p:spPr>
          <a:xfrm rot="3857578">
            <a:off x="7968227" y="-617821"/>
            <a:ext cx="1958091" cy="1858673"/>
          </a:xfrm>
          <a:custGeom>
            <a:avLst/>
            <a:gdLst/>
            <a:ahLst/>
            <a:cxnLst/>
            <a:rect l="l" t="t" r="r" b="b"/>
            <a:pathLst>
              <a:path w="45930" h="43598" extrusionOk="0">
                <a:moveTo>
                  <a:pt x="27755" y="0"/>
                </a:moveTo>
                <a:lnTo>
                  <a:pt x="25171" y="206"/>
                </a:lnTo>
                <a:lnTo>
                  <a:pt x="22611" y="663"/>
                </a:lnTo>
                <a:lnTo>
                  <a:pt x="20073" y="1372"/>
                </a:lnTo>
                <a:lnTo>
                  <a:pt x="17581" y="2287"/>
                </a:lnTo>
                <a:lnTo>
                  <a:pt x="15204" y="3407"/>
                </a:lnTo>
                <a:lnTo>
                  <a:pt x="12940" y="4687"/>
                </a:lnTo>
                <a:lnTo>
                  <a:pt x="10837" y="6150"/>
                </a:lnTo>
                <a:lnTo>
                  <a:pt x="8940" y="7728"/>
                </a:lnTo>
                <a:lnTo>
                  <a:pt x="8071" y="8574"/>
                </a:lnTo>
                <a:lnTo>
                  <a:pt x="7408" y="9259"/>
                </a:lnTo>
                <a:lnTo>
                  <a:pt x="6173" y="10700"/>
                </a:lnTo>
                <a:lnTo>
                  <a:pt x="5602" y="11431"/>
                </a:lnTo>
                <a:lnTo>
                  <a:pt x="4710" y="12689"/>
                </a:lnTo>
                <a:lnTo>
                  <a:pt x="3110" y="15524"/>
                </a:lnTo>
                <a:lnTo>
                  <a:pt x="1761" y="18656"/>
                </a:lnTo>
                <a:lnTo>
                  <a:pt x="732" y="22016"/>
                </a:lnTo>
                <a:lnTo>
                  <a:pt x="389" y="23731"/>
                </a:lnTo>
                <a:lnTo>
                  <a:pt x="206" y="24897"/>
                </a:lnTo>
                <a:lnTo>
                  <a:pt x="1" y="27252"/>
                </a:lnTo>
                <a:lnTo>
                  <a:pt x="23" y="29584"/>
                </a:lnTo>
                <a:lnTo>
                  <a:pt x="321" y="31847"/>
                </a:lnTo>
                <a:lnTo>
                  <a:pt x="869" y="34019"/>
                </a:lnTo>
                <a:lnTo>
                  <a:pt x="1738" y="36076"/>
                </a:lnTo>
                <a:lnTo>
                  <a:pt x="2927" y="37974"/>
                </a:lnTo>
                <a:lnTo>
                  <a:pt x="4436" y="39666"/>
                </a:lnTo>
                <a:lnTo>
                  <a:pt x="5350" y="40420"/>
                </a:lnTo>
                <a:lnTo>
                  <a:pt x="5853" y="40786"/>
                </a:lnTo>
                <a:lnTo>
                  <a:pt x="6905" y="41449"/>
                </a:lnTo>
                <a:lnTo>
                  <a:pt x="8551" y="42272"/>
                </a:lnTo>
                <a:lnTo>
                  <a:pt x="10860" y="43049"/>
                </a:lnTo>
                <a:lnTo>
                  <a:pt x="13283" y="43461"/>
                </a:lnTo>
                <a:lnTo>
                  <a:pt x="15775" y="43598"/>
                </a:lnTo>
                <a:lnTo>
                  <a:pt x="18290" y="43484"/>
                </a:lnTo>
                <a:lnTo>
                  <a:pt x="20759" y="43163"/>
                </a:lnTo>
                <a:lnTo>
                  <a:pt x="23160" y="42683"/>
                </a:lnTo>
                <a:lnTo>
                  <a:pt x="24326" y="42386"/>
                </a:lnTo>
                <a:lnTo>
                  <a:pt x="25537" y="42066"/>
                </a:lnTo>
                <a:lnTo>
                  <a:pt x="27915" y="41266"/>
                </a:lnTo>
                <a:lnTo>
                  <a:pt x="29081" y="40832"/>
                </a:lnTo>
                <a:lnTo>
                  <a:pt x="30224" y="40329"/>
                </a:lnTo>
                <a:lnTo>
                  <a:pt x="32464" y="39208"/>
                </a:lnTo>
                <a:lnTo>
                  <a:pt x="34613" y="37905"/>
                </a:lnTo>
                <a:lnTo>
                  <a:pt x="36625" y="36419"/>
                </a:lnTo>
                <a:lnTo>
                  <a:pt x="38500" y="34773"/>
                </a:lnTo>
                <a:lnTo>
                  <a:pt x="40215" y="32967"/>
                </a:lnTo>
                <a:lnTo>
                  <a:pt x="41746" y="31001"/>
                </a:lnTo>
                <a:lnTo>
                  <a:pt x="43072" y="28898"/>
                </a:lnTo>
                <a:lnTo>
                  <a:pt x="43644" y="27778"/>
                </a:lnTo>
                <a:lnTo>
                  <a:pt x="44192" y="26657"/>
                </a:lnTo>
                <a:lnTo>
                  <a:pt x="45015" y="24303"/>
                </a:lnTo>
                <a:lnTo>
                  <a:pt x="45610" y="21856"/>
                </a:lnTo>
                <a:lnTo>
                  <a:pt x="45907" y="19364"/>
                </a:lnTo>
                <a:lnTo>
                  <a:pt x="45930" y="16872"/>
                </a:lnTo>
                <a:lnTo>
                  <a:pt x="45656" y="14381"/>
                </a:lnTo>
                <a:lnTo>
                  <a:pt x="45061" y="11980"/>
                </a:lnTo>
                <a:lnTo>
                  <a:pt x="44192" y="9648"/>
                </a:lnTo>
                <a:lnTo>
                  <a:pt x="43621" y="8528"/>
                </a:lnTo>
                <a:lnTo>
                  <a:pt x="43278" y="7911"/>
                </a:lnTo>
                <a:lnTo>
                  <a:pt x="42501" y="6745"/>
                </a:lnTo>
                <a:lnTo>
                  <a:pt x="41701" y="5693"/>
                </a:lnTo>
                <a:lnTo>
                  <a:pt x="40809" y="4733"/>
                </a:lnTo>
                <a:lnTo>
                  <a:pt x="39391" y="3453"/>
                </a:lnTo>
                <a:lnTo>
                  <a:pt x="37334" y="2104"/>
                </a:lnTo>
                <a:lnTo>
                  <a:pt x="35093" y="1098"/>
                </a:lnTo>
                <a:lnTo>
                  <a:pt x="32739" y="412"/>
                </a:lnTo>
                <a:lnTo>
                  <a:pt x="30270" y="46"/>
                </a:lnTo>
                <a:lnTo>
                  <a:pt x="277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8"/>
          <p:cNvSpPr/>
          <p:nvPr/>
        </p:nvSpPr>
        <p:spPr>
          <a:xfrm rot="-137095" flipH="1">
            <a:off x="2084070" y="4517976"/>
            <a:ext cx="7544799" cy="1241505"/>
          </a:xfrm>
          <a:custGeom>
            <a:avLst/>
            <a:gdLst/>
            <a:ahLst/>
            <a:cxnLst/>
            <a:rect l="l" t="t" r="r" b="b"/>
            <a:pathLst>
              <a:path w="163257" h="45839" extrusionOk="0">
                <a:moveTo>
                  <a:pt x="59533" y="1"/>
                </a:moveTo>
                <a:lnTo>
                  <a:pt x="54960" y="138"/>
                </a:lnTo>
                <a:lnTo>
                  <a:pt x="50388" y="595"/>
                </a:lnTo>
                <a:lnTo>
                  <a:pt x="45861" y="1373"/>
                </a:lnTo>
                <a:lnTo>
                  <a:pt x="41403" y="2493"/>
                </a:lnTo>
                <a:lnTo>
                  <a:pt x="37037" y="3910"/>
                </a:lnTo>
                <a:lnTo>
                  <a:pt x="32784" y="5648"/>
                </a:lnTo>
                <a:lnTo>
                  <a:pt x="28669" y="7682"/>
                </a:lnTo>
                <a:lnTo>
                  <a:pt x="24714" y="9991"/>
                </a:lnTo>
                <a:lnTo>
                  <a:pt x="20942" y="12598"/>
                </a:lnTo>
                <a:lnTo>
                  <a:pt x="17376" y="15478"/>
                </a:lnTo>
                <a:lnTo>
                  <a:pt x="14061" y="18610"/>
                </a:lnTo>
                <a:lnTo>
                  <a:pt x="10997" y="22017"/>
                </a:lnTo>
                <a:lnTo>
                  <a:pt x="9557" y="23823"/>
                </a:lnTo>
                <a:lnTo>
                  <a:pt x="8528" y="25217"/>
                </a:lnTo>
                <a:lnTo>
                  <a:pt x="6722" y="28029"/>
                </a:lnTo>
                <a:lnTo>
                  <a:pt x="5190" y="30910"/>
                </a:lnTo>
                <a:lnTo>
                  <a:pt x="3910" y="33950"/>
                </a:lnTo>
                <a:lnTo>
                  <a:pt x="3338" y="35574"/>
                </a:lnTo>
                <a:lnTo>
                  <a:pt x="2904" y="37037"/>
                </a:lnTo>
                <a:lnTo>
                  <a:pt x="1487" y="42044"/>
                </a:lnTo>
                <a:lnTo>
                  <a:pt x="892" y="44467"/>
                </a:lnTo>
                <a:lnTo>
                  <a:pt x="915" y="44718"/>
                </a:lnTo>
                <a:lnTo>
                  <a:pt x="801" y="44764"/>
                </a:lnTo>
                <a:lnTo>
                  <a:pt x="572" y="45061"/>
                </a:lnTo>
                <a:lnTo>
                  <a:pt x="344" y="45496"/>
                </a:lnTo>
                <a:lnTo>
                  <a:pt x="92" y="45793"/>
                </a:lnTo>
                <a:lnTo>
                  <a:pt x="1" y="45839"/>
                </a:lnTo>
                <a:lnTo>
                  <a:pt x="163257" y="45839"/>
                </a:lnTo>
                <a:lnTo>
                  <a:pt x="162320" y="45038"/>
                </a:lnTo>
                <a:lnTo>
                  <a:pt x="161154" y="44147"/>
                </a:lnTo>
                <a:lnTo>
                  <a:pt x="160559" y="43324"/>
                </a:lnTo>
                <a:lnTo>
                  <a:pt x="160353" y="42729"/>
                </a:lnTo>
                <a:lnTo>
                  <a:pt x="160376" y="42638"/>
                </a:lnTo>
                <a:lnTo>
                  <a:pt x="160216" y="42318"/>
                </a:lnTo>
                <a:lnTo>
                  <a:pt x="159851" y="41769"/>
                </a:lnTo>
                <a:lnTo>
                  <a:pt x="159896" y="41701"/>
                </a:lnTo>
                <a:lnTo>
                  <a:pt x="159896" y="20096"/>
                </a:lnTo>
                <a:lnTo>
                  <a:pt x="159668" y="20073"/>
                </a:lnTo>
                <a:lnTo>
                  <a:pt x="159416" y="20119"/>
                </a:lnTo>
                <a:lnTo>
                  <a:pt x="156101" y="20874"/>
                </a:lnTo>
                <a:lnTo>
                  <a:pt x="149403" y="22108"/>
                </a:lnTo>
                <a:lnTo>
                  <a:pt x="144327" y="22771"/>
                </a:lnTo>
                <a:lnTo>
                  <a:pt x="140921" y="23114"/>
                </a:lnTo>
                <a:lnTo>
                  <a:pt x="137537" y="23343"/>
                </a:lnTo>
                <a:lnTo>
                  <a:pt x="134131" y="23434"/>
                </a:lnTo>
                <a:lnTo>
                  <a:pt x="130747" y="23411"/>
                </a:lnTo>
                <a:lnTo>
                  <a:pt x="127387" y="23251"/>
                </a:lnTo>
                <a:lnTo>
                  <a:pt x="124049" y="22931"/>
                </a:lnTo>
                <a:lnTo>
                  <a:pt x="120734" y="22451"/>
                </a:lnTo>
                <a:lnTo>
                  <a:pt x="117465" y="21811"/>
                </a:lnTo>
                <a:lnTo>
                  <a:pt x="114218" y="20988"/>
                </a:lnTo>
                <a:lnTo>
                  <a:pt x="111041" y="19982"/>
                </a:lnTo>
                <a:lnTo>
                  <a:pt x="107908" y="18770"/>
                </a:lnTo>
                <a:lnTo>
                  <a:pt x="106354" y="18084"/>
                </a:lnTo>
                <a:lnTo>
                  <a:pt x="104411" y="17170"/>
                </a:lnTo>
                <a:lnTo>
                  <a:pt x="100593" y="15112"/>
                </a:lnTo>
                <a:lnTo>
                  <a:pt x="95014" y="11775"/>
                </a:lnTo>
                <a:lnTo>
                  <a:pt x="91288" y="9557"/>
                </a:lnTo>
                <a:lnTo>
                  <a:pt x="89390" y="8483"/>
                </a:lnTo>
                <a:lnTo>
                  <a:pt x="85504" y="6448"/>
                </a:lnTo>
                <a:lnTo>
                  <a:pt x="81526" y="4619"/>
                </a:lnTo>
                <a:lnTo>
                  <a:pt x="77456" y="3041"/>
                </a:lnTo>
                <a:lnTo>
                  <a:pt x="75376" y="2401"/>
                </a:lnTo>
                <a:lnTo>
                  <a:pt x="73158" y="1761"/>
                </a:lnTo>
                <a:lnTo>
                  <a:pt x="68655" y="824"/>
                </a:lnTo>
                <a:lnTo>
                  <a:pt x="64105" y="229"/>
                </a:lnTo>
                <a:lnTo>
                  <a:pt x="595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28"/>
          <p:cNvSpPr/>
          <p:nvPr/>
        </p:nvSpPr>
        <p:spPr>
          <a:xfrm rot="-286589">
            <a:off x="-1444668" y="-1862776"/>
            <a:ext cx="10722443" cy="3577428"/>
          </a:xfrm>
          <a:custGeom>
            <a:avLst/>
            <a:gdLst/>
            <a:ahLst/>
            <a:cxnLst/>
            <a:rect l="l" t="t" r="r" b="b"/>
            <a:pathLst>
              <a:path w="246132" h="146842" fill="none" extrusionOk="0">
                <a:moveTo>
                  <a:pt x="1" y="3109"/>
                </a:moveTo>
                <a:lnTo>
                  <a:pt x="1738" y="2515"/>
                </a:lnTo>
                <a:lnTo>
                  <a:pt x="5305" y="1509"/>
                </a:lnTo>
                <a:lnTo>
                  <a:pt x="8894" y="755"/>
                </a:lnTo>
                <a:lnTo>
                  <a:pt x="12506" y="252"/>
                </a:lnTo>
                <a:lnTo>
                  <a:pt x="16118" y="0"/>
                </a:lnTo>
                <a:lnTo>
                  <a:pt x="19730" y="0"/>
                </a:lnTo>
                <a:lnTo>
                  <a:pt x="23297" y="275"/>
                </a:lnTo>
                <a:lnTo>
                  <a:pt x="26795" y="823"/>
                </a:lnTo>
                <a:lnTo>
                  <a:pt x="30224" y="1646"/>
                </a:lnTo>
                <a:lnTo>
                  <a:pt x="33539" y="2789"/>
                </a:lnTo>
                <a:lnTo>
                  <a:pt x="36740" y="4207"/>
                </a:lnTo>
                <a:lnTo>
                  <a:pt x="39803" y="5944"/>
                </a:lnTo>
                <a:lnTo>
                  <a:pt x="42684" y="7979"/>
                </a:lnTo>
                <a:lnTo>
                  <a:pt x="45404" y="10334"/>
                </a:lnTo>
                <a:lnTo>
                  <a:pt x="47919" y="13031"/>
                </a:lnTo>
                <a:lnTo>
                  <a:pt x="50182" y="16049"/>
                </a:lnTo>
                <a:lnTo>
                  <a:pt x="51234" y="17695"/>
                </a:lnTo>
                <a:lnTo>
                  <a:pt x="52057" y="19158"/>
                </a:lnTo>
                <a:lnTo>
                  <a:pt x="53429" y="22108"/>
                </a:lnTo>
                <a:lnTo>
                  <a:pt x="54458" y="25080"/>
                </a:lnTo>
                <a:lnTo>
                  <a:pt x="55166" y="28074"/>
                </a:lnTo>
                <a:lnTo>
                  <a:pt x="55601" y="31115"/>
                </a:lnTo>
                <a:lnTo>
                  <a:pt x="55806" y="34178"/>
                </a:lnTo>
                <a:lnTo>
                  <a:pt x="55829" y="37242"/>
                </a:lnTo>
                <a:lnTo>
                  <a:pt x="55692" y="40351"/>
                </a:lnTo>
                <a:lnTo>
                  <a:pt x="54961" y="48147"/>
                </a:lnTo>
                <a:lnTo>
                  <a:pt x="54160" y="55989"/>
                </a:lnTo>
                <a:lnTo>
                  <a:pt x="53978" y="59121"/>
                </a:lnTo>
                <a:lnTo>
                  <a:pt x="53909" y="62253"/>
                </a:lnTo>
                <a:lnTo>
                  <a:pt x="54000" y="65385"/>
                </a:lnTo>
                <a:lnTo>
                  <a:pt x="54138" y="66939"/>
                </a:lnTo>
                <a:lnTo>
                  <a:pt x="54298" y="68357"/>
                </a:lnTo>
                <a:lnTo>
                  <a:pt x="54778" y="71146"/>
                </a:lnTo>
                <a:lnTo>
                  <a:pt x="55441" y="73889"/>
                </a:lnTo>
                <a:lnTo>
                  <a:pt x="56287" y="76610"/>
                </a:lnTo>
                <a:lnTo>
                  <a:pt x="57315" y="79285"/>
                </a:lnTo>
                <a:lnTo>
                  <a:pt x="58504" y="81868"/>
                </a:lnTo>
                <a:lnTo>
                  <a:pt x="59853" y="84406"/>
                </a:lnTo>
                <a:lnTo>
                  <a:pt x="61339" y="86852"/>
                </a:lnTo>
                <a:lnTo>
                  <a:pt x="62985" y="89207"/>
                </a:lnTo>
                <a:lnTo>
                  <a:pt x="64745" y="91470"/>
                </a:lnTo>
                <a:lnTo>
                  <a:pt x="66643" y="93642"/>
                </a:lnTo>
                <a:lnTo>
                  <a:pt x="68655" y="95677"/>
                </a:lnTo>
                <a:lnTo>
                  <a:pt x="70781" y="97597"/>
                </a:lnTo>
                <a:lnTo>
                  <a:pt x="72999" y="99380"/>
                </a:lnTo>
                <a:lnTo>
                  <a:pt x="75308" y="101003"/>
                </a:lnTo>
                <a:lnTo>
                  <a:pt x="77708" y="102489"/>
                </a:lnTo>
                <a:lnTo>
                  <a:pt x="78943" y="103175"/>
                </a:lnTo>
                <a:lnTo>
                  <a:pt x="80269" y="103861"/>
                </a:lnTo>
                <a:lnTo>
                  <a:pt x="82875" y="105073"/>
                </a:lnTo>
                <a:lnTo>
                  <a:pt x="85458" y="106079"/>
                </a:lnTo>
                <a:lnTo>
                  <a:pt x="88042" y="106902"/>
                </a:lnTo>
                <a:lnTo>
                  <a:pt x="90602" y="107542"/>
                </a:lnTo>
                <a:lnTo>
                  <a:pt x="93140" y="107999"/>
                </a:lnTo>
                <a:lnTo>
                  <a:pt x="95677" y="108319"/>
                </a:lnTo>
                <a:lnTo>
                  <a:pt x="98169" y="108479"/>
                </a:lnTo>
                <a:lnTo>
                  <a:pt x="100684" y="108479"/>
                </a:lnTo>
                <a:lnTo>
                  <a:pt x="103176" y="108365"/>
                </a:lnTo>
                <a:lnTo>
                  <a:pt x="105645" y="108113"/>
                </a:lnTo>
                <a:lnTo>
                  <a:pt x="108114" y="107770"/>
                </a:lnTo>
                <a:lnTo>
                  <a:pt x="111772" y="107016"/>
                </a:lnTo>
                <a:lnTo>
                  <a:pt x="116665" y="105713"/>
                </a:lnTo>
                <a:lnTo>
                  <a:pt x="121511" y="104067"/>
                </a:lnTo>
                <a:lnTo>
                  <a:pt x="126335" y="102192"/>
                </a:lnTo>
                <a:lnTo>
                  <a:pt x="133560" y="99083"/>
                </a:lnTo>
                <a:lnTo>
                  <a:pt x="143184" y="94739"/>
                </a:lnTo>
                <a:lnTo>
                  <a:pt x="150432" y="91653"/>
                </a:lnTo>
                <a:lnTo>
                  <a:pt x="155301" y="89801"/>
                </a:lnTo>
                <a:lnTo>
                  <a:pt x="157747" y="88978"/>
                </a:lnTo>
                <a:lnTo>
                  <a:pt x="159599" y="88407"/>
                </a:lnTo>
                <a:lnTo>
                  <a:pt x="163371" y="87355"/>
                </a:lnTo>
                <a:lnTo>
                  <a:pt x="167212" y="86509"/>
                </a:lnTo>
                <a:lnTo>
                  <a:pt x="171076" y="85869"/>
                </a:lnTo>
                <a:lnTo>
                  <a:pt x="174962" y="85389"/>
                </a:lnTo>
                <a:lnTo>
                  <a:pt x="178872" y="85114"/>
                </a:lnTo>
                <a:lnTo>
                  <a:pt x="182781" y="85023"/>
                </a:lnTo>
                <a:lnTo>
                  <a:pt x="186713" y="85137"/>
                </a:lnTo>
                <a:lnTo>
                  <a:pt x="190600" y="85457"/>
                </a:lnTo>
                <a:lnTo>
                  <a:pt x="194463" y="85983"/>
                </a:lnTo>
                <a:lnTo>
                  <a:pt x="198281" y="86715"/>
                </a:lnTo>
                <a:lnTo>
                  <a:pt x="202054" y="87629"/>
                </a:lnTo>
                <a:lnTo>
                  <a:pt x="205757" y="88795"/>
                </a:lnTo>
                <a:lnTo>
                  <a:pt x="209415" y="90144"/>
                </a:lnTo>
                <a:lnTo>
                  <a:pt x="212959" y="91721"/>
                </a:lnTo>
                <a:lnTo>
                  <a:pt x="216411" y="93505"/>
                </a:lnTo>
                <a:lnTo>
                  <a:pt x="218080" y="94511"/>
                </a:lnTo>
                <a:lnTo>
                  <a:pt x="219749" y="95539"/>
                </a:lnTo>
                <a:lnTo>
                  <a:pt x="222949" y="97780"/>
                </a:lnTo>
                <a:lnTo>
                  <a:pt x="225990" y="100249"/>
                </a:lnTo>
                <a:lnTo>
                  <a:pt x="228871" y="102901"/>
                </a:lnTo>
                <a:lnTo>
                  <a:pt x="231591" y="105736"/>
                </a:lnTo>
                <a:lnTo>
                  <a:pt x="234083" y="108753"/>
                </a:lnTo>
                <a:lnTo>
                  <a:pt x="236392" y="111908"/>
                </a:lnTo>
                <a:lnTo>
                  <a:pt x="238495" y="115223"/>
                </a:lnTo>
                <a:lnTo>
                  <a:pt x="240347" y="118653"/>
                </a:lnTo>
                <a:lnTo>
                  <a:pt x="241993" y="122196"/>
                </a:lnTo>
                <a:lnTo>
                  <a:pt x="243365" y="125831"/>
                </a:lnTo>
                <a:lnTo>
                  <a:pt x="244485" y="129535"/>
                </a:lnTo>
                <a:lnTo>
                  <a:pt x="245308" y="133307"/>
                </a:lnTo>
                <a:lnTo>
                  <a:pt x="245880" y="137148"/>
                </a:lnTo>
                <a:lnTo>
                  <a:pt x="246131" y="141011"/>
                </a:lnTo>
                <a:lnTo>
                  <a:pt x="246085" y="144898"/>
                </a:lnTo>
                <a:lnTo>
                  <a:pt x="245925" y="146841"/>
                </a:lnTo>
              </a:path>
            </a:pathLst>
          </a:custGeom>
          <a:noFill/>
          <a:ln w="28575" cap="flat" cmpd="sng">
            <a:solidFill>
              <a:schemeClr val="lt2"/>
            </a:solidFill>
            <a:prstDash val="solid"/>
            <a:miter lim="22861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28"/>
          <p:cNvSpPr/>
          <p:nvPr/>
        </p:nvSpPr>
        <p:spPr>
          <a:xfrm rot="-820164">
            <a:off x="-1973662" y="3032776"/>
            <a:ext cx="10722477" cy="3577626"/>
          </a:xfrm>
          <a:custGeom>
            <a:avLst/>
            <a:gdLst/>
            <a:ahLst/>
            <a:cxnLst/>
            <a:rect l="l" t="t" r="r" b="b"/>
            <a:pathLst>
              <a:path w="246132" h="146842" fill="none" extrusionOk="0">
                <a:moveTo>
                  <a:pt x="1" y="3109"/>
                </a:moveTo>
                <a:lnTo>
                  <a:pt x="1738" y="2515"/>
                </a:lnTo>
                <a:lnTo>
                  <a:pt x="5305" y="1509"/>
                </a:lnTo>
                <a:lnTo>
                  <a:pt x="8894" y="755"/>
                </a:lnTo>
                <a:lnTo>
                  <a:pt x="12506" y="252"/>
                </a:lnTo>
                <a:lnTo>
                  <a:pt x="16118" y="0"/>
                </a:lnTo>
                <a:lnTo>
                  <a:pt x="19730" y="0"/>
                </a:lnTo>
                <a:lnTo>
                  <a:pt x="23297" y="275"/>
                </a:lnTo>
                <a:lnTo>
                  <a:pt x="26795" y="823"/>
                </a:lnTo>
                <a:lnTo>
                  <a:pt x="30224" y="1646"/>
                </a:lnTo>
                <a:lnTo>
                  <a:pt x="33539" y="2789"/>
                </a:lnTo>
                <a:lnTo>
                  <a:pt x="36740" y="4207"/>
                </a:lnTo>
                <a:lnTo>
                  <a:pt x="39803" y="5944"/>
                </a:lnTo>
                <a:lnTo>
                  <a:pt x="42684" y="7979"/>
                </a:lnTo>
                <a:lnTo>
                  <a:pt x="45404" y="10334"/>
                </a:lnTo>
                <a:lnTo>
                  <a:pt x="47919" y="13031"/>
                </a:lnTo>
                <a:lnTo>
                  <a:pt x="50182" y="16049"/>
                </a:lnTo>
                <a:lnTo>
                  <a:pt x="51234" y="17695"/>
                </a:lnTo>
                <a:lnTo>
                  <a:pt x="52057" y="19158"/>
                </a:lnTo>
                <a:lnTo>
                  <a:pt x="53429" y="22108"/>
                </a:lnTo>
                <a:lnTo>
                  <a:pt x="54458" y="25080"/>
                </a:lnTo>
                <a:lnTo>
                  <a:pt x="55166" y="28074"/>
                </a:lnTo>
                <a:lnTo>
                  <a:pt x="55601" y="31115"/>
                </a:lnTo>
                <a:lnTo>
                  <a:pt x="55806" y="34178"/>
                </a:lnTo>
                <a:lnTo>
                  <a:pt x="55829" y="37242"/>
                </a:lnTo>
                <a:lnTo>
                  <a:pt x="55692" y="40351"/>
                </a:lnTo>
                <a:lnTo>
                  <a:pt x="54961" y="48147"/>
                </a:lnTo>
                <a:lnTo>
                  <a:pt x="54160" y="55989"/>
                </a:lnTo>
                <a:lnTo>
                  <a:pt x="53978" y="59121"/>
                </a:lnTo>
                <a:lnTo>
                  <a:pt x="53909" y="62253"/>
                </a:lnTo>
                <a:lnTo>
                  <a:pt x="54000" y="65385"/>
                </a:lnTo>
                <a:lnTo>
                  <a:pt x="54138" y="66939"/>
                </a:lnTo>
                <a:lnTo>
                  <a:pt x="54298" y="68357"/>
                </a:lnTo>
                <a:lnTo>
                  <a:pt x="54778" y="71146"/>
                </a:lnTo>
                <a:lnTo>
                  <a:pt x="55441" y="73889"/>
                </a:lnTo>
                <a:lnTo>
                  <a:pt x="56287" y="76610"/>
                </a:lnTo>
                <a:lnTo>
                  <a:pt x="57315" y="79285"/>
                </a:lnTo>
                <a:lnTo>
                  <a:pt x="58504" y="81868"/>
                </a:lnTo>
                <a:lnTo>
                  <a:pt x="59853" y="84406"/>
                </a:lnTo>
                <a:lnTo>
                  <a:pt x="61339" y="86852"/>
                </a:lnTo>
                <a:lnTo>
                  <a:pt x="62985" y="89207"/>
                </a:lnTo>
                <a:lnTo>
                  <a:pt x="64745" y="91470"/>
                </a:lnTo>
                <a:lnTo>
                  <a:pt x="66643" y="93642"/>
                </a:lnTo>
                <a:lnTo>
                  <a:pt x="68655" y="95677"/>
                </a:lnTo>
                <a:lnTo>
                  <a:pt x="70781" y="97597"/>
                </a:lnTo>
                <a:lnTo>
                  <a:pt x="72999" y="99380"/>
                </a:lnTo>
                <a:lnTo>
                  <a:pt x="75308" y="101003"/>
                </a:lnTo>
                <a:lnTo>
                  <a:pt x="77708" y="102489"/>
                </a:lnTo>
                <a:lnTo>
                  <a:pt x="78943" y="103175"/>
                </a:lnTo>
                <a:lnTo>
                  <a:pt x="80269" y="103861"/>
                </a:lnTo>
                <a:lnTo>
                  <a:pt x="82875" y="105073"/>
                </a:lnTo>
                <a:lnTo>
                  <a:pt x="85458" y="106079"/>
                </a:lnTo>
                <a:lnTo>
                  <a:pt x="88042" y="106902"/>
                </a:lnTo>
                <a:lnTo>
                  <a:pt x="90602" y="107542"/>
                </a:lnTo>
                <a:lnTo>
                  <a:pt x="93140" y="107999"/>
                </a:lnTo>
                <a:lnTo>
                  <a:pt x="95677" y="108319"/>
                </a:lnTo>
                <a:lnTo>
                  <a:pt x="98169" y="108479"/>
                </a:lnTo>
                <a:lnTo>
                  <a:pt x="100684" y="108479"/>
                </a:lnTo>
                <a:lnTo>
                  <a:pt x="103176" y="108365"/>
                </a:lnTo>
                <a:lnTo>
                  <a:pt x="105645" y="108113"/>
                </a:lnTo>
                <a:lnTo>
                  <a:pt x="108114" y="107770"/>
                </a:lnTo>
                <a:lnTo>
                  <a:pt x="111772" y="107016"/>
                </a:lnTo>
                <a:lnTo>
                  <a:pt x="116665" y="105713"/>
                </a:lnTo>
                <a:lnTo>
                  <a:pt x="121511" y="104067"/>
                </a:lnTo>
                <a:lnTo>
                  <a:pt x="126335" y="102192"/>
                </a:lnTo>
                <a:lnTo>
                  <a:pt x="133560" y="99083"/>
                </a:lnTo>
                <a:lnTo>
                  <a:pt x="143184" y="94739"/>
                </a:lnTo>
                <a:lnTo>
                  <a:pt x="150432" y="91653"/>
                </a:lnTo>
                <a:lnTo>
                  <a:pt x="155301" y="89801"/>
                </a:lnTo>
                <a:lnTo>
                  <a:pt x="157747" y="88978"/>
                </a:lnTo>
                <a:lnTo>
                  <a:pt x="159599" y="88407"/>
                </a:lnTo>
                <a:lnTo>
                  <a:pt x="163371" y="87355"/>
                </a:lnTo>
                <a:lnTo>
                  <a:pt x="167212" y="86509"/>
                </a:lnTo>
                <a:lnTo>
                  <a:pt x="171076" y="85869"/>
                </a:lnTo>
                <a:lnTo>
                  <a:pt x="174962" y="85389"/>
                </a:lnTo>
                <a:lnTo>
                  <a:pt x="178872" y="85114"/>
                </a:lnTo>
                <a:lnTo>
                  <a:pt x="182781" y="85023"/>
                </a:lnTo>
                <a:lnTo>
                  <a:pt x="186713" y="85137"/>
                </a:lnTo>
                <a:lnTo>
                  <a:pt x="190600" y="85457"/>
                </a:lnTo>
                <a:lnTo>
                  <a:pt x="194463" y="85983"/>
                </a:lnTo>
                <a:lnTo>
                  <a:pt x="198281" y="86715"/>
                </a:lnTo>
                <a:lnTo>
                  <a:pt x="202054" y="87629"/>
                </a:lnTo>
                <a:lnTo>
                  <a:pt x="205757" y="88795"/>
                </a:lnTo>
                <a:lnTo>
                  <a:pt x="209415" y="90144"/>
                </a:lnTo>
                <a:lnTo>
                  <a:pt x="212959" y="91721"/>
                </a:lnTo>
                <a:lnTo>
                  <a:pt x="216411" y="93505"/>
                </a:lnTo>
                <a:lnTo>
                  <a:pt x="218080" y="94511"/>
                </a:lnTo>
                <a:lnTo>
                  <a:pt x="219749" y="95539"/>
                </a:lnTo>
                <a:lnTo>
                  <a:pt x="222949" y="97780"/>
                </a:lnTo>
                <a:lnTo>
                  <a:pt x="225990" y="100249"/>
                </a:lnTo>
                <a:lnTo>
                  <a:pt x="228871" y="102901"/>
                </a:lnTo>
                <a:lnTo>
                  <a:pt x="231591" y="105736"/>
                </a:lnTo>
                <a:lnTo>
                  <a:pt x="234083" y="108753"/>
                </a:lnTo>
                <a:lnTo>
                  <a:pt x="236392" y="111908"/>
                </a:lnTo>
                <a:lnTo>
                  <a:pt x="238495" y="115223"/>
                </a:lnTo>
                <a:lnTo>
                  <a:pt x="240347" y="118653"/>
                </a:lnTo>
                <a:lnTo>
                  <a:pt x="241993" y="122196"/>
                </a:lnTo>
                <a:lnTo>
                  <a:pt x="243365" y="125831"/>
                </a:lnTo>
                <a:lnTo>
                  <a:pt x="244485" y="129535"/>
                </a:lnTo>
                <a:lnTo>
                  <a:pt x="245308" y="133307"/>
                </a:lnTo>
                <a:lnTo>
                  <a:pt x="245880" y="137148"/>
                </a:lnTo>
                <a:lnTo>
                  <a:pt x="246131" y="141011"/>
                </a:lnTo>
                <a:lnTo>
                  <a:pt x="246085" y="144898"/>
                </a:lnTo>
                <a:lnTo>
                  <a:pt x="245925" y="146841"/>
                </a:lnTo>
              </a:path>
            </a:pathLst>
          </a:custGeom>
          <a:noFill/>
          <a:ln w="28575" cap="flat" cmpd="sng">
            <a:solidFill>
              <a:schemeClr val="lt2"/>
            </a:solidFill>
            <a:prstDash val="solid"/>
            <a:miter lim="22861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Quote">
  <p:cSld name="Quote">
    <p:bg>
      <p:bgPr>
        <a:solidFill>
          <a:schemeClr val="lt2"/>
        </a:solidFill>
        <a:effectLst/>
      </p:bgPr>
    </p:bg>
    <p:spTree>
      <p:nvGrpSpPr>
        <p:cNvPr id="1" name="Shape 222"/>
        <p:cNvGrpSpPr/>
        <p:nvPr/>
      </p:nvGrpSpPr>
      <p:grpSpPr>
        <a:xfrm>
          <a:off x="0" y="0"/>
          <a:ext cx="0" cy="0"/>
          <a:chOff x="0" y="0"/>
          <a:chExt cx="0" cy="0"/>
        </a:xfrm>
      </p:grpSpPr>
      <p:sp>
        <p:nvSpPr>
          <p:cNvPr id="223" name="Google Shape;223;p22"/>
          <p:cNvSpPr/>
          <p:nvPr/>
        </p:nvSpPr>
        <p:spPr>
          <a:xfrm rot="10566647">
            <a:off x="2191218" y="-588102"/>
            <a:ext cx="7740775" cy="2616772"/>
          </a:xfrm>
          <a:custGeom>
            <a:avLst/>
            <a:gdLst/>
            <a:ahLst/>
            <a:cxnLst/>
            <a:rect l="l" t="t" r="r" b="b"/>
            <a:pathLst>
              <a:path w="158982" h="88796" extrusionOk="0">
                <a:moveTo>
                  <a:pt x="6425" y="0"/>
                </a:moveTo>
                <a:lnTo>
                  <a:pt x="6082" y="115"/>
                </a:lnTo>
                <a:lnTo>
                  <a:pt x="5053" y="823"/>
                </a:lnTo>
                <a:lnTo>
                  <a:pt x="4710" y="938"/>
                </a:lnTo>
                <a:lnTo>
                  <a:pt x="4641" y="2469"/>
                </a:lnTo>
                <a:lnTo>
                  <a:pt x="4641" y="5510"/>
                </a:lnTo>
                <a:lnTo>
                  <a:pt x="4733" y="7042"/>
                </a:lnTo>
                <a:lnTo>
                  <a:pt x="1029" y="80862"/>
                </a:lnTo>
                <a:lnTo>
                  <a:pt x="526" y="80794"/>
                </a:lnTo>
                <a:lnTo>
                  <a:pt x="0" y="80839"/>
                </a:lnTo>
                <a:lnTo>
                  <a:pt x="158593" y="88795"/>
                </a:lnTo>
                <a:lnTo>
                  <a:pt x="158410" y="88384"/>
                </a:lnTo>
                <a:lnTo>
                  <a:pt x="158159" y="87378"/>
                </a:lnTo>
                <a:lnTo>
                  <a:pt x="158021" y="85663"/>
                </a:lnTo>
                <a:lnTo>
                  <a:pt x="158204" y="83148"/>
                </a:lnTo>
                <a:lnTo>
                  <a:pt x="158684" y="80862"/>
                </a:lnTo>
                <a:lnTo>
                  <a:pt x="158982" y="79948"/>
                </a:lnTo>
                <a:lnTo>
                  <a:pt x="157038" y="79994"/>
                </a:lnTo>
                <a:lnTo>
                  <a:pt x="153129" y="79971"/>
                </a:lnTo>
                <a:lnTo>
                  <a:pt x="149220" y="79834"/>
                </a:lnTo>
                <a:lnTo>
                  <a:pt x="145310" y="79582"/>
                </a:lnTo>
                <a:lnTo>
                  <a:pt x="141424" y="79216"/>
                </a:lnTo>
                <a:lnTo>
                  <a:pt x="137537" y="78713"/>
                </a:lnTo>
                <a:lnTo>
                  <a:pt x="133674" y="78119"/>
                </a:lnTo>
                <a:lnTo>
                  <a:pt x="129833" y="77387"/>
                </a:lnTo>
                <a:lnTo>
                  <a:pt x="127912" y="76976"/>
                </a:lnTo>
                <a:lnTo>
                  <a:pt x="125055" y="76336"/>
                </a:lnTo>
                <a:lnTo>
                  <a:pt x="120780" y="75147"/>
                </a:lnTo>
                <a:lnTo>
                  <a:pt x="117990" y="74232"/>
                </a:lnTo>
                <a:lnTo>
                  <a:pt x="115224" y="73226"/>
                </a:lnTo>
                <a:lnTo>
                  <a:pt x="112526" y="72061"/>
                </a:lnTo>
                <a:lnTo>
                  <a:pt x="109920" y="70757"/>
                </a:lnTo>
                <a:lnTo>
                  <a:pt x="107360" y="69294"/>
                </a:lnTo>
                <a:lnTo>
                  <a:pt x="106148" y="68494"/>
                </a:lnTo>
                <a:lnTo>
                  <a:pt x="104708" y="67511"/>
                </a:lnTo>
                <a:lnTo>
                  <a:pt x="101987" y="65362"/>
                </a:lnTo>
                <a:lnTo>
                  <a:pt x="99427" y="63053"/>
                </a:lnTo>
                <a:lnTo>
                  <a:pt x="97003" y="60584"/>
                </a:lnTo>
                <a:lnTo>
                  <a:pt x="94694" y="57978"/>
                </a:lnTo>
                <a:lnTo>
                  <a:pt x="92477" y="55280"/>
                </a:lnTo>
                <a:lnTo>
                  <a:pt x="89253" y="51119"/>
                </a:lnTo>
                <a:lnTo>
                  <a:pt x="85046" y="45472"/>
                </a:lnTo>
                <a:lnTo>
                  <a:pt x="80748" y="39871"/>
                </a:lnTo>
                <a:lnTo>
                  <a:pt x="77365" y="35893"/>
                </a:lnTo>
                <a:lnTo>
                  <a:pt x="74987" y="33356"/>
                </a:lnTo>
                <a:lnTo>
                  <a:pt x="72495" y="30955"/>
                </a:lnTo>
                <a:lnTo>
                  <a:pt x="69820" y="28715"/>
                </a:lnTo>
                <a:lnTo>
                  <a:pt x="68426" y="27663"/>
                </a:lnTo>
                <a:lnTo>
                  <a:pt x="67100" y="26726"/>
                </a:lnTo>
                <a:lnTo>
                  <a:pt x="64357" y="25034"/>
                </a:lnTo>
                <a:lnTo>
                  <a:pt x="61499" y="23502"/>
                </a:lnTo>
                <a:lnTo>
                  <a:pt x="58572" y="22131"/>
                </a:lnTo>
                <a:lnTo>
                  <a:pt x="57064" y="21513"/>
                </a:lnTo>
                <a:lnTo>
                  <a:pt x="54823" y="20644"/>
                </a:lnTo>
                <a:lnTo>
                  <a:pt x="50228" y="19158"/>
                </a:lnTo>
                <a:lnTo>
                  <a:pt x="45541" y="18015"/>
                </a:lnTo>
                <a:lnTo>
                  <a:pt x="40809" y="17215"/>
                </a:lnTo>
                <a:lnTo>
                  <a:pt x="38408" y="16964"/>
                </a:lnTo>
                <a:lnTo>
                  <a:pt x="33767" y="16621"/>
                </a:lnTo>
                <a:lnTo>
                  <a:pt x="27983" y="16186"/>
                </a:lnTo>
                <a:lnTo>
                  <a:pt x="25720" y="15889"/>
                </a:lnTo>
                <a:lnTo>
                  <a:pt x="23457" y="15432"/>
                </a:lnTo>
                <a:lnTo>
                  <a:pt x="21239" y="14838"/>
                </a:lnTo>
                <a:lnTo>
                  <a:pt x="20165" y="14449"/>
                </a:lnTo>
                <a:lnTo>
                  <a:pt x="18953" y="13969"/>
                </a:lnTo>
                <a:lnTo>
                  <a:pt x="16667" y="12780"/>
                </a:lnTo>
                <a:lnTo>
                  <a:pt x="14541" y="11340"/>
                </a:lnTo>
                <a:lnTo>
                  <a:pt x="12574" y="9694"/>
                </a:lnTo>
                <a:lnTo>
                  <a:pt x="10791" y="7819"/>
                </a:lnTo>
                <a:lnTo>
                  <a:pt x="9237" y="5761"/>
                </a:lnTo>
                <a:lnTo>
                  <a:pt x="7911" y="3567"/>
                </a:lnTo>
                <a:lnTo>
                  <a:pt x="6836" y="1212"/>
                </a:lnTo>
                <a:lnTo>
                  <a:pt x="642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2"/>
          <p:cNvSpPr/>
          <p:nvPr/>
        </p:nvSpPr>
        <p:spPr>
          <a:xfrm rot="-5216854">
            <a:off x="6689370" y="-1802916"/>
            <a:ext cx="1751179" cy="4809420"/>
          </a:xfrm>
          <a:custGeom>
            <a:avLst/>
            <a:gdLst/>
            <a:ahLst/>
            <a:cxnLst/>
            <a:rect l="l" t="t" r="r" b="b"/>
            <a:pathLst>
              <a:path w="103611" h="100455" fill="none" extrusionOk="0">
                <a:moveTo>
                  <a:pt x="17376" y="100455"/>
                </a:moveTo>
                <a:lnTo>
                  <a:pt x="17467" y="99815"/>
                </a:lnTo>
                <a:lnTo>
                  <a:pt x="17467" y="98580"/>
                </a:lnTo>
                <a:lnTo>
                  <a:pt x="17307" y="97346"/>
                </a:lnTo>
                <a:lnTo>
                  <a:pt x="16987" y="96134"/>
                </a:lnTo>
                <a:lnTo>
                  <a:pt x="16347" y="94328"/>
                </a:lnTo>
                <a:lnTo>
                  <a:pt x="15181" y="92019"/>
                </a:lnTo>
                <a:lnTo>
                  <a:pt x="14541" y="90921"/>
                </a:lnTo>
                <a:lnTo>
                  <a:pt x="11638" y="86075"/>
                </a:lnTo>
                <a:lnTo>
                  <a:pt x="7271" y="78850"/>
                </a:lnTo>
                <a:lnTo>
                  <a:pt x="5259" y="75124"/>
                </a:lnTo>
                <a:lnTo>
                  <a:pt x="4025" y="72609"/>
                </a:lnTo>
                <a:lnTo>
                  <a:pt x="3453" y="71329"/>
                </a:lnTo>
                <a:lnTo>
                  <a:pt x="2904" y="70026"/>
                </a:lnTo>
                <a:lnTo>
                  <a:pt x="1921" y="67351"/>
                </a:lnTo>
                <a:lnTo>
                  <a:pt x="1121" y="64630"/>
                </a:lnTo>
                <a:lnTo>
                  <a:pt x="504" y="61864"/>
                </a:lnTo>
                <a:lnTo>
                  <a:pt x="115" y="59075"/>
                </a:lnTo>
                <a:lnTo>
                  <a:pt x="1" y="56263"/>
                </a:lnTo>
                <a:lnTo>
                  <a:pt x="138" y="53474"/>
                </a:lnTo>
                <a:lnTo>
                  <a:pt x="573" y="50731"/>
                </a:lnTo>
                <a:lnTo>
                  <a:pt x="915" y="49359"/>
                </a:lnTo>
                <a:lnTo>
                  <a:pt x="1373" y="47896"/>
                </a:lnTo>
                <a:lnTo>
                  <a:pt x="2584" y="45107"/>
                </a:lnTo>
                <a:lnTo>
                  <a:pt x="4116" y="42477"/>
                </a:lnTo>
                <a:lnTo>
                  <a:pt x="5945" y="40031"/>
                </a:lnTo>
                <a:lnTo>
                  <a:pt x="8048" y="37791"/>
                </a:lnTo>
                <a:lnTo>
                  <a:pt x="10380" y="35779"/>
                </a:lnTo>
                <a:lnTo>
                  <a:pt x="12872" y="33973"/>
                </a:lnTo>
                <a:lnTo>
                  <a:pt x="15547" y="32418"/>
                </a:lnTo>
                <a:lnTo>
                  <a:pt x="16919" y="31755"/>
                </a:lnTo>
                <a:lnTo>
                  <a:pt x="18336" y="31115"/>
                </a:lnTo>
                <a:lnTo>
                  <a:pt x="21194" y="30041"/>
                </a:lnTo>
                <a:lnTo>
                  <a:pt x="24120" y="29195"/>
                </a:lnTo>
                <a:lnTo>
                  <a:pt x="27115" y="28555"/>
                </a:lnTo>
                <a:lnTo>
                  <a:pt x="30156" y="28075"/>
                </a:lnTo>
                <a:lnTo>
                  <a:pt x="33219" y="27777"/>
                </a:lnTo>
                <a:lnTo>
                  <a:pt x="36283" y="27640"/>
                </a:lnTo>
                <a:lnTo>
                  <a:pt x="39369" y="27617"/>
                </a:lnTo>
                <a:lnTo>
                  <a:pt x="40901" y="27663"/>
                </a:lnTo>
                <a:lnTo>
                  <a:pt x="43804" y="27777"/>
                </a:lnTo>
                <a:lnTo>
                  <a:pt x="49611" y="28280"/>
                </a:lnTo>
                <a:lnTo>
                  <a:pt x="55395" y="28852"/>
                </a:lnTo>
                <a:lnTo>
                  <a:pt x="61202" y="29355"/>
                </a:lnTo>
                <a:lnTo>
                  <a:pt x="64106" y="29515"/>
                </a:lnTo>
                <a:lnTo>
                  <a:pt x="65569" y="29561"/>
                </a:lnTo>
                <a:lnTo>
                  <a:pt x="68495" y="29561"/>
                </a:lnTo>
                <a:lnTo>
                  <a:pt x="71421" y="29446"/>
                </a:lnTo>
                <a:lnTo>
                  <a:pt x="74325" y="29195"/>
                </a:lnTo>
                <a:lnTo>
                  <a:pt x="77205" y="28760"/>
                </a:lnTo>
                <a:lnTo>
                  <a:pt x="80040" y="28143"/>
                </a:lnTo>
                <a:lnTo>
                  <a:pt x="82807" y="27297"/>
                </a:lnTo>
                <a:lnTo>
                  <a:pt x="85504" y="26246"/>
                </a:lnTo>
                <a:lnTo>
                  <a:pt x="86807" y="25628"/>
                </a:lnTo>
                <a:lnTo>
                  <a:pt x="87699" y="25148"/>
                </a:lnTo>
                <a:lnTo>
                  <a:pt x="89414" y="24142"/>
                </a:lnTo>
                <a:lnTo>
                  <a:pt x="91060" y="22999"/>
                </a:lnTo>
                <a:lnTo>
                  <a:pt x="92637" y="21765"/>
                </a:lnTo>
                <a:lnTo>
                  <a:pt x="94123" y="20416"/>
                </a:lnTo>
                <a:lnTo>
                  <a:pt x="95518" y="18976"/>
                </a:lnTo>
                <a:lnTo>
                  <a:pt x="96821" y="17444"/>
                </a:lnTo>
                <a:lnTo>
                  <a:pt x="98010" y="15843"/>
                </a:lnTo>
                <a:lnTo>
                  <a:pt x="99107" y="14175"/>
                </a:lnTo>
                <a:lnTo>
                  <a:pt x="100113" y="12437"/>
                </a:lnTo>
                <a:lnTo>
                  <a:pt x="100982" y="10631"/>
                </a:lnTo>
                <a:lnTo>
                  <a:pt x="101759" y="8779"/>
                </a:lnTo>
                <a:lnTo>
                  <a:pt x="102399" y="6882"/>
                </a:lnTo>
                <a:lnTo>
                  <a:pt x="102902" y="4938"/>
                </a:lnTo>
                <a:lnTo>
                  <a:pt x="103291" y="2995"/>
                </a:lnTo>
                <a:lnTo>
                  <a:pt x="103542" y="1006"/>
                </a:lnTo>
                <a:lnTo>
                  <a:pt x="103611" y="0"/>
                </a:lnTo>
              </a:path>
            </a:pathLst>
          </a:custGeom>
          <a:noFill/>
          <a:ln w="28575" cap="flat" cmpd="sng">
            <a:solidFill>
              <a:schemeClr val="lt1"/>
            </a:solidFill>
            <a:prstDash val="solid"/>
            <a:miter lim="22861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2"/>
          <p:cNvSpPr/>
          <p:nvPr/>
        </p:nvSpPr>
        <p:spPr>
          <a:xfrm rot="-229855">
            <a:off x="4538700" y="3850521"/>
            <a:ext cx="9694639" cy="1434213"/>
          </a:xfrm>
          <a:custGeom>
            <a:avLst/>
            <a:gdLst/>
            <a:ahLst/>
            <a:cxnLst/>
            <a:rect l="l" t="t" r="r" b="b"/>
            <a:pathLst>
              <a:path w="163257" h="45839" extrusionOk="0">
                <a:moveTo>
                  <a:pt x="59533" y="1"/>
                </a:moveTo>
                <a:lnTo>
                  <a:pt x="54960" y="138"/>
                </a:lnTo>
                <a:lnTo>
                  <a:pt x="50388" y="595"/>
                </a:lnTo>
                <a:lnTo>
                  <a:pt x="45861" y="1373"/>
                </a:lnTo>
                <a:lnTo>
                  <a:pt x="41403" y="2493"/>
                </a:lnTo>
                <a:lnTo>
                  <a:pt x="37037" y="3910"/>
                </a:lnTo>
                <a:lnTo>
                  <a:pt x="32784" y="5648"/>
                </a:lnTo>
                <a:lnTo>
                  <a:pt x="28669" y="7682"/>
                </a:lnTo>
                <a:lnTo>
                  <a:pt x="24714" y="9991"/>
                </a:lnTo>
                <a:lnTo>
                  <a:pt x="20942" y="12598"/>
                </a:lnTo>
                <a:lnTo>
                  <a:pt x="17376" y="15478"/>
                </a:lnTo>
                <a:lnTo>
                  <a:pt x="14061" y="18610"/>
                </a:lnTo>
                <a:lnTo>
                  <a:pt x="10997" y="22017"/>
                </a:lnTo>
                <a:lnTo>
                  <a:pt x="9557" y="23823"/>
                </a:lnTo>
                <a:lnTo>
                  <a:pt x="8528" y="25217"/>
                </a:lnTo>
                <a:lnTo>
                  <a:pt x="6722" y="28029"/>
                </a:lnTo>
                <a:lnTo>
                  <a:pt x="5190" y="30910"/>
                </a:lnTo>
                <a:lnTo>
                  <a:pt x="3910" y="33950"/>
                </a:lnTo>
                <a:lnTo>
                  <a:pt x="3338" y="35574"/>
                </a:lnTo>
                <a:lnTo>
                  <a:pt x="2904" y="37037"/>
                </a:lnTo>
                <a:lnTo>
                  <a:pt x="1487" y="42044"/>
                </a:lnTo>
                <a:lnTo>
                  <a:pt x="892" y="44467"/>
                </a:lnTo>
                <a:lnTo>
                  <a:pt x="915" y="44718"/>
                </a:lnTo>
                <a:lnTo>
                  <a:pt x="801" y="44764"/>
                </a:lnTo>
                <a:lnTo>
                  <a:pt x="572" y="45061"/>
                </a:lnTo>
                <a:lnTo>
                  <a:pt x="344" y="45496"/>
                </a:lnTo>
                <a:lnTo>
                  <a:pt x="92" y="45793"/>
                </a:lnTo>
                <a:lnTo>
                  <a:pt x="1" y="45839"/>
                </a:lnTo>
                <a:lnTo>
                  <a:pt x="163257" y="45839"/>
                </a:lnTo>
                <a:lnTo>
                  <a:pt x="162320" y="45038"/>
                </a:lnTo>
                <a:lnTo>
                  <a:pt x="161154" y="44147"/>
                </a:lnTo>
                <a:lnTo>
                  <a:pt x="160559" y="43324"/>
                </a:lnTo>
                <a:lnTo>
                  <a:pt x="160353" y="42729"/>
                </a:lnTo>
                <a:lnTo>
                  <a:pt x="160376" y="42638"/>
                </a:lnTo>
                <a:lnTo>
                  <a:pt x="160216" y="42318"/>
                </a:lnTo>
                <a:lnTo>
                  <a:pt x="159851" y="41769"/>
                </a:lnTo>
                <a:lnTo>
                  <a:pt x="159896" y="41701"/>
                </a:lnTo>
                <a:lnTo>
                  <a:pt x="159896" y="20096"/>
                </a:lnTo>
                <a:lnTo>
                  <a:pt x="159668" y="20073"/>
                </a:lnTo>
                <a:lnTo>
                  <a:pt x="159416" y="20119"/>
                </a:lnTo>
                <a:lnTo>
                  <a:pt x="156101" y="20874"/>
                </a:lnTo>
                <a:lnTo>
                  <a:pt x="149403" y="22108"/>
                </a:lnTo>
                <a:lnTo>
                  <a:pt x="144327" y="22771"/>
                </a:lnTo>
                <a:lnTo>
                  <a:pt x="140921" y="23114"/>
                </a:lnTo>
                <a:lnTo>
                  <a:pt x="137537" y="23343"/>
                </a:lnTo>
                <a:lnTo>
                  <a:pt x="134131" y="23434"/>
                </a:lnTo>
                <a:lnTo>
                  <a:pt x="130747" y="23411"/>
                </a:lnTo>
                <a:lnTo>
                  <a:pt x="127387" y="23251"/>
                </a:lnTo>
                <a:lnTo>
                  <a:pt x="124049" y="22931"/>
                </a:lnTo>
                <a:lnTo>
                  <a:pt x="120734" y="22451"/>
                </a:lnTo>
                <a:lnTo>
                  <a:pt x="117465" y="21811"/>
                </a:lnTo>
                <a:lnTo>
                  <a:pt x="114218" y="20988"/>
                </a:lnTo>
                <a:lnTo>
                  <a:pt x="111041" y="19982"/>
                </a:lnTo>
                <a:lnTo>
                  <a:pt x="107908" y="18770"/>
                </a:lnTo>
                <a:lnTo>
                  <a:pt x="106354" y="18084"/>
                </a:lnTo>
                <a:lnTo>
                  <a:pt x="104411" y="17170"/>
                </a:lnTo>
                <a:lnTo>
                  <a:pt x="100593" y="15112"/>
                </a:lnTo>
                <a:lnTo>
                  <a:pt x="95014" y="11775"/>
                </a:lnTo>
                <a:lnTo>
                  <a:pt x="91288" y="9557"/>
                </a:lnTo>
                <a:lnTo>
                  <a:pt x="89390" y="8483"/>
                </a:lnTo>
                <a:lnTo>
                  <a:pt x="85504" y="6448"/>
                </a:lnTo>
                <a:lnTo>
                  <a:pt x="81526" y="4619"/>
                </a:lnTo>
                <a:lnTo>
                  <a:pt x="77456" y="3041"/>
                </a:lnTo>
                <a:lnTo>
                  <a:pt x="75376" y="2401"/>
                </a:lnTo>
                <a:lnTo>
                  <a:pt x="73158" y="1761"/>
                </a:lnTo>
                <a:lnTo>
                  <a:pt x="68655" y="824"/>
                </a:lnTo>
                <a:lnTo>
                  <a:pt x="64105" y="229"/>
                </a:lnTo>
                <a:lnTo>
                  <a:pt x="595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2"/>
          <p:cNvSpPr/>
          <p:nvPr/>
        </p:nvSpPr>
        <p:spPr>
          <a:xfrm rot="10271192" flipH="1">
            <a:off x="1450768" y="4096080"/>
            <a:ext cx="7628916" cy="2758425"/>
          </a:xfrm>
          <a:custGeom>
            <a:avLst/>
            <a:gdLst/>
            <a:ahLst/>
            <a:cxnLst/>
            <a:rect l="l" t="t" r="r" b="b"/>
            <a:pathLst>
              <a:path w="152100" h="108229" fill="none" extrusionOk="0">
                <a:moveTo>
                  <a:pt x="0" y="81297"/>
                </a:moveTo>
                <a:lnTo>
                  <a:pt x="1258" y="80383"/>
                </a:lnTo>
                <a:lnTo>
                  <a:pt x="3864" y="78691"/>
                </a:lnTo>
                <a:lnTo>
                  <a:pt x="6539" y="77205"/>
                </a:lnTo>
                <a:lnTo>
                  <a:pt x="9282" y="75879"/>
                </a:lnTo>
                <a:lnTo>
                  <a:pt x="12071" y="74736"/>
                </a:lnTo>
                <a:lnTo>
                  <a:pt x="14906" y="73776"/>
                </a:lnTo>
                <a:lnTo>
                  <a:pt x="17787" y="72976"/>
                </a:lnTo>
                <a:lnTo>
                  <a:pt x="20736" y="72358"/>
                </a:lnTo>
                <a:lnTo>
                  <a:pt x="23685" y="71901"/>
                </a:lnTo>
                <a:lnTo>
                  <a:pt x="26680" y="71604"/>
                </a:lnTo>
                <a:lnTo>
                  <a:pt x="29698" y="71444"/>
                </a:lnTo>
                <a:lnTo>
                  <a:pt x="32716" y="71467"/>
                </a:lnTo>
                <a:lnTo>
                  <a:pt x="35733" y="71627"/>
                </a:lnTo>
                <a:lnTo>
                  <a:pt x="38774" y="71924"/>
                </a:lnTo>
                <a:lnTo>
                  <a:pt x="41792" y="72358"/>
                </a:lnTo>
                <a:lnTo>
                  <a:pt x="44809" y="72953"/>
                </a:lnTo>
                <a:lnTo>
                  <a:pt x="46318" y="73296"/>
                </a:lnTo>
                <a:lnTo>
                  <a:pt x="49176" y="74004"/>
                </a:lnTo>
                <a:lnTo>
                  <a:pt x="55052" y="75719"/>
                </a:lnTo>
                <a:lnTo>
                  <a:pt x="59441" y="77296"/>
                </a:lnTo>
                <a:lnTo>
                  <a:pt x="62299" y="78485"/>
                </a:lnTo>
                <a:lnTo>
                  <a:pt x="65042" y="79811"/>
                </a:lnTo>
                <a:lnTo>
                  <a:pt x="67626" y="81274"/>
                </a:lnTo>
                <a:lnTo>
                  <a:pt x="68860" y="82052"/>
                </a:lnTo>
                <a:lnTo>
                  <a:pt x="73318" y="85047"/>
                </a:lnTo>
                <a:lnTo>
                  <a:pt x="82189" y="91288"/>
                </a:lnTo>
                <a:lnTo>
                  <a:pt x="88978" y="95837"/>
                </a:lnTo>
                <a:lnTo>
                  <a:pt x="93619" y="98695"/>
                </a:lnTo>
                <a:lnTo>
                  <a:pt x="98352" y="101347"/>
                </a:lnTo>
                <a:lnTo>
                  <a:pt x="103221" y="103702"/>
                </a:lnTo>
                <a:lnTo>
                  <a:pt x="105736" y="104731"/>
                </a:lnTo>
                <a:lnTo>
                  <a:pt x="106971" y="105211"/>
                </a:lnTo>
                <a:lnTo>
                  <a:pt x="109531" y="106079"/>
                </a:lnTo>
                <a:lnTo>
                  <a:pt x="112160" y="106811"/>
                </a:lnTo>
                <a:lnTo>
                  <a:pt x="114858" y="107405"/>
                </a:lnTo>
                <a:lnTo>
                  <a:pt x="117601" y="107840"/>
                </a:lnTo>
                <a:lnTo>
                  <a:pt x="120391" y="108114"/>
                </a:lnTo>
                <a:lnTo>
                  <a:pt x="123157" y="108228"/>
                </a:lnTo>
                <a:lnTo>
                  <a:pt x="125923" y="108160"/>
                </a:lnTo>
                <a:lnTo>
                  <a:pt x="128667" y="107885"/>
                </a:lnTo>
                <a:lnTo>
                  <a:pt x="131341" y="107405"/>
                </a:lnTo>
                <a:lnTo>
                  <a:pt x="133971" y="106697"/>
                </a:lnTo>
                <a:lnTo>
                  <a:pt x="136508" y="105782"/>
                </a:lnTo>
                <a:lnTo>
                  <a:pt x="138932" y="104616"/>
                </a:lnTo>
                <a:lnTo>
                  <a:pt x="141241" y="103222"/>
                </a:lnTo>
                <a:lnTo>
                  <a:pt x="143413" y="101553"/>
                </a:lnTo>
                <a:lnTo>
                  <a:pt x="145401" y="99609"/>
                </a:lnTo>
                <a:lnTo>
                  <a:pt x="146339" y="98512"/>
                </a:lnTo>
                <a:lnTo>
                  <a:pt x="146910" y="97803"/>
                </a:lnTo>
                <a:lnTo>
                  <a:pt x="147939" y="96340"/>
                </a:lnTo>
                <a:lnTo>
                  <a:pt x="148854" y="94786"/>
                </a:lnTo>
                <a:lnTo>
                  <a:pt x="149654" y="93185"/>
                </a:lnTo>
                <a:lnTo>
                  <a:pt x="150317" y="91516"/>
                </a:lnTo>
                <a:lnTo>
                  <a:pt x="150888" y="89825"/>
                </a:lnTo>
                <a:lnTo>
                  <a:pt x="151346" y="88064"/>
                </a:lnTo>
                <a:lnTo>
                  <a:pt x="151688" y="86281"/>
                </a:lnTo>
                <a:lnTo>
                  <a:pt x="152031" y="83583"/>
                </a:lnTo>
                <a:lnTo>
                  <a:pt x="152100" y="79926"/>
                </a:lnTo>
                <a:lnTo>
                  <a:pt x="151780" y="76268"/>
                </a:lnTo>
                <a:lnTo>
                  <a:pt x="151094" y="72678"/>
                </a:lnTo>
                <a:lnTo>
                  <a:pt x="150591" y="70918"/>
                </a:lnTo>
                <a:lnTo>
                  <a:pt x="150180" y="69661"/>
                </a:lnTo>
                <a:lnTo>
                  <a:pt x="149242" y="67214"/>
                </a:lnTo>
                <a:lnTo>
                  <a:pt x="148122" y="64883"/>
                </a:lnTo>
                <a:lnTo>
                  <a:pt x="146888" y="62642"/>
                </a:lnTo>
                <a:lnTo>
                  <a:pt x="144853" y="59373"/>
                </a:lnTo>
                <a:lnTo>
                  <a:pt x="141926" y="55189"/>
                </a:lnTo>
                <a:lnTo>
                  <a:pt x="139000" y="51028"/>
                </a:lnTo>
                <a:lnTo>
                  <a:pt x="136920" y="47851"/>
                </a:lnTo>
                <a:lnTo>
                  <a:pt x="135617" y="45679"/>
                </a:lnTo>
                <a:lnTo>
                  <a:pt x="134451" y="43461"/>
                </a:lnTo>
                <a:lnTo>
                  <a:pt x="133445" y="41129"/>
                </a:lnTo>
                <a:lnTo>
                  <a:pt x="132599" y="38729"/>
                </a:lnTo>
                <a:lnTo>
                  <a:pt x="131936" y="36214"/>
                </a:lnTo>
                <a:lnTo>
                  <a:pt x="131707" y="34888"/>
                </a:lnTo>
                <a:lnTo>
                  <a:pt x="131547" y="33722"/>
                </a:lnTo>
                <a:lnTo>
                  <a:pt x="131319" y="31344"/>
                </a:lnTo>
                <a:lnTo>
                  <a:pt x="131227" y="28967"/>
                </a:lnTo>
                <a:lnTo>
                  <a:pt x="131273" y="26566"/>
                </a:lnTo>
                <a:lnTo>
                  <a:pt x="131456" y="24189"/>
                </a:lnTo>
                <a:lnTo>
                  <a:pt x="131799" y="21811"/>
                </a:lnTo>
                <a:lnTo>
                  <a:pt x="132256" y="19479"/>
                </a:lnTo>
                <a:lnTo>
                  <a:pt x="132850" y="17170"/>
                </a:lnTo>
                <a:lnTo>
                  <a:pt x="133582" y="14884"/>
                </a:lnTo>
                <a:lnTo>
                  <a:pt x="134451" y="12666"/>
                </a:lnTo>
                <a:lnTo>
                  <a:pt x="135434" y="10494"/>
                </a:lnTo>
                <a:lnTo>
                  <a:pt x="136554" y="8391"/>
                </a:lnTo>
                <a:lnTo>
                  <a:pt x="137811" y="6379"/>
                </a:lnTo>
                <a:lnTo>
                  <a:pt x="139183" y="4436"/>
                </a:lnTo>
                <a:lnTo>
                  <a:pt x="140692" y="2584"/>
                </a:lnTo>
                <a:lnTo>
                  <a:pt x="142338" y="824"/>
                </a:lnTo>
                <a:lnTo>
                  <a:pt x="143184" y="1"/>
                </a:lnTo>
              </a:path>
            </a:pathLst>
          </a:custGeom>
          <a:noFill/>
          <a:ln w="28575" cap="flat" cmpd="sng">
            <a:solidFill>
              <a:schemeClr val="lt1"/>
            </a:solidFill>
            <a:prstDash val="solid"/>
            <a:miter lim="22861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2"/>
          <p:cNvSpPr/>
          <p:nvPr/>
        </p:nvSpPr>
        <p:spPr>
          <a:xfrm rot="309939" flipH="1">
            <a:off x="-3634560" y="4342106"/>
            <a:ext cx="6400774" cy="1145927"/>
          </a:xfrm>
          <a:custGeom>
            <a:avLst/>
            <a:gdLst/>
            <a:ahLst/>
            <a:cxnLst/>
            <a:rect l="l" t="t" r="r" b="b"/>
            <a:pathLst>
              <a:path w="163257" h="45839" extrusionOk="0">
                <a:moveTo>
                  <a:pt x="59533" y="1"/>
                </a:moveTo>
                <a:lnTo>
                  <a:pt x="54960" y="138"/>
                </a:lnTo>
                <a:lnTo>
                  <a:pt x="50388" y="595"/>
                </a:lnTo>
                <a:lnTo>
                  <a:pt x="45861" y="1373"/>
                </a:lnTo>
                <a:lnTo>
                  <a:pt x="41403" y="2493"/>
                </a:lnTo>
                <a:lnTo>
                  <a:pt x="37037" y="3910"/>
                </a:lnTo>
                <a:lnTo>
                  <a:pt x="32784" y="5648"/>
                </a:lnTo>
                <a:lnTo>
                  <a:pt x="28669" y="7682"/>
                </a:lnTo>
                <a:lnTo>
                  <a:pt x="24714" y="9991"/>
                </a:lnTo>
                <a:lnTo>
                  <a:pt x="20942" y="12598"/>
                </a:lnTo>
                <a:lnTo>
                  <a:pt x="17376" y="15478"/>
                </a:lnTo>
                <a:lnTo>
                  <a:pt x="14061" y="18610"/>
                </a:lnTo>
                <a:lnTo>
                  <a:pt x="10997" y="22017"/>
                </a:lnTo>
                <a:lnTo>
                  <a:pt x="9557" y="23823"/>
                </a:lnTo>
                <a:lnTo>
                  <a:pt x="8528" y="25217"/>
                </a:lnTo>
                <a:lnTo>
                  <a:pt x="6722" y="28029"/>
                </a:lnTo>
                <a:lnTo>
                  <a:pt x="5190" y="30910"/>
                </a:lnTo>
                <a:lnTo>
                  <a:pt x="3910" y="33950"/>
                </a:lnTo>
                <a:lnTo>
                  <a:pt x="3338" y="35574"/>
                </a:lnTo>
                <a:lnTo>
                  <a:pt x="2904" y="37037"/>
                </a:lnTo>
                <a:lnTo>
                  <a:pt x="1487" y="42044"/>
                </a:lnTo>
                <a:lnTo>
                  <a:pt x="892" y="44467"/>
                </a:lnTo>
                <a:lnTo>
                  <a:pt x="915" y="44718"/>
                </a:lnTo>
                <a:lnTo>
                  <a:pt x="801" y="44764"/>
                </a:lnTo>
                <a:lnTo>
                  <a:pt x="572" y="45061"/>
                </a:lnTo>
                <a:lnTo>
                  <a:pt x="344" y="45496"/>
                </a:lnTo>
                <a:lnTo>
                  <a:pt x="92" y="45793"/>
                </a:lnTo>
                <a:lnTo>
                  <a:pt x="1" y="45839"/>
                </a:lnTo>
                <a:lnTo>
                  <a:pt x="163257" y="45839"/>
                </a:lnTo>
                <a:lnTo>
                  <a:pt x="162320" y="45038"/>
                </a:lnTo>
                <a:lnTo>
                  <a:pt x="161154" y="44147"/>
                </a:lnTo>
                <a:lnTo>
                  <a:pt x="160559" y="43324"/>
                </a:lnTo>
                <a:lnTo>
                  <a:pt x="160353" y="42729"/>
                </a:lnTo>
                <a:lnTo>
                  <a:pt x="160376" y="42638"/>
                </a:lnTo>
                <a:lnTo>
                  <a:pt x="160216" y="42318"/>
                </a:lnTo>
                <a:lnTo>
                  <a:pt x="159851" y="41769"/>
                </a:lnTo>
                <a:lnTo>
                  <a:pt x="159896" y="41701"/>
                </a:lnTo>
                <a:lnTo>
                  <a:pt x="159896" y="20096"/>
                </a:lnTo>
                <a:lnTo>
                  <a:pt x="159668" y="20073"/>
                </a:lnTo>
                <a:lnTo>
                  <a:pt x="159416" y="20119"/>
                </a:lnTo>
                <a:lnTo>
                  <a:pt x="156101" y="20874"/>
                </a:lnTo>
                <a:lnTo>
                  <a:pt x="149403" y="22108"/>
                </a:lnTo>
                <a:lnTo>
                  <a:pt x="144327" y="22771"/>
                </a:lnTo>
                <a:lnTo>
                  <a:pt x="140921" y="23114"/>
                </a:lnTo>
                <a:lnTo>
                  <a:pt x="137537" y="23343"/>
                </a:lnTo>
                <a:lnTo>
                  <a:pt x="134131" y="23434"/>
                </a:lnTo>
                <a:lnTo>
                  <a:pt x="130747" y="23411"/>
                </a:lnTo>
                <a:lnTo>
                  <a:pt x="127387" y="23251"/>
                </a:lnTo>
                <a:lnTo>
                  <a:pt x="124049" y="22931"/>
                </a:lnTo>
                <a:lnTo>
                  <a:pt x="120734" y="22451"/>
                </a:lnTo>
                <a:lnTo>
                  <a:pt x="117465" y="21811"/>
                </a:lnTo>
                <a:lnTo>
                  <a:pt x="114218" y="20988"/>
                </a:lnTo>
                <a:lnTo>
                  <a:pt x="111041" y="19982"/>
                </a:lnTo>
                <a:lnTo>
                  <a:pt x="107908" y="18770"/>
                </a:lnTo>
                <a:lnTo>
                  <a:pt x="106354" y="18084"/>
                </a:lnTo>
                <a:lnTo>
                  <a:pt x="104411" y="17170"/>
                </a:lnTo>
                <a:lnTo>
                  <a:pt x="100593" y="15112"/>
                </a:lnTo>
                <a:lnTo>
                  <a:pt x="95014" y="11775"/>
                </a:lnTo>
                <a:lnTo>
                  <a:pt x="91288" y="9557"/>
                </a:lnTo>
                <a:lnTo>
                  <a:pt x="89390" y="8483"/>
                </a:lnTo>
                <a:lnTo>
                  <a:pt x="85504" y="6448"/>
                </a:lnTo>
                <a:lnTo>
                  <a:pt x="81526" y="4619"/>
                </a:lnTo>
                <a:lnTo>
                  <a:pt x="77456" y="3041"/>
                </a:lnTo>
                <a:lnTo>
                  <a:pt x="75376" y="2401"/>
                </a:lnTo>
                <a:lnTo>
                  <a:pt x="73158" y="1761"/>
                </a:lnTo>
                <a:lnTo>
                  <a:pt x="68655" y="824"/>
                </a:lnTo>
                <a:lnTo>
                  <a:pt x="64105" y="229"/>
                </a:lnTo>
                <a:lnTo>
                  <a:pt x="595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2"/>
          <p:cNvSpPr/>
          <p:nvPr/>
        </p:nvSpPr>
        <p:spPr>
          <a:xfrm>
            <a:off x="-3840750" y="2031475"/>
            <a:ext cx="6478194" cy="3671050"/>
          </a:xfrm>
          <a:custGeom>
            <a:avLst/>
            <a:gdLst/>
            <a:ahLst/>
            <a:cxnLst/>
            <a:rect l="l" t="t" r="r" b="b"/>
            <a:pathLst>
              <a:path w="246132" h="146842" fill="none" extrusionOk="0">
                <a:moveTo>
                  <a:pt x="1" y="3109"/>
                </a:moveTo>
                <a:lnTo>
                  <a:pt x="1738" y="2515"/>
                </a:lnTo>
                <a:lnTo>
                  <a:pt x="5305" y="1509"/>
                </a:lnTo>
                <a:lnTo>
                  <a:pt x="8894" y="755"/>
                </a:lnTo>
                <a:lnTo>
                  <a:pt x="12506" y="252"/>
                </a:lnTo>
                <a:lnTo>
                  <a:pt x="16118" y="0"/>
                </a:lnTo>
                <a:lnTo>
                  <a:pt x="19730" y="0"/>
                </a:lnTo>
                <a:lnTo>
                  <a:pt x="23297" y="275"/>
                </a:lnTo>
                <a:lnTo>
                  <a:pt x="26795" y="823"/>
                </a:lnTo>
                <a:lnTo>
                  <a:pt x="30224" y="1646"/>
                </a:lnTo>
                <a:lnTo>
                  <a:pt x="33539" y="2789"/>
                </a:lnTo>
                <a:lnTo>
                  <a:pt x="36740" y="4207"/>
                </a:lnTo>
                <a:lnTo>
                  <a:pt x="39803" y="5944"/>
                </a:lnTo>
                <a:lnTo>
                  <a:pt x="42684" y="7979"/>
                </a:lnTo>
                <a:lnTo>
                  <a:pt x="45404" y="10334"/>
                </a:lnTo>
                <a:lnTo>
                  <a:pt x="47919" y="13031"/>
                </a:lnTo>
                <a:lnTo>
                  <a:pt x="50182" y="16049"/>
                </a:lnTo>
                <a:lnTo>
                  <a:pt x="51234" y="17695"/>
                </a:lnTo>
                <a:lnTo>
                  <a:pt x="52057" y="19158"/>
                </a:lnTo>
                <a:lnTo>
                  <a:pt x="53429" y="22108"/>
                </a:lnTo>
                <a:lnTo>
                  <a:pt x="54458" y="25080"/>
                </a:lnTo>
                <a:lnTo>
                  <a:pt x="55166" y="28074"/>
                </a:lnTo>
                <a:lnTo>
                  <a:pt x="55601" y="31115"/>
                </a:lnTo>
                <a:lnTo>
                  <a:pt x="55806" y="34178"/>
                </a:lnTo>
                <a:lnTo>
                  <a:pt x="55829" y="37242"/>
                </a:lnTo>
                <a:lnTo>
                  <a:pt x="55692" y="40351"/>
                </a:lnTo>
                <a:lnTo>
                  <a:pt x="54961" y="48147"/>
                </a:lnTo>
                <a:lnTo>
                  <a:pt x="54160" y="55989"/>
                </a:lnTo>
                <a:lnTo>
                  <a:pt x="53978" y="59121"/>
                </a:lnTo>
                <a:lnTo>
                  <a:pt x="53909" y="62253"/>
                </a:lnTo>
                <a:lnTo>
                  <a:pt x="54000" y="65385"/>
                </a:lnTo>
                <a:lnTo>
                  <a:pt x="54138" y="66939"/>
                </a:lnTo>
                <a:lnTo>
                  <a:pt x="54298" y="68357"/>
                </a:lnTo>
                <a:lnTo>
                  <a:pt x="54778" y="71146"/>
                </a:lnTo>
                <a:lnTo>
                  <a:pt x="55441" y="73889"/>
                </a:lnTo>
                <a:lnTo>
                  <a:pt x="56287" y="76610"/>
                </a:lnTo>
                <a:lnTo>
                  <a:pt x="57315" y="79285"/>
                </a:lnTo>
                <a:lnTo>
                  <a:pt x="58504" y="81868"/>
                </a:lnTo>
                <a:lnTo>
                  <a:pt x="59853" y="84406"/>
                </a:lnTo>
                <a:lnTo>
                  <a:pt x="61339" y="86852"/>
                </a:lnTo>
                <a:lnTo>
                  <a:pt x="62985" y="89207"/>
                </a:lnTo>
                <a:lnTo>
                  <a:pt x="64745" y="91470"/>
                </a:lnTo>
                <a:lnTo>
                  <a:pt x="66643" y="93642"/>
                </a:lnTo>
                <a:lnTo>
                  <a:pt x="68655" y="95677"/>
                </a:lnTo>
                <a:lnTo>
                  <a:pt x="70781" y="97597"/>
                </a:lnTo>
                <a:lnTo>
                  <a:pt x="72999" y="99380"/>
                </a:lnTo>
                <a:lnTo>
                  <a:pt x="75308" y="101003"/>
                </a:lnTo>
                <a:lnTo>
                  <a:pt x="77708" y="102489"/>
                </a:lnTo>
                <a:lnTo>
                  <a:pt x="78943" y="103175"/>
                </a:lnTo>
                <a:lnTo>
                  <a:pt x="80269" y="103861"/>
                </a:lnTo>
                <a:lnTo>
                  <a:pt x="82875" y="105073"/>
                </a:lnTo>
                <a:lnTo>
                  <a:pt x="85458" y="106079"/>
                </a:lnTo>
                <a:lnTo>
                  <a:pt x="88042" y="106902"/>
                </a:lnTo>
                <a:lnTo>
                  <a:pt x="90602" y="107542"/>
                </a:lnTo>
                <a:lnTo>
                  <a:pt x="93140" y="107999"/>
                </a:lnTo>
                <a:lnTo>
                  <a:pt x="95677" y="108319"/>
                </a:lnTo>
                <a:lnTo>
                  <a:pt x="98169" y="108479"/>
                </a:lnTo>
                <a:lnTo>
                  <a:pt x="100684" y="108479"/>
                </a:lnTo>
                <a:lnTo>
                  <a:pt x="103176" y="108365"/>
                </a:lnTo>
                <a:lnTo>
                  <a:pt x="105645" y="108113"/>
                </a:lnTo>
                <a:lnTo>
                  <a:pt x="108114" y="107770"/>
                </a:lnTo>
                <a:lnTo>
                  <a:pt x="111772" y="107016"/>
                </a:lnTo>
                <a:lnTo>
                  <a:pt x="116665" y="105713"/>
                </a:lnTo>
                <a:lnTo>
                  <a:pt x="121511" y="104067"/>
                </a:lnTo>
                <a:lnTo>
                  <a:pt x="126335" y="102192"/>
                </a:lnTo>
                <a:lnTo>
                  <a:pt x="133560" y="99083"/>
                </a:lnTo>
                <a:lnTo>
                  <a:pt x="143184" y="94739"/>
                </a:lnTo>
                <a:lnTo>
                  <a:pt x="150432" y="91653"/>
                </a:lnTo>
                <a:lnTo>
                  <a:pt x="155301" y="89801"/>
                </a:lnTo>
                <a:lnTo>
                  <a:pt x="157747" y="88978"/>
                </a:lnTo>
                <a:lnTo>
                  <a:pt x="159599" y="88407"/>
                </a:lnTo>
                <a:lnTo>
                  <a:pt x="163371" y="87355"/>
                </a:lnTo>
                <a:lnTo>
                  <a:pt x="167212" y="86509"/>
                </a:lnTo>
                <a:lnTo>
                  <a:pt x="171076" y="85869"/>
                </a:lnTo>
                <a:lnTo>
                  <a:pt x="174962" y="85389"/>
                </a:lnTo>
                <a:lnTo>
                  <a:pt x="178872" y="85114"/>
                </a:lnTo>
                <a:lnTo>
                  <a:pt x="182781" y="85023"/>
                </a:lnTo>
                <a:lnTo>
                  <a:pt x="186713" y="85137"/>
                </a:lnTo>
                <a:lnTo>
                  <a:pt x="190600" y="85457"/>
                </a:lnTo>
                <a:lnTo>
                  <a:pt x="194463" y="85983"/>
                </a:lnTo>
                <a:lnTo>
                  <a:pt x="198281" y="86715"/>
                </a:lnTo>
                <a:lnTo>
                  <a:pt x="202054" y="87629"/>
                </a:lnTo>
                <a:lnTo>
                  <a:pt x="205757" y="88795"/>
                </a:lnTo>
                <a:lnTo>
                  <a:pt x="209415" y="90144"/>
                </a:lnTo>
                <a:lnTo>
                  <a:pt x="212959" y="91721"/>
                </a:lnTo>
                <a:lnTo>
                  <a:pt x="216411" y="93505"/>
                </a:lnTo>
                <a:lnTo>
                  <a:pt x="218080" y="94511"/>
                </a:lnTo>
                <a:lnTo>
                  <a:pt x="219749" y="95539"/>
                </a:lnTo>
                <a:lnTo>
                  <a:pt x="222949" y="97780"/>
                </a:lnTo>
                <a:lnTo>
                  <a:pt x="225990" y="100249"/>
                </a:lnTo>
                <a:lnTo>
                  <a:pt x="228871" y="102901"/>
                </a:lnTo>
                <a:lnTo>
                  <a:pt x="231591" y="105736"/>
                </a:lnTo>
                <a:lnTo>
                  <a:pt x="234083" y="108753"/>
                </a:lnTo>
                <a:lnTo>
                  <a:pt x="236392" y="111908"/>
                </a:lnTo>
                <a:lnTo>
                  <a:pt x="238495" y="115223"/>
                </a:lnTo>
                <a:lnTo>
                  <a:pt x="240347" y="118653"/>
                </a:lnTo>
                <a:lnTo>
                  <a:pt x="241993" y="122196"/>
                </a:lnTo>
                <a:lnTo>
                  <a:pt x="243365" y="125831"/>
                </a:lnTo>
                <a:lnTo>
                  <a:pt x="244485" y="129535"/>
                </a:lnTo>
                <a:lnTo>
                  <a:pt x="245308" y="133307"/>
                </a:lnTo>
                <a:lnTo>
                  <a:pt x="245880" y="137148"/>
                </a:lnTo>
                <a:lnTo>
                  <a:pt x="246131" y="141011"/>
                </a:lnTo>
                <a:lnTo>
                  <a:pt x="246085" y="144898"/>
                </a:lnTo>
                <a:lnTo>
                  <a:pt x="245925" y="146841"/>
                </a:lnTo>
              </a:path>
            </a:pathLst>
          </a:custGeom>
          <a:noFill/>
          <a:ln w="28575" cap="flat" cmpd="sng">
            <a:solidFill>
              <a:srgbClr val="FFFFFF"/>
            </a:solidFill>
            <a:prstDash val="solid"/>
            <a:miter lim="22861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2"/>
          <p:cNvSpPr/>
          <p:nvPr/>
        </p:nvSpPr>
        <p:spPr>
          <a:xfrm rot="-6299818">
            <a:off x="22235" y="558480"/>
            <a:ext cx="1506489" cy="1370883"/>
          </a:xfrm>
          <a:custGeom>
            <a:avLst/>
            <a:gdLst/>
            <a:ahLst/>
            <a:cxnLst/>
            <a:rect l="l" t="t" r="r" b="b"/>
            <a:pathLst>
              <a:path w="45930" h="43598" extrusionOk="0">
                <a:moveTo>
                  <a:pt x="27755" y="0"/>
                </a:moveTo>
                <a:lnTo>
                  <a:pt x="25171" y="206"/>
                </a:lnTo>
                <a:lnTo>
                  <a:pt x="22611" y="663"/>
                </a:lnTo>
                <a:lnTo>
                  <a:pt x="20073" y="1372"/>
                </a:lnTo>
                <a:lnTo>
                  <a:pt x="17581" y="2287"/>
                </a:lnTo>
                <a:lnTo>
                  <a:pt x="15204" y="3407"/>
                </a:lnTo>
                <a:lnTo>
                  <a:pt x="12940" y="4687"/>
                </a:lnTo>
                <a:lnTo>
                  <a:pt x="10837" y="6150"/>
                </a:lnTo>
                <a:lnTo>
                  <a:pt x="8940" y="7728"/>
                </a:lnTo>
                <a:lnTo>
                  <a:pt x="8071" y="8574"/>
                </a:lnTo>
                <a:lnTo>
                  <a:pt x="7408" y="9259"/>
                </a:lnTo>
                <a:lnTo>
                  <a:pt x="6173" y="10700"/>
                </a:lnTo>
                <a:lnTo>
                  <a:pt x="5602" y="11431"/>
                </a:lnTo>
                <a:lnTo>
                  <a:pt x="4710" y="12689"/>
                </a:lnTo>
                <a:lnTo>
                  <a:pt x="3110" y="15524"/>
                </a:lnTo>
                <a:lnTo>
                  <a:pt x="1761" y="18656"/>
                </a:lnTo>
                <a:lnTo>
                  <a:pt x="732" y="22016"/>
                </a:lnTo>
                <a:lnTo>
                  <a:pt x="389" y="23731"/>
                </a:lnTo>
                <a:lnTo>
                  <a:pt x="206" y="24897"/>
                </a:lnTo>
                <a:lnTo>
                  <a:pt x="1" y="27252"/>
                </a:lnTo>
                <a:lnTo>
                  <a:pt x="23" y="29584"/>
                </a:lnTo>
                <a:lnTo>
                  <a:pt x="321" y="31847"/>
                </a:lnTo>
                <a:lnTo>
                  <a:pt x="869" y="34019"/>
                </a:lnTo>
                <a:lnTo>
                  <a:pt x="1738" y="36076"/>
                </a:lnTo>
                <a:lnTo>
                  <a:pt x="2927" y="37974"/>
                </a:lnTo>
                <a:lnTo>
                  <a:pt x="4436" y="39666"/>
                </a:lnTo>
                <a:lnTo>
                  <a:pt x="5350" y="40420"/>
                </a:lnTo>
                <a:lnTo>
                  <a:pt x="5853" y="40786"/>
                </a:lnTo>
                <a:lnTo>
                  <a:pt x="6905" y="41449"/>
                </a:lnTo>
                <a:lnTo>
                  <a:pt x="8551" y="42272"/>
                </a:lnTo>
                <a:lnTo>
                  <a:pt x="10860" y="43049"/>
                </a:lnTo>
                <a:lnTo>
                  <a:pt x="13283" y="43461"/>
                </a:lnTo>
                <a:lnTo>
                  <a:pt x="15775" y="43598"/>
                </a:lnTo>
                <a:lnTo>
                  <a:pt x="18290" y="43484"/>
                </a:lnTo>
                <a:lnTo>
                  <a:pt x="20759" y="43163"/>
                </a:lnTo>
                <a:lnTo>
                  <a:pt x="23160" y="42683"/>
                </a:lnTo>
                <a:lnTo>
                  <a:pt x="24326" y="42386"/>
                </a:lnTo>
                <a:lnTo>
                  <a:pt x="25537" y="42066"/>
                </a:lnTo>
                <a:lnTo>
                  <a:pt x="27915" y="41266"/>
                </a:lnTo>
                <a:lnTo>
                  <a:pt x="29081" y="40832"/>
                </a:lnTo>
                <a:lnTo>
                  <a:pt x="30224" y="40329"/>
                </a:lnTo>
                <a:lnTo>
                  <a:pt x="32464" y="39208"/>
                </a:lnTo>
                <a:lnTo>
                  <a:pt x="34613" y="37905"/>
                </a:lnTo>
                <a:lnTo>
                  <a:pt x="36625" y="36419"/>
                </a:lnTo>
                <a:lnTo>
                  <a:pt x="38500" y="34773"/>
                </a:lnTo>
                <a:lnTo>
                  <a:pt x="40215" y="32967"/>
                </a:lnTo>
                <a:lnTo>
                  <a:pt x="41746" y="31001"/>
                </a:lnTo>
                <a:lnTo>
                  <a:pt x="43072" y="28898"/>
                </a:lnTo>
                <a:lnTo>
                  <a:pt x="43644" y="27778"/>
                </a:lnTo>
                <a:lnTo>
                  <a:pt x="44192" y="26657"/>
                </a:lnTo>
                <a:lnTo>
                  <a:pt x="45015" y="24303"/>
                </a:lnTo>
                <a:lnTo>
                  <a:pt x="45610" y="21856"/>
                </a:lnTo>
                <a:lnTo>
                  <a:pt x="45907" y="19364"/>
                </a:lnTo>
                <a:lnTo>
                  <a:pt x="45930" y="16872"/>
                </a:lnTo>
                <a:lnTo>
                  <a:pt x="45656" y="14381"/>
                </a:lnTo>
                <a:lnTo>
                  <a:pt x="45061" y="11980"/>
                </a:lnTo>
                <a:lnTo>
                  <a:pt x="44192" y="9648"/>
                </a:lnTo>
                <a:lnTo>
                  <a:pt x="43621" y="8528"/>
                </a:lnTo>
                <a:lnTo>
                  <a:pt x="43278" y="7911"/>
                </a:lnTo>
                <a:lnTo>
                  <a:pt x="42501" y="6745"/>
                </a:lnTo>
                <a:lnTo>
                  <a:pt x="41701" y="5693"/>
                </a:lnTo>
                <a:lnTo>
                  <a:pt x="40809" y="4733"/>
                </a:lnTo>
                <a:lnTo>
                  <a:pt x="39391" y="3453"/>
                </a:lnTo>
                <a:lnTo>
                  <a:pt x="37334" y="2104"/>
                </a:lnTo>
                <a:lnTo>
                  <a:pt x="35093" y="1098"/>
                </a:lnTo>
                <a:lnTo>
                  <a:pt x="32739" y="412"/>
                </a:lnTo>
                <a:lnTo>
                  <a:pt x="30270" y="46"/>
                </a:lnTo>
                <a:lnTo>
                  <a:pt x="277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2"/>
          <p:cNvSpPr/>
          <p:nvPr/>
        </p:nvSpPr>
        <p:spPr>
          <a:xfrm rot="-2430215">
            <a:off x="-3535453" y="-2409049"/>
            <a:ext cx="10722637" cy="3577623"/>
          </a:xfrm>
          <a:custGeom>
            <a:avLst/>
            <a:gdLst/>
            <a:ahLst/>
            <a:cxnLst/>
            <a:rect l="l" t="t" r="r" b="b"/>
            <a:pathLst>
              <a:path w="246132" h="146842" fill="none" extrusionOk="0">
                <a:moveTo>
                  <a:pt x="1" y="3109"/>
                </a:moveTo>
                <a:lnTo>
                  <a:pt x="1738" y="2515"/>
                </a:lnTo>
                <a:lnTo>
                  <a:pt x="5305" y="1509"/>
                </a:lnTo>
                <a:lnTo>
                  <a:pt x="8894" y="755"/>
                </a:lnTo>
                <a:lnTo>
                  <a:pt x="12506" y="252"/>
                </a:lnTo>
                <a:lnTo>
                  <a:pt x="16118" y="0"/>
                </a:lnTo>
                <a:lnTo>
                  <a:pt x="19730" y="0"/>
                </a:lnTo>
                <a:lnTo>
                  <a:pt x="23297" y="275"/>
                </a:lnTo>
                <a:lnTo>
                  <a:pt x="26795" y="823"/>
                </a:lnTo>
                <a:lnTo>
                  <a:pt x="30224" y="1646"/>
                </a:lnTo>
                <a:lnTo>
                  <a:pt x="33539" y="2789"/>
                </a:lnTo>
                <a:lnTo>
                  <a:pt x="36740" y="4207"/>
                </a:lnTo>
                <a:lnTo>
                  <a:pt x="39803" y="5944"/>
                </a:lnTo>
                <a:lnTo>
                  <a:pt x="42684" y="7979"/>
                </a:lnTo>
                <a:lnTo>
                  <a:pt x="45404" y="10334"/>
                </a:lnTo>
                <a:lnTo>
                  <a:pt x="47919" y="13031"/>
                </a:lnTo>
                <a:lnTo>
                  <a:pt x="50182" y="16049"/>
                </a:lnTo>
                <a:lnTo>
                  <a:pt x="51234" y="17695"/>
                </a:lnTo>
                <a:lnTo>
                  <a:pt x="52057" y="19158"/>
                </a:lnTo>
                <a:lnTo>
                  <a:pt x="53429" y="22108"/>
                </a:lnTo>
                <a:lnTo>
                  <a:pt x="54458" y="25080"/>
                </a:lnTo>
                <a:lnTo>
                  <a:pt x="55166" y="28074"/>
                </a:lnTo>
                <a:lnTo>
                  <a:pt x="55601" y="31115"/>
                </a:lnTo>
                <a:lnTo>
                  <a:pt x="55806" y="34178"/>
                </a:lnTo>
                <a:lnTo>
                  <a:pt x="55829" y="37242"/>
                </a:lnTo>
                <a:lnTo>
                  <a:pt x="55692" y="40351"/>
                </a:lnTo>
                <a:lnTo>
                  <a:pt x="54961" y="48147"/>
                </a:lnTo>
                <a:lnTo>
                  <a:pt x="54160" y="55989"/>
                </a:lnTo>
                <a:lnTo>
                  <a:pt x="53978" y="59121"/>
                </a:lnTo>
                <a:lnTo>
                  <a:pt x="53909" y="62253"/>
                </a:lnTo>
                <a:lnTo>
                  <a:pt x="54000" y="65385"/>
                </a:lnTo>
                <a:lnTo>
                  <a:pt x="54138" y="66939"/>
                </a:lnTo>
                <a:lnTo>
                  <a:pt x="54298" y="68357"/>
                </a:lnTo>
                <a:lnTo>
                  <a:pt x="54778" y="71146"/>
                </a:lnTo>
                <a:lnTo>
                  <a:pt x="55441" y="73889"/>
                </a:lnTo>
                <a:lnTo>
                  <a:pt x="56287" y="76610"/>
                </a:lnTo>
                <a:lnTo>
                  <a:pt x="57315" y="79285"/>
                </a:lnTo>
                <a:lnTo>
                  <a:pt x="58504" y="81868"/>
                </a:lnTo>
                <a:lnTo>
                  <a:pt x="59853" y="84406"/>
                </a:lnTo>
                <a:lnTo>
                  <a:pt x="61339" y="86852"/>
                </a:lnTo>
                <a:lnTo>
                  <a:pt x="62985" y="89207"/>
                </a:lnTo>
                <a:lnTo>
                  <a:pt x="64745" y="91470"/>
                </a:lnTo>
                <a:lnTo>
                  <a:pt x="66643" y="93642"/>
                </a:lnTo>
                <a:lnTo>
                  <a:pt x="68655" y="95677"/>
                </a:lnTo>
                <a:lnTo>
                  <a:pt x="70781" y="97597"/>
                </a:lnTo>
                <a:lnTo>
                  <a:pt x="72999" y="99380"/>
                </a:lnTo>
                <a:lnTo>
                  <a:pt x="75308" y="101003"/>
                </a:lnTo>
                <a:lnTo>
                  <a:pt x="77708" y="102489"/>
                </a:lnTo>
                <a:lnTo>
                  <a:pt x="78943" y="103175"/>
                </a:lnTo>
                <a:lnTo>
                  <a:pt x="80269" y="103861"/>
                </a:lnTo>
                <a:lnTo>
                  <a:pt x="82875" y="105073"/>
                </a:lnTo>
                <a:lnTo>
                  <a:pt x="85458" y="106079"/>
                </a:lnTo>
                <a:lnTo>
                  <a:pt x="88042" y="106902"/>
                </a:lnTo>
                <a:lnTo>
                  <a:pt x="90602" y="107542"/>
                </a:lnTo>
                <a:lnTo>
                  <a:pt x="93140" y="107999"/>
                </a:lnTo>
                <a:lnTo>
                  <a:pt x="95677" y="108319"/>
                </a:lnTo>
                <a:lnTo>
                  <a:pt x="98169" y="108479"/>
                </a:lnTo>
                <a:lnTo>
                  <a:pt x="100684" y="108479"/>
                </a:lnTo>
                <a:lnTo>
                  <a:pt x="103176" y="108365"/>
                </a:lnTo>
                <a:lnTo>
                  <a:pt x="105645" y="108113"/>
                </a:lnTo>
                <a:lnTo>
                  <a:pt x="108114" y="107770"/>
                </a:lnTo>
                <a:lnTo>
                  <a:pt x="111772" y="107016"/>
                </a:lnTo>
                <a:lnTo>
                  <a:pt x="116665" y="105713"/>
                </a:lnTo>
                <a:lnTo>
                  <a:pt x="121511" y="104067"/>
                </a:lnTo>
                <a:lnTo>
                  <a:pt x="126335" y="102192"/>
                </a:lnTo>
                <a:lnTo>
                  <a:pt x="133560" y="99083"/>
                </a:lnTo>
                <a:lnTo>
                  <a:pt x="143184" y="94739"/>
                </a:lnTo>
                <a:lnTo>
                  <a:pt x="150432" y="91653"/>
                </a:lnTo>
                <a:lnTo>
                  <a:pt x="155301" y="89801"/>
                </a:lnTo>
                <a:lnTo>
                  <a:pt x="157747" y="88978"/>
                </a:lnTo>
                <a:lnTo>
                  <a:pt x="159599" y="88407"/>
                </a:lnTo>
                <a:lnTo>
                  <a:pt x="163371" y="87355"/>
                </a:lnTo>
                <a:lnTo>
                  <a:pt x="167212" y="86509"/>
                </a:lnTo>
                <a:lnTo>
                  <a:pt x="171076" y="85869"/>
                </a:lnTo>
                <a:lnTo>
                  <a:pt x="174962" y="85389"/>
                </a:lnTo>
                <a:lnTo>
                  <a:pt x="178872" y="85114"/>
                </a:lnTo>
                <a:lnTo>
                  <a:pt x="182781" y="85023"/>
                </a:lnTo>
                <a:lnTo>
                  <a:pt x="186713" y="85137"/>
                </a:lnTo>
                <a:lnTo>
                  <a:pt x="190600" y="85457"/>
                </a:lnTo>
                <a:lnTo>
                  <a:pt x="194463" y="85983"/>
                </a:lnTo>
                <a:lnTo>
                  <a:pt x="198281" y="86715"/>
                </a:lnTo>
                <a:lnTo>
                  <a:pt x="202054" y="87629"/>
                </a:lnTo>
                <a:lnTo>
                  <a:pt x="205757" y="88795"/>
                </a:lnTo>
                <a:lnTo>
                  <a:pt x="209415" y="90144"/>
                </a:lnTo>
                <a:lnTo>
                  <a:pt x="212959" y="91721"/>
                </a:lnTo>
                <a:lnTo>
                  <a:pt x="216411" y="93505"/>
                </a:lnTo>
                <a:lnTo>
                  <a:pt x="218080" y="94511"/>
                </a:lnTo>
                <a:lnTo>
                  <a:pt x="219749" y="95539"/>
                </a:lnTo>
                <a:lnTo>
                  <a:pt x="222949" y="97780"/>
                </a:lnTo>
                <a:lnTo>
                  <a:pt x="225990" y="100249"/>
                </a:lnTo>
                <a:lnTo>
                  <a:pt x="228871" y="102901"/>
                </a:lnTo>
                <a:lnTo>
                  <a:pt x="231591" y="105736"/>
                </a:lnTo>
                <a:lnTo>
                  <a:pt x="234083" y="108753"/>
                </a:lnTo>
                <a:lnTo>
                  <a:pt x="236392" y="111908"/>
                </a:lnTo>
                <a:lnTo>
                  <a:pt x="238495" y="115223"/>
                </a:lnTo>
                <a:lnTo>
                  <a:pt x="240347" y="118653"/>
                </a:lnTo>
                <a:lnTo>
                  <a:pt x="241993" y="122196"/>
                </a:lnTo>
                <a:lnTo>
                  <a:pt x="243365" y="125831"/>
                </a:lnTo>
                <a:lnTo>
                  <a:pt x="244485" y="129535"/>
                </a:lnTo>
                <a:lnTo>
                  <a:pt x="245308" y="133307"/>
                </a:lnTo>
                <a:lnTo>
                  <a:pt x="245880" y="137148"/>
                </a:lnTo>
                <a:lnTo>
                  <a:pt x="246131" y="141011"/>
                </a:lnTo>
                <a:lnTo>
                  <a:pt x="246085" y="144898"/>
                </a:lnTo>
                <a:lnTo>
                  <a:pt x="245925" y="146841"/>
                </a:lnTo>
              </a:path>
            </a:pathLst>
          </a:custGeom>
          <a:noFill/>
          <a:ln w="28575" cap="flat" cmpd="sng">
            <a:solidFill>
              <a:schemeClr val="lt1"/>
            </a:solidFill>
            <a:prstDash val="solid"/>
            <a:miter lim="22861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2"/>
          <p:cNvSpPr txBox="1">
            <a:spLocks noGrp="1"/>
          </p:cNvSpPr>
          <p:nvPr>
            <p:ph type="title"/>
          </p:nvPr>
        </p:nvSpPr>
        <p:spPr>
          <a:xfrm>
            <a:off x="2347025" y="2800350"/>
            <a:ext cx="4449900" cy="8958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2800"/>
              <a:buNone/>
              <a:defRPr>
                <a:solidFill>
                  <a:schemeClr val="lt1"/>
                </a:solidFill>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232" name="Google Shape;232;p22"/>
          <p:cNvSpPr txBox="1">
            <a:spLocks noGrp="1"/>
          </p:cNvSpPr>
          <p:nvPr>
            <p:ph type="subTitle" idx="1"/>
          </p:nvPr>
        </p:nvSpPr>
        <p:spPr>
          <a:xfrm>
            <a:off x="2110325" y="1697550"/>
            <a:ext cx="4923300" cy="11028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1800"/>
              <a:buNone/>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Tree>
    <p:extLst>
      <p:ext uri="{BB962C8B-B14F-4D97-AF65-F5344CB8AC3E}">
        <p14:creationId xmlns:p14="http://schemas.microsoft.com/office/powerpoint/2010/main" val="4198221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7"/>
        <p:cNvGrpSpPr/>
        <p:nvPr/>
      </p:nvGrpSpPr>
      <p:grpSpPr>
        <a:xfrm>
          <a:off x="0" y="0"/>
          <a:ext cx="0" cy="0"/>
          <a:chOff x="0" y="0"/>
          <a:chExt cx="0" cy="0"/>
        </a:xfrm>
      </p:grpSpPr>
      <p:sp>
        <p:nvSpPr>
          <p:cNvPr id="28" name="Google Shape;28;p4"/>
          <p:cNvSpPr txBox="1">
            <a:spLocks noGrp="1"/>
          </p:cNvSpPr>
          <p:nvPr>
            <p:ph type="title"/>
          </p:nvPr>
        </p:nvSpPr>
        <p:spPr>
          <a:xfrm>
            <a:off x="720000" y="540000"/>
            <a:ext cx="77040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9" name="Google Shape;29;p4"/>
          <p:cNvSpPr txBox="1">
            <a:spLocks noGrp="1"/>
          </p:cNvSpPr>
          <p:nvPr>
            <p:ph type="body" idx="1"/>
          </p:nvPr>
        </p:nvSpPr>
        <p:spPr>
          <a:xfrm>
            <a:off x="720000" y="1053300"/>
            <a:ext cx="7704000" cy="3551100"/>
          </a:xfrm>
          <a:prstGeom prst="rect">
            <a:avLst/>
          </a:prstGeom>
        </p:spPr>
        <p:txBody>
          <a:bodyPr spcFirstLastPara="1" wrap="square" lIns="91425" tIns="91425" rIns="91425" bIns="91425" anchor="t" anchorCtr="0">
            <a:normAutofit/>
          </a:bodyPr>
          <a:lstStyle>
            <a:lvl1pPr marL="457200" lvl="0" indent="-342900">
              <a:lnSpc>
                <a:spcPct val="100000"/>
              </a:lnSpc>
              <a:spcBef>
                <a:spcPts val="0"/>
              </a:spcBef>
              <a:spcAft>
                <a:spcPts val="0"/>
              </a:spcAft>
              <a:buSzPts val="1800"/>
              <a:buChar char="●"/>
              <a:defRPr sz="1100"/>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30" name="Google Shape;30;p4"/>
          <p:cNvSpPr/>
          <p:nvPr/>
        </p:nvSpPr>
        <p:spPr>
          <a:xfrm flipH="1">
            <a:off x="4929164" y="3066650"/>
            <a:ext cx="5947208" cy="3075500"/>
          </a:xfrm>
          <a:custGeom>
            <a:avLst/>
            <a:gdLst/>
            <a:ahLst/>
            <a:cxnLst/>
            <a:rect l="l" t="t" r="r" b="b"/>
            <a:pathLst>
              <a:path w="147665" h="123020" extrusionOk="0">
                <a:moveTo>
                  <a:pt x="25011" y="1"/>
                </a:moveTo>
                <a:lnTo>
                  <a:pt x="21170" y="115"/>
                </a:lnTo>
                <a:lnTo>
                  <a:pt x="17375" y="549"/>
                </a:lnTo>
                <a:lnTo>
                  <a:pt x="13649" y="1350"/>
                </a:lnTo>
                <a:lnTo>
                  <a:pt x="10036" y="2516"/>
                </a:lnTo>
                <a:lnTo>
                  <a:pt x="6561" y="4047"/>
                </a:lnTo>
                <a:lnTo>
                  <a:pt x="4893" y="4985"/>
                </a:lnTo>
                <a:lnTo>
                  <a:pt x="4184" y="5419"/>
                </a:lnTo>
                <a:lnTo>
                  <a:pt x="2995" y="6402"/>
                </a:lnTo>
                <a:lnTo>
                  <a:pt x="2035" y="7522"/>
                </a:lnTo>
                <a:lnTo>
                  <a:pt x="1280" y="8757"/>
                </a:lnTo>
                <a:lnTo>
                  <a:pt x="732" y="10083"/>
                </a:lnTo>
                <a:lnTo>
                  <a:pt x="343" y="11477"/>
                </a:lnTo>
                <a:lnTo>
                  <a:pt x="92" y="12963"/>
                </a:lnTo>
                <a:lnTo>
                  <a:pt x="0" y="14518"/>
                </a:lnTo>
                <a:lnTo>
                  <a:pt x="0" y="16896"/>
                </a:lnTo>
                <a:lnTo>
                  <a:pt x="252" y="20165"/>
                </a:lnTo>
                <a:lnTo>
                  <a:pt x="572" y="23434"/>
                </a:lnTo>
                <a:lnTo>
                  <a:pt x="800" y="26589"/>
                </a:lnTo>
                <a:lnTo>
                  <a:pt x="800" y="28075"/>
                </a:lnTo>
                <a:lnTo>
                  <a:pt x="869" y="30453"/>
                </a:lnTo>
                <a:lnTo>
                  <a:pt x="1075" y="35185"/>
                </a:lnTo>
                <a:lnTo>
                  <a:pt x="1395" y="39917"/>
                </a:lnTo>
                <a:lnTo>
                  <a:pt x="1875" y="44627"/>
                </a:lnTo>
                <a:lnTo>
                  <a:pt x="2172" y="46982"/>
                </a:lnTo>
                <a:lnTo>
                  <a:pt x="2172" y="122791"/>
                </a:lnTo>
                <a:lnTo>
                  <a:pt x="144898" y="123020"/>
                </a:lnTo>
                <a:lnTo>
                  <a:pt x="145310" y="121968"/>
                </a:lnTo>
                <a:lnTo>
                  <a:pt x="145996" y="119819"/>
                </a:lnTo>
                <a:lnTo>
                  <a:pt x="146567" y="117624"/>
                </a:lnTo>
                <a:lnTo>
                  <a:pt x="147025" y="115430"/>
                </a:lnTo>
                <a:lnTo>
                  <a:pt x="147367" y="113189"/>
                </a:lnTo>
                <a:lnTo>
                  <a:pt x="147573" y="110949"/>
                </a:lnTo>
                <a:lnTo>
                  <a:pt x="147665" y="108685"/>
                </a:lnTo>
                <a:lnTo>
                  <a:pt x="147642" y="106445"/>
                </a:lnTo>
                <a:lnTo>
                  <a:pt x="147482" y="104182"/>
                </a:lnTo>
                <a:lnTo>
                  <a:pt x="147230" y="101941"/>
                </a:lnTo>
                <a:lnTo>
                  <a:pt x="146842" y="99724"/>
                </a:lnTo>
                <a:lnTo>
                  <a:pt x="146339" y="97529"/>
                </a:lnTo>
                <a:lnTo>
                  <a:pt x="145721" y="95357"/>
                </a:lnTo>
                <a:lnTo>
                  <a:pt x="144990" y="93231"/>
                </a:lnTo>
                <a:lnTo>
                  <a:pt x="144121" y="91128"/>
                </a:lnTo>
                <a:lnTo>
                  <a:pt x="143161" y="89093"/>
                </a:lnTo>
                <a:lnTo>
                  <a:pt x="142635" y="88110"/>
                </a:lnTo>
                <a:lnTo>
                  <a:pt x="141995" y="86967"/>
                </a:lnTo>
                <a:lnTo>
                  <a:pt x="140600" y="84795"/>
                </a:lnTo>
                <a:lnTo>
                  <a:pt x="139091" y="82714"/>
                </a:lnTo>
                <a:lnTo>
                  <a:pt x="137445" y="80748"/>
                </a:lnTo>
                <a:lnTo>
                  <a:pt x="135685" y="78897"/>
                </a:lnTo>
                <a:lnTo>
                  <a:pt x="133833" y="77159"/>
                </a:lnTo>
                <a:lnTo>
                  <a:pt x="131867" y="75559"/>
                </a:lnTo>
                <a:lnTo>
                  <a:pt x="129810" y="74073"/>
                </a:lnTo>
                <a:lnTo>
                  <a:pt x="127683" y="72724"/>
                </a:lnTo>
                <a:lnTo>
                  <a:pt x="125443" y="71489"/>
                </a:lnTo>
                <a:lnTo>
                  <a:pt x="123157" y="70392"/>
                </a:lnTo>
                <a:lnTo>
                  <a:pt x="120779" y="69432"/>
                </a:lnTo>
                <a:lnTo>
                  <a:pt x="118356" y="68632"/>
                </a:lnTo>
                <a:lnTo>
                  <a:pt x="115887" y="67969"/>
                </a:lnTo>
                <a:lnTo>
                  <a:pt x="113372" y="67443"/>
                </a:lnTo>
                <a:lnTo>
                  <a:pt x="110811" y="67077"/>
                </a:lnTo>
                <a:lnTo>
                  <a:pt x="109508" y="66963"/>
                </a:lnTo>
                <a:lnTo>
                  <a:pt x="104204" y="66551"/>
                </a:lnTo>
                <a:lnTo>
                  <a:pt x="96591" y="65774"/>
                </a:lnTo>
                <a:lnTo>
                  <a:pt x="92956" y="65134"/>
                </a:lnTo>
                <a:lnTo>
                  <a:pt x="90602" y="64562"/>
                </a:lnTo>
                <a:lnTo>
                  <a:pt x="88315" y="63854"/>
                </a:lnTo>
                <a:lnTo>
                  <a:pt x="86075" y="62985"/>
                </a:lnTo>
                <a:lnTo>
                  <a:pt x="83949" y="61933"/>
                </a:lnTo>
                <a:lnTo>
                  <a:pt x="81868" y="60676"/>
                </a:lnTo>
                <a:lnTo>
                  <a:pt x="79879" y="59190"/>
                </a:lnTo>
                <a:lnTo>
                  <a:pt x="78005" y="57452"/>
                </a:lnTo>
                <a:lnTo>
                  <a:pt x="76199" y="55440"/>
                </a:lnTo>
                <a:lnTo>
                  <a:pt x="74507" y="53109"/>
                </a:lnTo>
                <a:lnTo>
                  <a:pt x="73707" y="51828"/>
                </a:lnTo>
                <a:lnTo>
                  <a:pt x="73089" y="50777"/>
                </a:lnTo>
                <a:lnTo>
                  <a:pt x="72015" y="48628"/>
                </a:lnTo>
                <a:lnTo>
                  <a:pt x="71100" y="46456"/>
                </a:lnTo>
                <a:lnTo>
                  <a:pt x="70346" y="44238"/>
                </a:lnTo>
                <a:lnTo>
                  <a:pt x="69386" y="40878"/>
                </a:lnTo>
                <a:lnTo>
                  <a:pt x="68334" y="36351"/>
                </a:lnTo>
                <a:lnTo>
                  <a:pt x="67305" y="31824"/>
                </a:lnTo>
                <a:lnTo>
                  <a:pt x="66391" y="28441"/>
                </a:lnTo>
                <a:lnTo>
                  <a:pt x="65659" y="26223"/>
                </a:lnTo>
                <a:lnTo>
                  <a:pt x="64813" y="24006"/>
                </a:lnTo>
                <a:lnTo>
                  <a:pt x="63807" y="21834"/>
                </a:lnTo>
                <a:lnTo>
                  <a:pt x="62619" y="19708"/>
                </a:lnTo>
                <a:lnTo>
                  <a:pt x="61224" y="17604"/>
                </a:lnTo>
                <a:lnTo>
                  <a:pt x="60424" y="16598"/>
                </a:lnTo>
                <a:lnTo>
                  <a:pt x="59235" y="15158"/>
                </a:lnTo>
                <a:lnTo>
                  <a:pt x="56606" y="12483"/>
                </a:lnTo>
                <a:lnTo>
                  <a:pt x="53725" y="10037"/>
                </a:lnTo>
                <a:lnTo>
                  <a:pt x="50616" y="7842"/>
                </a:lnTo>
                <a:lnTo>
                  <a:pt x="47301" y="5876"/>
                </a:lnTo>
                <a:lnTo>
                  <a:pt x="43826" y="4184"/>
                </a:lnTo>
                <a:lnTo>
                  <a:pt x="40214" y="2767"/>
                </a:lnTo>
                <a:lnTo>
                  <a:pt x="36510" y="1624"/>
                </a:lnTo>
                <a:lnTo>
                  <a:pt x="32715" y="778"/>
                </a:lnTo>
                <a:lnTo>
                  <a:pt x="28875" y="229"/>
                </a:lnTo>
                <a:lnTo>
                  <a:pt x="2501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4"/>
          <p:cNvSpPr/>
          <p:nvPr/>
        </p:nvSpPr>
        <p:spPr>
          <a:xfrm rot="478692">
            <a:off x="6068231" y="3662365"/>
            <a:ext cx="3385360" cy="2511324"/>
          </a:xfrm>
          <a:custGeom>
            <a:avLst/>
            <a:gdLst/>
            <a:ahLst/>
            <a:cxnLst/>
            <a:rect l="l" t="t" r="r" b="b"/>
            <a:pathLst>
              <a:path w="103611" h="100455" fill="none" extrusionOk="0">
                <a:moveTo>
                  <a:pt x="17376" y="100455"/>
                </a:moveTo>
                <a:lnTo>
                  <a:pt x="17467" y="99815"/>
                </a:lnTo>
                <a:lnTo>
                  <a:pt x="17467" y="98580"/>
                </a:lnTo>
                <a:lnTo>
                  <a:pt x="17307" y="97346"/>
                </a:lnTo>
                <a:lnTo>
                  <a:pt x="16987" y="96134"/>
                </a:lnTo>
                <a:lnTo>
                  <a:pt x="16347" y="94328"/>
                </a:lnTo>
                <a:lnTo>
                  <a:pt x="15181" y="92019"/>
                </a:lnTo>
                <a:lnTo>
                  <a:pt x="14541" y="90921"/>
                </a:lnTo>
                <a:lnTo>
                  <a:pt x="11638" y="86075"/>
                </a:lnTo>
                <a:lnTo>
                  <a:pt x="7271" y="78850"/>
                </a:lnTo>
                <a:lnTo>
                  <a:pt x="5259" y="75124"/>
                </a:lnTo>
                <a:lnTo>
                  <a:pt x="4025" y="72609"/>
                </a:lnTo>
                <a:lnTo>
                  <a:pt x="3453" y="71329"/>
                </a:lnTo>
                <a:lnTo>
                  <a:pt x="2904" y="70026"/>
                </a:lnTo>
                <a:lnTo>
                  <a:pt x="1921" y="67351"/>
                </a:lnTo>
                <a:lnTo>
                  <a:pt x="1121" y="64630"/>
                </a:lnTo>
                <a:lnTo>
                  <a:pt x="504" y="61864"/>
                </a:lnTo>
                <a:lnTo>
                  <a:pt x="115" y="59075"/>
                </a:lnTo>
                <a:lnTo>
                  <a:pt x="1" y="56263"/>
                </a:lnTo>
                <a:lnTo>
                  <a:pt x="138" y="53474"/>
                </a:lnTo>
                <a:lnTo>
                  <a:pt x="573" y="50731"/>
                </a:lnTo>
                <a:lnTo>
                  <a:pt x="915" y="49359"/>
                </a:lnTo>
                <a:lnTo>
                  <a:pt x="1373" y="47896"/>
                </a:lnTo>
                <a:lnTo>
                  <a:pt x="2584" y="45107"/>
                </a:lnTo>
                <a:lnTo>
                  <a:pt x="4116" y="42477"/>
                </a:lnTo>
                <a:lnTo>
                  <a:pt x="5945" y="40031"/>
                </a:lnTo>
                <a:lnTo>
                  <a:pt x="8048" y="37791"/>
                </a:lnTo>
                <a:lnTo>
                  <a:pt x="10380" y="35779"/>
                </a:lnTo>
                <a:lnTo>
                  <a:pt x="12872" y="33973"/>
                </a:lnTo>
                <a:lnTo>
                  <a:pt x="15547" y="32418"/>
                </a:lnTo>
                <a:lnTo>
                  <a:pt x="16919" y="31755"/>
                </a:lnTo>
                <a:lnTo>
                  <a:pt x="18336" y="31115"/>
                </a:lnTo>
                <a:lnTo>
                  <a:pt x="21194" y="30041"/>
                </a:lnTo>
                <a:lnTo>
                  <a:pt x="24120" y="29195"/>
                </a:lnTo>
                <a:lnTo>
                  <a:pt x="27115" y="28555"/>
                </a:lnTo>
                <a:lnTo>
                  <a:pt x="30156" y="28075"/>
                </a:lnTo>
                <a:lnTo>
                  <a:pt x="33219" y="27777"/>
                </a:lnTo>
                <a:lnTo>
                  <a:pt x="36283" y="27640"/>
                </a:lnTo>
                <a:lnTo>
                  <a:pt x="39369" y="27617"/>
                </a:lnTo>
                <a:lnTo>
                  <a:pt x="40901" y="27663"/>
                </a:lnTo>
                <a:lnTo>
                  <a:pt x="43804" y="27777"/>
                </a:lnTo>
                <a:lnTo>
                  <a:pt x="49611" y="28280"/>
                </a:lnTo>
                <a:lnTo>
                  <a:pt x="55395" y="28852"/>
                </a:lnTo>
                <a:lnTo>
                  <a:pt x="61202" y="29355"/>
                </a:lnTo>
                <a:lnTo>
                  <a:pt x="64106" y="29515"/>
                </a:lnTo>
                <a:lnTo>
                  <a:pt x="65569" y="29561"/>
                </a:lnTo>
                <a:lnTo>
                  <a:pt x="68495" y="29561"/>
                </a:lnTo>
                <a:lnTo>
                  <a:pt x="71421" y="29446"/>
                </a:lnTo>
                <a:lnTo>
                  <a:pt x="74325" y="29195"/>
                </a:lnTo>
                <a:lnTo>
                  <a:pt x="77205" y="28760"/>
                </a:lnTo>
                <a:lnTo>
                  <a:pt x="80040" y="28143"/>
                </a:lnTo>
                <a:lnTo>
                  <a:pt x="82807" y="27297"/>
                </a:lnTo>
                <a:lnTo>
                  <a:pt x="85504" y="26246"/>
                </a:lnTo>
                <a:lnTo>
                  <a:pt x="86807" y="25628"/>
                </a:lnTo>
                <a:lnTo>
                  <a:pt x="87699" y="25148"/>
                </a:lnTo>
                <a:lnTo>
                  <a:pt x="89414" y="24142"/>
                </a:lnTo>
                <a:lnTo>
                  <a:pt x="91060" y="22999"/>
                </a:lnTo>
                <a:lnTo>
                  <a:pt x="92637" y="21765"/>
                </a:lnTo>
                <a:lnTo>
                  <a:pt x="94123" y="20416"/>
                </a:lnTo>
                <a:lnTo>
                  <a:pt x="95518" y="18976"/>
                </a:lnTo>
                <a:lnTo>
                  <a:pt x="96821" y="17444"/>
                </a:lnTo>
                <a:lnTo>
                  <a:pt x="98010" y="15843"/>
                </a:lnTo>
                <a:lnTo>
                  <a:pt x="99107" y="14175"/>
                </a:lnTo>
                <a:lnTo>
                  <a:pt x="100113" y="12437"/>
                </a:lnTo>
                <a:lnTo>
                  <a:pt x="100982" y="10631"/>
                </a:lnTo>
                <a:lnTo>
                  <a:pt x="101759" y="8779"/>
                </a:lnTo>
                <a:lnTo>
                  <a:pt x="102399" y="6882"/>
                </a:lnTo>
                <a:lnTo>
                  <a:pt x="102902" y="4938"/>
                </a:lnTo>
                <a:lnTo>
                  <a:pt x="103291" y="2995"/>
                </a:lnTo>
                <a:lnTo>
                  <a:pt x="103542" y="1006"/>
                </a:lnTo>
                <a:lnTo>
                  <a:pt x="103611" y="0"/>
                </a:lnTo>
              </a:path>
            </a:pathLst>
          </a:custGeom>
          <a:noFill/>
          <a:ln w="38100" cap="flat" cmpd="sng">
            <a:solidFill>
              <a:schemeClr val="lt2"/>
            </a:solidFill>
            <a:prstDash val="solid"/>
            <a:miter lim="22861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2"/>
        <p:cNvGrpSpPr/>
        <p:nvPr/>
      </p:nvGrpSpPr>
      <p:grpSpPr>
        <a:xfrm>
          <a:off x="0" y="0"/>
          <a:ext cx="0" cy="0"/>
          <a:chOff x="0" y="0"/>
          <a:chExt cx="0" cy="0"/>
        </a:xfrm>
      </p:grpSpPr>
      <p:sp>
        <p:nvSpPr>
          <p:cNvPr id="33" name="Google Shape;33;p5"/>
          <p:cNvSpPr txBox="1">
            <a:spLocks noGrp="1"/>
          </p:cNvSpPr>
          <p:nvPr>
            <p:ph type="title"/>
          </p:nvPr>
        </p:nvSpPr>
        <p:spPr>
          <a:xfrm>
            <a:off x="720050" y="540000"/>
            <a:ext cx="7704000" cy="572700"/>
          </a:xfrm>
          <a:prstGeom prst="rect">
            <a:avLst/>
          </a:prstGeom>
        </p:spPr>
        <p:txBody>
          <a:bodyPr spcFirstLastPara="1" wrap="square" lIns="91425" tIns="91425" rIns="91425" bIns="91425" anchor="t" anchorCtr="0">
            <a:normAutofit/>
          </a:bodyPr>
          <a:lstStyle>
            <a:lvl1pPr lvl="0" algn="ctr">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4" name="Google Shape;34;p5"/>
          <p:cNvSpPr txBox="1">
            <a:spLocks noGrp="1"/>
          </p:cNvSpPr>
          <p:nvPr>
            <p:ph type="title" idx="2"/>
          </p:nvPr>
        </p:nvSpPr>
        <p:spPr>
          <a:xfrm>
            <a:off x="1368988" y="2876550"/>
            <a:ext cx="2146500" cy="4761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1800"/>
              <a:buNone/>
              <a:defRPr sz="1800">
                <a:solidFill>
                  <a:schemeClr val="lt2"/>
                </a:solidFill>
              </a:defRPr>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35" name="Google Shape;35;p5"/>
          <p:cNvSpPr txBox="1">
            <a:spLocks noGrp="1"/>
          </p:cNvSpPr>
          <p:nvPr>
            <p:ph type="subTitle" idx="1"/>
          </p:nvPr>
        </p:nvSpPr>
        <p:spPr>
          <a:xfrm>
            <a:off x="1369000" y="3273450"/>
            <a:ext cx="2146500" cy="10122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6" name="Google Shape;36;p5"/>
          <p:cNvSpPr txBox="1">
            <a:spLocks noGrp="1"/>
          </p:cNvSpPr>
          <p:nvPr>
            <p:ph type="title" idx="3"/>
          </p:nvPr>
        </p:nvSpPr>
        <p:spPr>
          <a:xfrm>
            <a:off x="5628488" y="2876550"/>
            <a:ext cx="2146500" cy="4761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1800"/>
              <a:buNone/>
              <a:defRPr sz="1800">
                <a:solidFill>
                  <a:schemeClr val="lt2"/>
                </a:solidFill>
              </a:defRPr>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37" name="Google Shape;37;p5"/>
          <p:cNvSpPr txBox="1">
            <a:spLocks noGrp="1"/>
          </p:cNvSpPr>
          <p:nvPr>
            <p:ph type="subTitle" idx="4"/>
          </p:nvPr>
        </p:nvSpPr>
        <p:spPr>
          <a:xfrm>
            <a:off x="5628500" y="3273450"/>
            <a:ext cx="2146500" cy="10122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8" name="Google Shape;38;p5"/>
          <p:cNvSpPr/>
          <p:nvPr/>
        </p:nvSpPr>
        <p:spPr>
          <a:xfrm rot="-3724802">
            <a:off x="8782406" y="3103380"/>
            <a:ext cx="1974085" cy="1796577"/>
          </a:xfrm>
          <a:custGeom>
            <a:avLst/>
            <a:gdLst/>
            <a:ahLst/>
            <a:cxnLst/>
            <a:rect l="l" t="t" r="r" b="b"/>
            <a:pathLst>
              <a:path w="45930" h="43598" extrusionOk="0">
                <a:moveTo>
                  <a:pt x="27755" y="0"/>
                </a:moveTo>
                <a:lnTo>
                  <a:pt x="25171" y="206"/>
                </a:lnTo>
                <a:lnTo>
                  <a:pt x="22611" y="663"/>
                </a:lnTo>
                <a:lnTo>
                  <a:pt x="20073" y="1372"/>
                </a:lnTo>
                <a:lnTo>
                  <a:pt x="17581" y="2287"/>
                </a:lnTo>
                <a:lnTo>
                  <a:pt x="15204" y="3407"/>
                </a:lnTo>
                <a:lnTo>
                  <a:pt x="12940" y="4687"/>
                </a:lnTo>
                <a:lnTo>
                  <a:pt x="10837" y="6150"/>
                </a:lnTo>
                <a:lnTo>
                  <a:pt x="8940" y="7728"/>
                </a:lnTo>
                <a:lnTo>
                  <a:pt x="8071" y="8574"/>
                </a:lnTo>
                <a:lnTo>
                  <a:pt x="7408" y="9259"/>
                </a:lnTo>
                <a:lnTo>
                  <a:pt x="6173" y="10700"/>
                </a:lnTo>
                <a:lnTo>
                  <a:pt x="5602" y="11431"/>
                </a:lnTo>
                <a:lnTo>
                  <a:pt x="4710" y="12689"/>
                </a:lnTo>
                <a:lnTo>
                  <a:pt x="3110" y="15524"/>
                </a:lnTo>
                <a:lnTo>
                  <a:pt x="1761" y="18656"/>
                </a:lnTo>
                <a:lnTo>
                  <a:pt x="732" y="22016"/>
                </a:lnTo>
                <a:lnTo>
                  <a:pt x="389" y="23731"/>
                </a:lnTo>
                <a:lnTo>
                  <a:pt x="206" y="24897"/>
                </a:lnTo>
                <a:lnTo>
                  <a:pt x="1" y="27252"/>
                </a:lnTo>
                <a:lnTo>
                  <a:pt x="23" y="29584"/>
                </a:lnTo>
                <a:lnTo>
                  <a:pt x="321" y="31847"/>
                </a:lnTo>
                <a:lnTo>
                  <a:pt x="869" y="34019"/>
                </a:lnTo>
                <a:lnTo>
                  <a:pt x="1738" y="36076"/>
                </a:lnTo>
                <a:lnTo>
                  <a:pt x="2927" y="37974"/>
                </a:lnTo>
                <a:lnTo>
                  <a:pt x="4436" y="39666"/>
                </a:lnTo>
                <a:lnTo>
                  <a:pt x="5350" y="40420"/>
                </a:lnTo>
                <a:lnTo>
                  <a:pt x="5853" y="40786"/>
                </a:lnTo>
                <a:lnTo>
                  <a:pt x="6905" y="41449"/>
                </a:lnTo>
                <a:lnTo>
                  <a:pt x="8551" y="42272"/>
                </a:lnTo>
                <a:lnTo>
                  <a:pt x="10860" y="43049"/>
                </a:lnTo>
                <a:lnTo>
                  <a:pt x="13283" y="43461"/>
                </a:lnTo>
                <a:lnTo>
                  <a:pt x="15775" y="43598"/>
                </a:lnTo>
                <a:lnTo>
                  <a:pt x="18290" y="43484"/>
                </a:lnTo>
                <a:lnTo>
                  <a:pt x="20759" y="43163"/>
                </a:lnTo>
                <a:lnTo>
                  <a:pt x="23160" y="42683"/>
                </a:lnTo>
                <a:lnTo>
                  <a:pt x="24326" y="42386"/>
                </a:lnTo>
                <a:lnTo>
                  <a:pt x="25537" y="42066"/>
                </a:lnTo>
                <a:lnTo>
                  <a:pt x="27915" y="41266"/>
                </a:lnTo>
                <a:lnTo>
                  <a:pt x="29081" y="40832"/>
                </a:lnTo>
                <a:lnTo>
                  <a:pt x="30224" y="40329"/>
                </a:lnTo>
                <a:lnTo>
                  <a:pt x="32464" y="39208"/>
                </a:lnTo>
                <a:lnTo>
                  <a:pt x="34613" y="37905"/>
                </a:lnTo>
                <a:lnTo>
                  <a:pt x="36625" y="36419"/>
                </a:lnTo>
                <a:lnTo>
                  <a:pt x="38500" y="34773"/>
                </a:lnTo>
                <a:lnTo>
                  <a:pt x="40215" y="32967"/>
                </a:lnTo>
                <a:lnTo>
                  <a:pt x="41746" y="31001"/>
                </a:lnTo>
                <a:lnTo>
                  <a:pt x="43072" y="28898"/>
                </a:lnTo>
                <a:lnTo>
                  <a:pt x="43644" y="27778"/>
                </a:lnTo>
                <a:lnTo>
                  <a:pt x="44192" y="26657"/>
                </a:lnTo>
                <a:lnTo>
                  <a:pt x="45015" y="24303"/>
                </a:lnTo>
                <a:lnTo>
                  <a:pt x="45610" y="21856"/>
                </a:lnTo>
                <a:lnTo>
                  <a:pt x="45907" y="19364"/>
                </a:lnTo>
                <a:lnTo>
                  <a:pt x="45930" y="16872"/>
                </a:lnTo>
                <a:lnTo>
                  <a:pt x="45656" y="14381"/>
                </a:lnTo>
                <a:lnTo>
                  <a:pt x="45061" y="11980"/>
                </a:lnTo>
                <a:lnTo>
                  <a:pt x="44192" y="9648"/>
                </a:lnTo>
                <a:lnTo>
                  <a:pt x="43621" y="8528"/>
                </a:lnTo>
                <a:lnTo>
                  <a:pt x="43278" y="7911"/>
                </a:lnTo>
                <a:lnTo>
                  <a:pt x="42501" y="6745"/>
                </a:lnTo>
                <a:lnTo>
                  <a:pt x="41701" y="5693"/>
                </a:lnTo>
                <a:lnTo>
                  <a:pt x="40809" y="4733"/>
                </a:lnTo>
                <a:lnTo>
                  <a:pt x="39391" y="3453"/>
                </a:lnTo>
                <a:lnTo>
                  <a:pt x="37334" y="2104"/>
                </a:lnTo>
                <a:lnTo>
                  <a:pt x="35093" y="1098"/>
                </a:lnTo>
                <a:lnTo>
                  <a:pt x="32739" y="412"/>
                </a:lnTo>
                <a:lnTo>
                  <a:pt x="30270" y="46"/>
                </a:lnTo>
                <a:lnTo>
                  <a:pt x="277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5"/>
          <p:cNvSpPr/>
          <p:nvPr/>
        </p:nvSpPr>
        <p:spPr>
          <a:xfrm rot="-138344" flipH="1">
            <a:off x="-977104" y="4470649"/>
            <a:ext cx="8156393" cy="1049146"/>
          </a:xfrm>
          <a:custGeom>
            <a:avLst/>
            <a:gdLst/>
            <a:ahLst/>
            <a:cxnLst/>
            <a:rect l="l" t="t" r="r" b="b"/>
            <a:pathLst>
              <a:path w="163257" h="45839" extrusionOk="0">
                <a:moveTo>
                  <a:pt x="59533" y="1"/>
                </a:moveTo>
                <a:lnTo>
                  <a:pt x="54960" y="138"/>
                </a:lnTo>
                <a:lnTo>
                  <a:pt x="50388" y="595"/>
                </a:lnTo>
                <a:lnTo>
                  <a:pt x="45861" y="1373"/>
                </a:lnTo>
                <a:lnTo>
                  <a:pt x="41403" y="2493"/>
                </a:lnTo>
                <a:lnTo>
                  <a:pt x="37037" y="3910"/>
                </a:lnTo>
                <a:lnTo>
                  <a:pt x="32784" y="5648"/>
                </a:lnTo>
                <a:lnTo>
                  <a:pt x="28669" y="7682"/>
                </a:lnTo>
                <a:lnTo>
                  <a:pt x="24714" y="9991"/>
                </a:lnTo>
                <a:lnTo>
                  <a:pt x="20942" y="12598"/>
                </a:lnTo>
                <a:lnTo>
                  <a:pt x="17376" y="15478"/>
                </a:lnTo>
                <a:lnTo>
                  <a:pt x="14061" y="18610"/>
                </a:lnTo>
                <a:lnTo>
                  <a:pt x="10997" y="22017"/>
                </a:lnTo>
                <a:lnTo>
                  <a:pt x="9557" y="23823"/>
                </a:lnTo>
                <a:lnTo>
                  <a:pt x="8528" y="25217"/>
                </a:lnTo>
                <a:lnTo>
                  <a:pt x="6722" y="28029"/>
                </a:lnTo>
                <a:lnTo>
                  <a:pt x="5190" y="30910"/>
                </a:lnTo>
                <a:lnTo>
                  <a:pt x="3910" y="33950"/>
                </a:lnTo>
                <a:lnTo>
                  <a:pt x="3338" y="35574"/>
                </a:lnTo>
                <a:lnTo>
                  <a:pt x="2904" y="37037"/>
                </a:lnTo>
                <a:lnTo>
                  <a:pt x="1487" y="42044"/>
                </a:lnTo>
                <a:lnTo>
                  <a:pt x="892" y="44467"/>
                </a:lnTo>
                <a:lnTo>
                  <a:pt x="915" y="44718"/>
                </a:lnTo>
                <a:lnTo>
                  <a:pt x="801" y="44764"/>
                </a:lnTo>
                <a:lnTo>
                  <a:pt x="572" y="45061"/>
                </a:lnTo>
                <a:lnTo>
                  <a:pt x="344" y="45496"/>
                </a:lnTo>
                <a:lnTo>
                  <a:pt x="92" y="45793"/>
                </a:lnTo>
                <a:lnTo>
                  <a:pt x="1" y="45839"/>
                </a:lnTo>
                <a:lnTo>
                  <a:pt x="163257" y="45839"/>
                </a:lnTo>
                <a:lnTo>
                  <a:pt x="162320" y="45038"/>
                </a:lnTo>
                <a:lnTo>
                  <a:pt x="161154" y="44147"/>
                </a:lnTo>
                <a:lnTo>
                  <a:pt x="160559" y="43324"/>
                </a:lnTo>
                <a:lnTo>
                  <a:pt x="160353" y="42729"/>
                </a:lnTo>
                <a:lnTo>
                  <a:pt x="160376" y="42638"/>
                </a:lnTo>
                <a:lnTo>
                  <a:pt x="160216" y="42318"/>
                </a:lnTo>
                <a:lnTo>
                  <a:pt x="159851" y="41769"/>
                </a:lnTo>
                <a:lnTo>
                  <a:pt x="159896" y="41701"/>
                </a:lnTo>
                <a:lnTo>
                  <a:pt x="159896" y="20096"/>
                </a:lnTo>
                <a:lnTo>
                  <a:pt x="159668" y="20073"/>
                </a:lnTo>
                <a:lnTo>
                  <a:pt x="159416" y="20119"/>
                </a:lnTo>
                <a:lnTo>
                  <a:pt x="156101" y="20874"/>
                </a:lnTo>
                <a:lnTo>
                  <a:pt x="149403" y="22108"/>
                </a:lnTo>
                <a:lnTo>
                  <a:pt x="144327" y="22771"/>
                </a:lnTo>
                <a:lnTo>
                  <a:pt x="140921" y="23114"/>
                </a:lnTo>
                <a:lnTo>
                  <a:pt x="137537" y="23343"/>
                </a:lnTo>
                <a:lnTo>
                  <a:pt x="134131" y="23434"/>
                </a:lnTo>
                <a:lnTo>
                  <a:pt x="130747" y="23411"/>
                </a:lnTo>
                <a:lnTo>
                  <a:pt x="127387" y="23251"/>
                </a:lnTo>
                <a:lnTo>
                  <a:pt x="124049" y="22931"/>
                </a:lnTo>
                <a:lnTo>
                  <a:pt x="120734" y="22451"/>
                </a:lnTo>
                <a:lnTo>
                  <a:pt x="117465" y="21811"/>
                </a:lnTo>
                <a:lnTo>
                  <a:pt x="114218" y="20988"/>
                </a:lnTo>
                <a:lnTo>
                  <a:pt x="111041" y="19982"/>
                </a:lnTo>
                <a:lnTo>
                  <a:pt x="107908" y="18770"/>
                </a:lnTo>
                <a:lnTo>
                  <a:pt x="106354" y="18084"/>
                </a:lnTo>
                <a:lnTo>
                  <a:pt x="104411" y="17170"/>
                </a:lnTo>
                <a:lnTo>
                  <a:pt x="100593" y="15112"/>
                </a:lnTo>
                <a:lnTo>
                  <a:pt x="95014" y="11775"/>
                </a:lnTo>
                <a:lnTo>
                  <a:pt x="91288" y="9557"/>
                </a:lnTo>
                <a:lnTo>
                  <a:pt x="89390" y="8483"/>
                </a:lnTo>
                <a:lnTo>
                  <a:pt x="85504" y="6448"/>
                </a:lnTo>
                <a:lnTo>
                  <a:pt x="81526" y="4619"/>
                </a:lnTo>
                <a:lnTo>
                  <a:pt x="77456" y="3041"/>
                </a:lnTo>
                <a:lnTo>
                  <a:pt x="75376" y="2401"/>
                </a:lnTo>
                <a:lnTo>
                  <a:pt x="73158" y="1761"/>
                </a:lnTo>
                <a:lnTo>
                  <a:pt x="68655" y="824"/>
                </a:lnTo>
                <a:lnTo>
                  <a:pt x="64105" y="229"/>
                </a:lnTo>
                <a:lnTo>
                  <a:pt x="595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5"/>
          <p:cNvSpPr/>
          <p:nvPr/>
        </p:nvSpPr>
        <p:spPr>
          <a:xfrm rot="10513411">
            <a:off x="-1709043" y="3430249"/>
            <a:ext cx="10722443" cy="3577428"/>
          </a:xfrm>
          <a:custGeom>
            <a:avLst/>
            <a:gdLst/>
            <a:ahLst/>
            <a:cxnLst/>
            <a:rect l="l" t="t" r="r" b="b"/>
            <a:pathLst>
              <a:path w="246132" h="146842" fill="none" extrusionOk="0">
                <a:moveTo>
                  <a:pt x="1" y="3109"/>
                </a:moveTo>
                <a:lnTo>
                  <a:pt x="1738" y="2515"/>
                </a:lnTo>
                <a:lnTo>
                  <a:pt x="5305" y="1509"/>
                </a:lnTo>
                <a:lnTo>
                  <a:pt x="8894" y="755"/>
                </a:lnTo>
                <a:lnTo>
                  <a:pt x="12506" y="252"/>
                </a:lnTo>
                <a:lnTo>
                  <a:pt x="16118" y="0"/>
                </a:lnTo>
                <a:lnTo>
                  <a:pt x="19730" y="0"/>
                </a:lnTo>
                <a:lnTo>
                  <a:pt x="23297" y="275"/>
                </a:lnTo>
                <a:lnTo>
                  <a:pt x="26795" y="823"/>
                </a:lnTo>
                <a:lnTo>
                  <a:pt x="30224" y="1646"/>
                </a:lnTo>
                <a:lnTo>
                  <a:pt x="33539" y="2789"/>
                </a:lnTo>
                <a:lnTo>
                  <a:pt x="36740" y="4207"/>
                </a:lnTo>
                <a:lnTo>
                  <a:pt x="39803" y="5944"/>
                </a:lnTo>
                <a:lnTo>
                  <a:pt x="42684" y="7979"/>
                </a:lnTo>
                <a:lnTo>
                  <a:pt x="45404" y="10334"/>
                </a:lnTo>
                <a:lnTo>
                  <a:pt x="47919" y="13031"/>
                </a:lnTo>
                <a:lnTo>
                  <a:pt x="50182" y="16049"/>
                </a:lnTo>
                <a:lnTo>
                  <a:pt x="51234" y="17695"/>
                </a:lnTo>
                <a:lnTo>
                  <a:pt x="52057" y="19158"/>
                </a:lnTo>
                <a:lnTo>
                  <a:pt x="53429" y="22108"/>
                </a:lnTo>
                <a:lnTo>
                  <a:pt x="54458" y="25080"/>
                </a:lnTo>
                <a:lnTo>
                  <a:pt x="55166" y="28074"/>
                </a:lnTo>
                <a:lnTo>
                  <a:pt x="55601" y="31115"/>
                </a:lnTo>
                <a:lnTo>
                  <a:pt x="55806" y="34178"/>
                </a:lnTo>
                <a:lnTo>
                  <a:pt x="55829" y="37242"/>
                </a:lnTo>
                <a:lnTo>
                  <a:pt x="55692" y="40351"/>
                </a:lnTo>
                <a:lnTo>
                  <a:pt x="54961" y="48147"/>
                </a:lnTo>
                <a:lnTo>
                  <a:pt x="54160" y="55989"/>
                </a:lnTo>
                <a:lnTo>
                  <a:pt x="53978" y="59121"/>
                </a:lnTo>
                <a:lnTo>
                  <a:pt x="53909" y="62253"/>
                </a:lnTo>
                <a:lnTo>
                  <a:pt x="54000" y="65385"/>
                </a:lnTo>
                <a:lnTo>
                  <a:pt x="54138" y="66939"/>
                </a:lnTo>
                <a:lnTo>
                  <a:pt x="54298" y="68357"/>
                </a:lnTo>
                <a:lnTo>
                  <a:pt x="54778" y="71146"/>
                </a:lnTo>
                <a:lnTo>
                  <a:pt x="55441" y="73889"/>
                </a:lnTo>
                <a:lnTo>
                  <a:pt x="56287" y="76610"/>
                </a:lnTo>
                <a:lnTo>
                  <a:pt x="57315" y="79285"/>
                </a:lnTo>
                <a:lnTo>
                  <a:pt x="58504" y="81868"/>
                </a:lnTo>
                <a:lnTo>
                  <a:pt x="59853" y="84406"/>
                </a:lnTo>
                <a:lnTo>
                  <a:pt x="61339" y="86852"/>
                </a:lnTo>
                <a:lnTo>
                  <a:pt x="62985" y="89207"/>
                </a:lnTo>
                <a:lnTo>
                  <a:pt x="64745" y="91470"/>
                </a:lnTo>
                <a:lnTo>
                  <a:pt x="66643" y="93642"/>
                </a:lnTo>
                <a:lnTo>
                  <a:pt x="68655" y="95677"/>
                </a:lnTo>
                <a:lnTo>
                  <a:pt x="70781" y="97597"/>
                </a:lnTo>
                <a:lnTo>
                  <a:pt x="72999" y="99380"/>
                </a:lnTo>
                <a:lnTo>
                  <a:pt x="75308" y="101003"/>
                </a:lnTo>
                <a:lnTo>
                  <a:pt x="77708" y="102489"/>
                </a:lnTo>
                <a:lnTo>
                  <a:pt x="78943" y="103175"/>
                </a:lnTo>
                <a:lnTo>
                  <a:pt x="80269" y="103861"/>
                </a:lnTo>
                <a:lnTo>
                  <a:pt x="82875" y="105073"/>
                </a:lnTo>
                <a:lnTo>
                  <a:pt x="85458" y="106079"/>
                </a:lnTo>
                <a:lnTo>
                  <a:pt x="88042" y="106902"/>
                </a:lnTo>
                <a:lnTo>
                  <a:pt x="90602" y="107542"/>
                </a:lnTo>
                <a:lnTo>
                  <a:pt x="93140" y="107999"/>
                </a:lnTo>
                <a:lnTo>
                  <a:pt x="95677" y="108319"/>
                </a:lnTo>
                <a:lnTo>
                  <a:pt x="98169" y="108479"/>
                </a:lnTo>
                <a:lnTo>
                  <a:pt x="100684" y="108479"/>
                </a:lnTo>
                <a:lnTo>
                  <a:pt x="103176" y="108365"/>
                </a:lnTo>
                <a:lnTo>
                  <a:pt x="105645" y="108113"/>
                </a:lnTo>
                <a:lnTo>
                  <a:pt x="108114" y="107770"/>
                </a:lnTo>
                <a:lnTo>
                  <a:pt x="111772" y="107016"/>
                </a:lnTo>
                <a:lnTo>
                  <a:pt x="116665" y="105713"/>
                </a:lnTo>
                <a:lnTo>
                  <a:pt x="121511" y="104067"/>
                </a:lnTo>
                <a:lnTo>
                  <a:pt x="126335" y="102192"/>
                </a:lnTo>
                <a:lnTo>
                  <a:pt x="133560" y="99083"/>
                </a:lnTo>
                <a:lnTo>
                  <a:pt x="143184" y="94739"/>
                </a:lnTo>
                <a:lnTo>
                  <a:pt x="150432" y="91653"/>
                </a:lnTo>
                <a:lnTo>
                  <a:pt x="155301" y="89801"/>
                </a:lnTo>
                <a:lnTo>
                  <a:pt x="157747" y="88978"/>
                </a:lnTo>
                <a:lnTo>
                  <a:pt x="159599" y="88407"/>
                </a:lnTo>
                <a:lnTo>
                  <a:pt x="163371" y="87355"/>
                </a:lnTo>
                <a:lnTo>
                  <a:pt x="167212" y="86509"/>
                </a:lnTo>
                <a:lnTo>
                  <a:pt x="171076" y="85869"/>
                </a:lnTo>
                <a:lnTo>
                  <a:pt x="174962" y="85389"/>
                </a:lnTo>
                <a:lnTo>
                  <a:pt x="178872" y="85114"/>
                </a:lnTo>
                <a:lnTo>
                  <a:pt x="182781" y="85023"/>
                </a:lnTo>
                <a:lnTo>
                  <a:pt x="186713" y="85137"/>
                </a:lnTo>
                <a:lnTo>
                  <a:pt x="190600" y="85457"/>
                </a:lnTo>
                <a:lnTo>
                  <a:pt x="194463" y="85983"/>
                </a:lnTo>
                <a:lnTo>
                  <a:pt x="198281" y="86715"/>
                </a:lnTo>
                <a:lnTo>
                  <a:pt x="202054" y="87629"/>
                </a:lnTo>
                <a:lnTo>
                  <a:pt x="205757" y="88795"/>
                </a:lnTo>
                <a:lnTo>
                  <a:pt x="209415" y="90144"/>
                </a:lnTo>
                <a:lnTo>
                  <a:pt x="212959" y="91721"/>
                </a:lnTo>
                <a:lnTo>
                  <a:pt x="216411" y="93505"/>
                </a:lnTo>
                <a:lnTo>
                  <a:pt x="218080" y="94511"/>
                </a:lnTo>
                <a:lnTo>
                  <a:pt x="219749" y="95539"/>
                </a:lnTo>
                <a:lnTo>
                  <a:pt x="222949" y="97780"/>
                </a:lnTo>
                <a:lnTo>
                  <a:pt x="225990" y="100249"/>
                </a:lnTo>
                <a:lnTo>
                  <a:pt x="228871" y="102901"/>
                </a:lnTo>
                <a:lnTo>
                  <a:pt x="231591" y="105736"/>
                </a:lnTo>
                <a:lnTo>
                  <a:pt x="234083" y="108753"/>
                </a:lnTo>
                <a:lnTo>
                  <a:pt x="236392" y="111908"/>
                </a:lnTo>
                <a:lnTo>
                  <a:pt x="238495" y="115223"/>
                </a:lnTo>
                <a:lnTo>
                  <a:pt x="240347" y="118653"/>
                </a:lnTo>
                <a:lnTo>
                  <a:pt x="241993" y="122196"/>
                </a:lnTo>
                <a:lnTo>
                  <a:pt x="243365" y="125831"/>
                </a:lnTo>
                <a:lnTo>
                  <a:pt x="244485" y="129535"/>
                </a:lnTo>
                <a:lnTo>
                  <a:pt x="245308" y="133307"/>
                </a:lnTo>
                <a:lnTo>
                  <a:pt x="245880" y="137148"/>
                </a:lnTo>
                <a:lnTo>
                  <a:pt x="246131" y="141011"/>
                </a:lnTo>
                <a:lnTo>
                  <a:pt x="246085" y="144898"/>
                </a:lnTo>
                <a:lnTo>
                  <a:pt x="245925" y="146841"/>
                </a:lnTo>
              </a:path>
            </a:pathLst>
          </a:custGeom>
          <a:noFill/>
          <a:ln w="28575" cap="flat" cmpd="sng">
            <a:solidFill>
              <a:schemeClr val="lt2"/>
            </a:solidFill>
            <a:prstDash val="solid"/>
            <a:miter lim="22861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5"/>
          <p:cNvSpPr/>
          <p:nvPr/>
        </p:nvSpPr>
        <p:spPr>
          <a:xfrm rot="10499964" flipH="1">
            <a:off x="-797491" y="-666658"/>
            <a:ext cx="6400773" cy="1241583"/>
          </a:xfrm>
          <a:custGeom>
            <a:avLst/>
            <a:gdLst/>
            <a:ahLst/>
            <a:cxnLst/>
            <a:rect l="l" t="t" r="r" b="b"/>
            <a:pathLst>
              <a:path w="163257" h="45839" extrusionOk="0">
                <a:moveTo>
                  <a:pt x="59533" y="1"/>
                </a:moveTo>
                <a:lnTo>
                  <a:pt x="54960" y="138"/>
                </a:lnTo>
                <a:lnTo>
                  <a:pt x="50388" y="595"/>
                </a:lnTo>
                <a:lnTo>
                  <a:pt x="45861" y="1373"/>
                </a:lnTo>
                <a:lnTo>
                  <a:pt x="41403" y="2493"/>
                </a:lnTo>
                <a:lnTo>
                  <a:pt x="37037" y="3910"/>
                </a:lnTo>
                <a:lnTo>
                  <a:pt x="32784" y="5648"/>
                </a:lnTo>
                <a:lnTo>
                  <a:pt x="28669" y="7682"/>
                </a:lnTo>
                <a:lnTo>
                  <a:pt x="24714" y="9991"/>
                </a:lnTo>
                <a:lnTo>
                  <a:pt x="20942" y="12598"/>
                </a:lnTo>
                <a:lnTo>
                  <a:pt x="17376" y="15478"/>
                </a:lnTo>
                <a:lnTo>
                  <a:pt x="14061" y="18610"/>
                </a:lnTo>
                <a:lnTo>
                  <a:pt x="10997" y="22017"/>
                </a:lnTo>
                <a:lnTo>
                  <a:pt x="9557" y="23823"/>
                </a:lnTo>
                <a:lnTo>
                  <a:pt x="8528" y="25217"/>
                </a:lnTo>
                <a:lnTo>
                  <a:pt x="6722" y="28029"/>
                </a:lnTo>
                <a:lnTo>
                  <a:pt x="5190" y="30910"/>
                </a:lnTo>
                <a:lnTo>
                  <a:pt x="3910" y="33950"/>
                </a:lnTo>
                <a:lnTo>
                  <a:pt x="3338" y="35574"/>
                </a:lnTo>
                <a:lnTo>
                  <a:pt x="2904" y="37037"/>
                </a:lnTo>
                <a:lnTo>
                  <a:pt x="1487" y="42044"/>
                </a:lnTo>
                <a:lnTo>
                  <a:pt x="892" y="44467"/>
                </a:lnTo>
                <a:lnTo>
                  <a:pt x="915" y="44718"/>
                </a:lnTo>
                <a:lnTo>
                  <a:pt x="801" y="44764"/>
                </a:lnTo>
                <a:lnTo>
                  <a:pt x="572" y="45061"/>
                </a:lnTo>
                <a:lnTo>
                  <a:pt x="344" y="45496"/>
                </a:lnTo>
                <a:lnTo>
                  <a:pt x="92" y="45793"/>
                </a:lnTo>
                <a:lnTo>
                  <a:pt x="1" y="45839"/>
                </a:lnTo>
                <a:lnTo>
                  <a:pt x="163257" y="45839"/>
                </a:lnTo>
                <a:lnTo>
                  <a:pt x="162320" y="45038"/>
                </a:lnTo>
                <a:lnTo>
                  <a:pt x="161154" y="44147"/>
                </a:lnTo>
                <a:lnTo>
                  <a:pt x="160559" y="43324"/>
                </a:lnTo>
                <a:lnTo>
                  <a:pt x="160353" y="42729"/>
                </a:lnTo>
                <a:lnTo>
                  <a:pt x="160376" y="42638"/>
                </a:lnTo>
                <a:lnTo>
                  <a:pt x="160216" y="42318"/>
                </a:lnTo>
                <a:lnTo>
                  <a:pt x="159851" y="41769"/>
                </a:lnTo>
                <a:lnTo>
                  <a:pt x="159896" y="41701"/>
                </a:lnTo>
                <a:lnTo>
                  <a:pt x="159896" y="20096"/>
                </a:lnTo>
                <a:lnTo>
                  <a:pt x="159668" y="20073"/>
                </a:lnTo>
                <a:lnTo>
                  <a:pt x="159416" y="20119"/>
                </a:lnTo>
                <a:lnTo>
                  <a:pt x="156101" y="20874"/>
                </a:lnTo>
                <a:lnTo>
                  <a:pt x="149403" y="22108"/>
                </a:lnTo>
                <a:lnTo>
                  <a:pt x="144327" y="22771"/>
                </a:lnTo>
                <a:lnTo>
                  <a:pt x="140921" y="23114"/>
                </a:lnTo>
                <a:lnTo>
                  <a:pt x="137537" y="23343"/>
                </a:lnTo>
                <a:lnTo>
                  <a:pt x="134131" y="23434"/>
                </a:lnTo>
                <a:lnTo>
                  <a:pt x="130747" y="23411"/>
                </a:lnTo>
                <a:lnTo>
                  <a:pt x="127387" y="23251"/>
                </a:lnTo>
                <a:lnTo>
                  <a:pt x="124049" y="22931"/>
                </a:lnTo>
                <a:lnTo>
                  <a:pt x="120734" y="22451"/>
                </a:lnTo>
                <a:lnTo>
                  <a:pt x="117465" y="21811"/>
                </a:lnTo>
                <a:lnTo>
                  <a:pt x="114218" y="20988"/>
                </a:lnTo>
                <a:lnTo>
                  <a:pt x="111041" y="19982"/>
                </a:lnTo>
                <a:lnTo>
                  <a:pt x="107908" y="18770"/>
                </a:lnTo>
                <a:lnTo>
                  <a:pt x="106354" y="18084"/>
                </a:lnTo>
                <a:lnTo>
                  <a:pt x="104411" y="17170"/>
                </a:lnTo>
                <a:lnTo>
                  <a:pt x="100593" y="15112"/>
                </a:lnTo>
                <a:lnTo>
                  <a:pt x="95014" y="11775"/>
                </a:lnTo>
                <a:lnTo>
                  <a:pt x="91288" y="9557"/>
                </a:lnTo>
                <a:lnTo>
                  <a:pt x="89390" y="8483"/>
                </a:lnTo>
                <a:lnTo>
                  <a:pt x="85504" y="6448"/>
                </a:lnTo>
                <a:lnTo>
                  <a:pt x="81526" y="4619"/>
                </a:lnTo>
                <a:lnTo>
                  <a:pt x="77456" y="3041"/>
                </a:lnTo>
                <a:lnTo>
                  <a:pt x="75376" y="2401"/>
                </a:lnTo>
                <a:lnTo>
                  <a:pt x="73158" y="1761"/>
                </a:lnTo>
                <a:lnTo>
                  <a:pt x="68655" y="824"/>
                </a:lnTo>
                <a:lnTo>
                  <a:pt x="64105" y="229"/>
                </a:lnTo>
                <a:lnTo>
                  <a:pt x="595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5"/>
          <p:cNvSpPr/>
          <p:nvPr/>
        </p:nvSpPr>
        <p:spPr>
          <a:xfrm>
            <a:off x="-3959475" y="-1536275"/>
            <a:ext cx="6584409" cy="2387802"/>
          </a:xfrm>
          <a:custGeom>
            <a:avLst/>
            <a:gdLst/>
            <a:ahLst/>
            <a:cxnLst/>
            <a:rect l="l" t="t" r="r" b="b"/>
            <a:pathLst>
              <a:path w="152100" h="108229" fill="none" extrusionOk="0">
                <a:moveTo>
                  <a:pt x="0" y="81297"/>
                </a:moveTo>
                <a:lnTo>
                  <a:pt x="1258" y="80383"/>
                </a:lnTo>
                <a:lnTo>
                  <a:pt x="3864" y="78691"/>
                </a:lnTo>
                <a:lnTo>
                  <a:pt x="6539" y="77205"/>
                </a:lnTo>
                <a:lnTo>
                  <a:pt x="9282" y="75879"/>
                </a:lnTo>
                <a:lnTo>
                  <a:pt x="12071" y="74736"/>
                </a:lnTo>
                <a:lnTo>
                  <a:pt x="14906" y="73776"/>
                </a:lnTo>
                <a:lnTo>
                  <a:pt x="17787" y="72976"/>
                </a:lnTo>
                <a:lnTo>
                  <a:pt x="20736" y="72358"/>
                </a:lnTo>
                <a:lnTo>
                  <a:pt x="23685" y="71901"/>
                </a:lnTo>
                <a:lnTo>
                  <a:pt x="26680" y="71604"/>
                </a:lnTo>
                <a:lnTo>
                  <a:pt x="29698" y="71444"/>
                </a:lnTo>
                <a:lnTo>
                  <a:pt x="32716" y="71467"/>
                </a:lnTo>
                <a:lnTo>
                  <a:pt x="35733" y="71627"/>
                </a:lnTo>
                <a:lnTo>
                  <a:pt x="38774" y="71924"/>
                </a:lnTo>
                <a:lnTo>
                  <a:pt x="41792" y="72358"/>
                </a:lnTo>
                <a:lnTo>
                  <a:pt x="44809" y="72953"/>
                </a:lnTo>
                <a:lnTo>
                  <a:pt x="46318" y="73296"/>
                </a:lnTo>
                <a:lnTo>
                  <a:pt x="49176" y="74004"/>
                </a:lnTo>
                <a:lnTo>
                  <a:pt x="55052" y="75719"/>
                </a:lnTo>
                <a:lnTo>
                  <a:pt x="59441" y="77296"/>
                </a:lnTo>
                <a:lnTo>
                  <a:pt x="62299" y="78485"/>
                </a:lnTo>
                <a:lnTo>
                  <a:pt x="65042" y="79811"/>
                </a:lnTo>
                <a:lnTo>
                  <a:pt x="67626" y="81274"/>
                </a:lnTo>
                <a:lnTo>
                  <a:pt x="68860" y="82052"/>
                </a:lnTo>
                <a:lnTo>
                  <a:pt x="73318" y="85047"/>
                </a:lnTo>
                <a:lnTo>
                  <a:pt x="82189" y="91288"/>
                </a:lnTo>
                <a:lnTo>
                  <a:pt x="88978" y="95837"/>
                </a:lnTo>
                <a:lnTo>
                  <a:pt x="93619" y="98695"/>
                </a:lnTo>
                <a:lnTo>
                  <a:pt x="98352" y="101347"/>
                </a:lnTo>
                <a:lnTo>
                  <a:pt x="103221" y="103702"/>
                </a:lnTo>
                <a:lnTo>
                  <a:pt x="105736" y="104731"/>
                </a:lnTo>
                <a:lnTo>
                  <a:pt x="106971" y="105211"/>
                </a:lnTo>
                <a:lnTo>
                  <a:pt x="109531" y="106079"/>
                </a:lnTo>
                <a:lnTo>
                  <a:pt x="112160" y="106811"/>
                </a:lnTo>
                <a:lnTo>
                  <a:pt x="114858" y="107405"/>
                </a:lnTo>
                <a:lnTo>
                  <a:pt x="117601" y="107840"/>
                </a:lnTo>
                <a:lnTo>
                  <a:pt x="120391" y="108114"/>
                </a:lnTo>
                <a:lnTo>
                  <a:pt x="123157" y="108228"/>
                </a:lnTo>
                <a:lnTo>
                  <a:pt x="125923" y="108160"/>
                </a:lnTo>
                <a:lnTo>
                  <a:pt x="128667" y="107885"/>
                </a:lnTo>
                <a:lnTo>
                  <a:pt x="131341" y="107405"/>
                </a:lnTo>
                <a:lnTo>
                  <a:pt x="133971" y="106697"/>
                </a:lnTo>
                <a:lnTo>
                  <a:pt x="136508" y="105782"/>
                </a:lnTo>
                <a:lnTo>
                  <a:pt x="138932" y="104616"/>
                </a:lnTo>
                <a:lnTo>
                  <a:pt x="141241" y="103222"/>
                </a:lnTo>
                <a:lnTo>
                  <a:pt x="143413" y="101553"/>
                </a:lnTo>
                <a:lnTo>
                  <a:pt x="145401" y="99609"/>
                </a:lnTo>
                <a:lnTo>
                  <a:pt x="146339" y="98512"/>
                </a:lnTo>
                <a:lnTo>
                  <a:pt x="146910" y="97803"/>
                </a:lnTo>
                <a:lnTo>
                  <a:pt x="147939" y="96340"/>
                </a:lnTo>
                <a:lnTo>
                  <a:pt x="148854" y="94786"/>
                </a:lnTo>
                <a:lnTo>
                  <a:pt x="149654" y="93185"/>
                </a:lnTo>
                <a:lnTo>
                  <a:pt x="150317" y="91516"/>
                </a:lnTo>
                <a:lnTo>
                  <a:pt x="150888" y="89825"/>
                </a:lnTo>
                <a:lnTo>
                  <a:pt x="151346" y="88064"/>
                </a:lnTo>
                <a:lnTo>
                  <a:pt x="151688" y="86281"/>
                </a:lnTo>
                <a:lnTo>
                  <a:pt x="152031" y="83583"/>
                </a:lnTo>
                <a:lnTo>
                  <a:pt x="152100" y="79926"/>
                </a:lnTo>
                <a:lnTo>
                  <a:pt x="151780" y="76268"/>
                </a:lnTo>
                <a:lnTo>
                  <a:pt x="151094" y="72678"/>
                </a:lnTo>
                <a:lnTo>
                  <a:pt x="150591" y="70918"/>
                </a:lnTo>
                <a:lnTo>
                  <a:pt x="150180" y="69661"/>
                </a:lnTo>
                <a:lnTo>
                  <a:pt x="149242" y="67214"/>
                </a:lnTo>
                <a:lnTo>
                  <a:pt x="148122" y="64883"/>
                </a:lnTo>
                <a:lnTo>
                  <a:pt x="146888" y="62642"/>
                </a:lnTo>
                <a:lnTo>
                  <a:pt x="144853" y="59373"/>
                </a:lnTo>
                <a:lnTo>
                  <a:pt x="141926" y="55189"/>
                </a:lnTo>
                <a:lnTo>
                  <a:pt x="139000" y="51028"/>
                </a:lnTo>
                <a:lnTo>
                  <a:pt x="136920" y="47851"/>
                </a:lnTo>
                <a:lnTo>
                  <a:pt x="135617" y="45679"/>
                </a:lnTo>
                <a:lnTo>
                  <a:pt x="134451" y="43461"/>
                </a:lnTo>
                <a:lnTo>
                  <a:pt x="133445" y="41129"/>
                </a:lnTo>
                <a:lnTo>
                  <a:pt x="132599" y="38729"/>
                </a:lnTo>
                <a:lnTo>
                  <a:pt x="131936" y="36214"/>
                </a:lnTo>
                <a:lnTo>
                  <a:pt x="131707" y="34888"/>
                </a:lnTo>
                <a:lnTo>
                  <a:pt x="131547" y="33722"/>
                </a:lnTo>
                <a:lnTo>
                  <a:pt x="131319" y="31344"/>
                </a:lnTo>
                <a:lnTo>
                  <a:pt x="131227" y="28967"/>
                </a:lnTo>
                <a:lnTo>
                  <a:pt x="131273" y="26566"/>
                </a:lnTo>
                <a:lnTo>
                  <a:pt x="131456" y="24189"/>
                </a:lnTo>
                <a:lnTo>
                  <a:pt x="131799" y="21811"/>
                </a:lnTo>
                <a:lnTo>
                  <a:pt x="132256" y="19479"/>
                </a:lnTo>
                <a:lnTo>
                  <a:pt x="132850" y="17170"/>
                </a:lnTo>
                <a:lnTo>
                  <a:pt x="133582" y="14884"/>
                </a:lnTo>
                <a:lnTo>
                  <a:pt x="134451" y="12666"/>
                </a:lnTo>
                <a:lnTo>
                  <a:pt x="135434" y="10494"/>
                </a:lnTo>
                <a:lnTo>
                  <a:pt x="136554" y="8391"/>
                </a:lnTo>
                <a:lnTo>
                  <a:pt x="137811" y="6379"/>
                </a:lnTo>
                <a:lnTo>
                  <a:pt x="139183" y="4436"/>
                </a:lnTo>
                <a:lnTo>
                  <a:pt x="140692" y="2584"/>
                </a:lnTo>
                <a:lnTo>
                  <a:pt x="142338" y="824"/>
                </a:lnTo>
                <a:lnTo>
                  <a:pt x="143184" y="1"/>
                </a:lnTo>
              </a:path>
            </a:pathLst>
          </a:custGeom>
          <a:noFill/>
          <a:ln w="28575" cap="flat" cmpd="sng">
            <a:solidFill>
              <a:schemeClr val="lt2"/>
            </a:solidFill>
            <a:prstDash val="solid"/>
            <a:miter lim="22861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5"/>
          <p:cNvSpPr/>
          <p:nvPr/>
        </p:nvSpPr>
        <p:spPr>
          <a:xfrm rot="-3724802">
            <a:off x="7802856" y="-550645"/>
            <a:ext cx="1974085" cy="1796577"/>
          </a:xfrm>
          <a:custGeom>
            <a:avLst/>
            <a:gdLst/>
            <a:ahLst/>
            <a:cxnLst/>
            <a:rect l="l" t="t" r="r" b="b"/>
            <a:pathLst>
              <a:path w="45930" h="43598" extrusionOk="0">
                <a:moveTo>
                  <a:pt x="27755" y="0"/>
                </a:moveTo>
                <a:lnTo>
                  <a:pt x="25171" y="206"/>
                </a:lnTo>
                <a:lnTo>
                  <a:pt x="22611" y="663"/>
                </a:lnTo>
                <a:lnTo>
                  <a:pt x="20073" y="1372"/>
                </a:lnTo>
                <a:lnTo>
                  <a:pt x="17581" y="2287"/>
                </a:lnTo>
                <a:lnTo>
                  <a:pt x="15204" y="3407"/>
                </a:lnTo>
                <a:lnTo>
                  <a:pt x="12940" y="4687"/>
                </a:lnTo>
                <a:lnTo>
                  <a:pt x="10837" y="6150"/>
                </a:lnTo>
                <a:lnTo>
                  <a:pt x="8940" y="7728"/>
                </a:lnTo>
                <a:lnTo>
                  <a:pt x="8071" y="8574"/>
                </a:lnTo>
                <a:lnTo>
                  <a:pt x="7408" y="9259"/>
                </a:lnTo>
                <a:lnTo>
                  <a:pt x="6173" y="10700"/>
                </a:lnTo>
                <a:lnTo>
                  <a:pt x="5602" y="11431"/>
                </a:lnTo>
                <a:lnTo>
                  <a:pt x="4710" y="12689"/>
                </a:lnTo>
                <a:lnTo>
                  <a:pt x="3110" y="15524"/>
                </a:lnTo>
                <a:lnTo>
                  <a:pt x="1761" y="18656"/>
                </a:lnTo>
                <a:lnTo>
                  <a:pt x="732" y="22016"/>
                </a:lnTo>
                <a:lnTo>
                  <a:pt x="389" y="23731"/>
                </a:lnTo>
                <a:lnTo>
                  <a:pt x="206" y="24897"/>
                </a:lnTo>
                <a:lnTo>
                  <a:pt x="1" y="27252"/>
                </a:lnTo>
                <a:lnTo>
                  <a:pt x="23" y="29584"/>
                </a:lnTo>
                <a:lnTo>
                  <a:pt x="321" y="31847"/>
                </a:lnTo>
                <a:lnTo>
                  <a:pt x="869" y="34019"/>
                </a:lnTo>
                <a:lnTo>
                  <a:pt x="1738" y="36076"/>
                </a:lnTo>
                <a:lnTo>
                  <a:pt x="2927" y="37974"/>
                </a:lnTo>
                <a:lnTo>
                  <a:pt x="4436" y="39666"/>
                </a:lnTo>
                <a:lnTo>
                  <a:pt x="5350" y="40420"/>
                </a:lnTo>
                <a:lnTo>
                  <a:pt x="5853" y="40786"/>
                </a:lnTo>
                <a:lnTo>
                  <a:pt x="6905" y="41449"/>
                </a:lnTo>
                <a:lnTo>
                  <a:pt x="8551" y="42272"/>
                </a:lnTo>
                <a:lnTo>
                  <a:pt x="10860" y="43049"/>
                </a:lnTo>
                <a:lnTo>
                  <a:pt x="13283" y="43461"/>
                </a:lnTo>
                <a:lnTo>
                  <a:pt x="15775" y="43598"/>
                </a:lnTo>
                <a:lnTo>
                  <a:pt x="18290" y="43484"/>
                </a:lnTo>
                <a:lnTo>
                  <a:pt x="20759" y="43163"/>
                </a:lnTo>
                <a:lnTo>
                  <a:pt x="23160" y="42683"/>
                </a:lnTo>
                <a:lnTo>
                  <a:pt x="24326" y="42386"/>
                </a:lnTo>
                <a:lnTo>
                  <a:pt x="25537" y="42066"/>
                </a:lnTo>
                <a:lnTo>
                  <a:pt x="27915" y="41266"/>
                </a:lnTo>
                <a:lnTo>
                  <a:pt x="29081" y="40832"/>
                </a:lnTo>
                <a:lnTo>
                  <a:pt x="30224" y="40329"/>
                </a:lnTo>
                <a:lnTo>
                  <a:pt x="32464" y="39208"/>
                </a:lnTo>
                <a:lnTo>
                  <a:pt x="34613" y="37905"/>
                </a:lnTo>
                <a:lnTo>
                  <a:pt x="36625" y="36419"/>
                </a:lnTo>
                <a:lnTo>
                  <a:pt x="38500" y="34773"/>
                </a:lnTo>
                <a:lnTo>
                  <a:pt x="40215" y="32967"/>
                </a:lnTo>
                <a:lnTo>
                  <a:pt x="41746" y="31001"/>
                </a:lnTo>
                <a:lnTo>
                  <a:pt x="43072" y="28898"/>
                </a:lnTo>
                <a:lnTo>
                  <a:pt x="43644" y="27778"/>
                </a:lnTo>
                <a:lnTo>
                  <a:pt x="44192" y="26657"/>
                </a:lnTo>
                <a:lnTo>
                  <a:pt x="45015" y="24303"/>
                </a:lnTo>
                <a:lnTo>
                  <a:pt x="45610" y="21856"/>
                </a:lnTo>
                <a:lnTo>
                  <a:pt x="45907" y="19364"/>
                </a:lnTo>
                <a:lnTo>
                  <a:pt x="45930" y="16872"/>
                </a:lnTo>
                <a:lnTo>
                  <a:pt x="45656" y="14381"/>
                </a:lnTo>
                <a:lnTo>
                  <a:pt x="45061" y="11980"/>
                </a:lnTo>
                <a:lnTo>
                  <a:pt x="44192" y="9648"/>
                </a:lnTo>
                <a:lnTo>
                  <a:pt x="43621" y="8528"/>
                </a:lnTo>
                <a:lnTo>
                  <a:pt x="43278" y="7911"/>
                </a:lnTo>
                <a:lnTo>
                  <a:pt x="42501" y="6745"/>
                </a:lnTo>
                <a:lnTo>
                  <a:pt x="41701" y="5693"/>
                </a:lnTo>
                <a:lnTo>
                  <a:pt x="40809" y="4733"/>
                </a:lnTo>
                <a:lnTo>
                  <a:pt x="39391" y="3453"/>
                </a:lnTo>
                <a:lnTo>
                  <a:pt x="37334" y="2104"/>
                </a:lnTo>
                <a:lnTo>
                  <a:pt x="35093" y="1098"/>
                </a:lnTo>
                <a:lnTo>
                  <a:pt x="32739" y="412"/>
                </a:lnTo>
                <a:lnTo>
                  <a:pt x="30270" y="46"/>
                </a:lnTo>
                <a:lnTo>
                  <a:pt x="277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5"/>
          <p:cNvSpPr/>
          <p:nvPr/>
        </p:nvSpPr>
        <p:spPr>
          <a:xfrm rot="-7826694">
            <a:off x="6331761" y="708388"/>
            <a:ext cx="4645922" cy="2544666"/>
          </a:xfrm>
          <a:custGeom>
            <a:avLst/>
            <a:gdLst/>
            <a:ahLst/>
            <a:cxnLst/>
            <a:rect l="l" t="t" r="r" b="b"/>
            <a:pathLst>
              <a:path w="246132" h="146842" fill="none" extrusionOk="0">
                <a:moveTo>
                  <a:pt x="1" y="3109"/>
                </a:moveTo>
                <a:lnTo>
                  <a:pt x="1738" y="2515"/>
                </a:lnTo>
                <a:lnTo>
                  <a:pt x="5305" y="1509"/>
                </a:lnTo>
                <a:lnTo>
                  <a:pt x="8894" y="755"/>
                </a:lnTo>
                <a:lnTo>
                  <a:pt x="12506" y="252"/>
                </a:lnTo>
                <a:lnTo>
                  <a:pt x="16118" y="0"/>
                </a:lnTo>
                <a:lnTo>
                  <a:pt x="19730" y="0"/>
                </a:lnTo>
                <a:lnTo>
                  <a:pt x="23297" y="275"/>
                </a:lnTo>
                <a:lnTo>
                  <a:pt x="26795" y="823"/>
                </a:lnTo>
                <a:lnTo>
                  <a:pt x="30224" y="1646"/>
                </a:lnTo>
                <a:lnTo>
                  <a:pt x="33539" y="2789"/>
                </a:lnTo>
                <a:lnTo>
                  <a:pt x="36740" y="4207"/>
                </a:lnTo>
                <a:lnTo>
                  <a:pt x="39803" y="5944"/>
                </a:lnTo>
                <a:lnTo>
                  <a:pt x="42684" y="7979"/>
                </a:lnTo>
                <a:lnTo>
                  <a:pt x="45404" y="10334"/>
                </a:lnTo>
                <a:lnTo>
                  <a:pt x="47919" y="13031"/>
                </a:lnTo>
                <a:lnTo>
                  <a:pt x="50182" y="16049"/>
                </a:lnTo>
                <a:lnTo>
                  <a:pt x="51234" y="17695"/>
                </a:lnTo>
                <a:lnTo>
                  <a:pt x="52057" y="19158"/>
                </a:lnTo>
                <a:lnTo>
                  <a:pt x="53429" y="22108"/>
                </a:lnTo>
                <a:lnTo>
                  <a:pt x="54458" y="25080"/>
                </a:lnTo>
                <a:lnTo>
                  <a:pt x="55166" y="28074"/>
                </a:lnTo>
                <a:lnTo>
                  <a:pt x="55601" y="31115"/>
                </a:lnTo>
                <a:lnTo>
                  <a:pt x="55806" y="34178"/>
                </a:lnTo>
                <a:lnTo>
                  <a:pt x="55829" y="37242"/>
                </a:lnTo>
                <a:lnTo>
                  <a:pt x="55692" y="40351"/>
                </a:lnTo>
                <a:lnTo>
                  <a:pt x="54961" y="48147"/>
                </a:lnTo>
                <a:lnTo>
                  <a:pt x="54160" y="55989"/>
                </a:lnTo>
                <a:lnTo>
                  <a:pt x="53978" y="59121"/>
                </a:lnTo>
                <a:lnTo>
                  <a:pt x="53909" y="62253"/>
                </a:lnTo>
                <a:lnTo>
                  <a:pt x="54000" y="65385"/>
                </a:lnTo>
                <a:lnTo>
                  <a:pt x="54138" y="66939"/>
                </a:lnTo>
                <a:lnTo>
                  <a:pt x="54298" y="68357"/>
                </a:lnTo>
                <a:lnTo>
                  <a:pt x="54778" y="71146"/>
                </a:lnTo>
                <a:lnTo>
                  <a:pt x="55441" y="73889"/>
                </a:lnTo>
                <a:lnTo>
                  <a:pt x="56287" y="76610"/>
                </a:lnTo>
                <a:lnTo>
                  <a:pt x="57315" y="79285"/>
                </a:lnTo>
                <a:lnTo>
                  <a:pt x="58504" y="81868"/>
                </a:lnTo>
                <a:lnTo>
                  <a:pt x="59853" y="84406"/>
                </a:lnTo>
                <a:lnTo>
                  <a:pt x="61339" y="86852"/>
                </a:lnTo>
                <a:lnTo>
                  <a:pt x="62985" y="89207"/>
                </a:lnTo>
                <a:lnTo>
                  <a:pt x="64745" y="91470"/>
                </a:lnTo>
                <a:lnTo>
                  <a:pt x="66643" y="93642"/>
                </a:lnTo>
                <a:lnTo>
                  <a:pt x="68655" y="95677"/>
                </a:lnTo>
                <a:lnTo>
                  <a:pt x="70781" y="97597"/>
                </a:lnTo>
                <a:lnTo>
                  <a:pt x="72999" y="99380"/>
                </a:lnTo>
                <a:lnTo>
                  <a:pt x="75308" y="101003"/>
                </a:lnTo>
                <a:lnTo>
                  <a:pt x="77708" y="102489"/>
                </a:lnTo>
                <a:lnTo>
                  <a:pt x="78943" y="103175"/>
                </a:lnTo>
                <a:lnTo>
                  <a:pt x="80269" y="103861"/>
                </a:lnTo>
                <a:lnTo>
                  <a:pt x="82875" y="105073"/>
                </a:lnTo>
                <a:lnTo>
                  <a:pt x="85458" y="106079"/>
                </a:lnTo>
                <a:lnTo>
                  <a:pt x="88042" y="106902"/>
                </a:lnTo>
                <a:lnTo>
                  <a:pt x="90602" y="107542"/>
                </a:lnTo>
                <a:lnTo>
                  <a:pt x="93140" y="107999"/>
                </a:lnTo>
                <a:lnTo>
                  <a:pt x="95677" y="108319"/>
                </a:lnTo>
                <a:lnTo>
                  <a:pt x="98169" y="108479"/>
                </a:lnTo>
                <a:lnTo>
                  <a:pt x="100684" y="108479"/>
                </a:lnTo>
                <a:lnTo>
                  <a:pt x="103176" y="108365"/>
                </a:lnTo>
                <a:lnTo>
                  <a:pt x="105645" y="108113"/>
                </a:lnTo>
                <a:lnTo>
                  <a:pt x="108114" y="107770"/>
                </a:lnTo>
                <a:lnTo>
                  <a:pt x="111772" y="107016"/>
                </a:lnTo>
                <a:lnTo>
                  <a:pt x="116665" y="105713"/>
                </a:lnTo>
                <a:lnTo>
                  <a:pt x="121511" y="104067"/>
                </a:lnTo>
                <a:lnTo>
                  <a:pt x="126335" y="102192"/>
                </a:lnTo>
                <a:lnTo>
                  <a:pt x="133560" y="99083"/>
                </a:lnTo>
                <a:lnTo>
                  <a:pt x="143184" y="94739"/>
                </a:lnTo>
                <a:lnTo>
                  <a:pt x="150432" y="91653"/>
                </a:lnTo>
                <a:lnTo>
                  <a:pt x="155301" y="89801"/>
                </a:lnTo>
                <a:lnTo>
                  <a:pt x="157747" y="88978"/>
                </a:lnTo>
                <a:lnTo>
                  <a:pt x="159599" y="88407"/>
                </a:lnTo>
                <a:lnTo>
                  <a:pt x="163371" y="87355"/>
                </a:lnTo>
                <a:lnTo>
                  <a:pt x="167212" y="86509"/>
                </a:lnTo>
                <a:lnTo>
                  <a:pt x="171076" y="85869"/>
                </a:lnTo>
                <a:lnTo>
                  <a:pt x="174962" y="85389"/>
                </a:lnTo>
                <a:lnTo>
                  <a:pt x="178872" y="85114"/>
                </a:lnTo>
                <a:lnTo>
                  <a:pt x="182781" y="85023"/>
                </a:lnTo>
                <a:lnTo>
                  <a:pt x="186713" y="85137"/>
                </a:lnTo>
                <a:lnTo>
                  <a:pt x="190600" y="85457"/>
                </a:lnTo>
                <a:lnTo>
                  <a:pt x="194463" y="85983"/>
                </a:lnTo>
                <a:lnTo>
                  <a:pt x="198281" y="86715"/>
                </a:lnTo>
                <a:lnTo>
                  <a:pt x="202054" y="87629"/>
                </a:lnTo>
                <a:lnTo>
                  <a:pt x="205757" y="88795"/>
                </a:lnTo>
                <a:lnTo>
                  <a:pt x="209415" y="90144"/>
                </a:lnTo>
                <a:lnTo>
                  <a:pt x="212959" y="91721"/>
                </a:lnTo>
                <a:lnTo>
                  <a:pt x="216411" y="93505"/>
                </a:lnTo>
                <a:lnTo>
                  <a:pt x="218080" y="94511"/>
                </a:lnTo>
                <a:lnTo>
                  <a:pt x="219749" y="95539"/>
                </a:lnTo>
                <a:lnTo>
                  <a:pt x="222949" y="97780"/>
                </a:lnTo>
                <a:lnTo>
                  <a:pt x="225990" y="100249"/>
                </a:lnTo>
                <a:lnTo>
                  <a:pt x="228871" y="102901"/>
                </a:lnTo>
                <a:lnTo>
                  <a:pt x="231591" y="105736"/>
                </a:lnTo>
                <a:lnTo>
                  <a:pt x="234083" y="108753"/>
                </a:lnTo>
                <a:lnTo>
                  <a:pt x="236392" y="111908"/>
                </a:lnTo>
                <a:lnTo>
                  <a:pt x="238495" y="115223"/>
                </a:lnTo>
                <a:lnTo>
                  <a:pt x="240347" y="118653"/>
                </a:lnTo>
                <a:lnTo>
                  <a:pt x="241993" y="122196"/>
                </a:lnTo>
                <a:lnTo>
                  <a:pt x="243365" y="125831"/>
                </a:lnTo>
                <a:lnTo>
                  <a:pt x="244485" y="129535"/>
                </a:lnTo>
                <a:lnTo>
                  <a:pt x="245308" y="133307"/>
                </a:lnTo>
                <a:lnTo>
                  <a:pt x="245880" y="137148"/>
                </a:lnTo>
                <a:lnTo>
                  <a:pt x="246131" y="141011"/>
                </a:lnTo>
                <a:lnTo>
                  <a:pt x="246085" y="144898"/>
                </a:lnTo>
                <a:lnTo>
                  <a:pt x="245925" y="146841"/>
                </a:lnTo>
              </a:path>
            </a:pathLst>
          </a:custGeom>
          <a:noFill/>
          <a:ln w="28575" cap="flat" cmpd="sng">
            <a:solidFill>
              <a:schemeClr val="lt2"/>
            </a:solidFill>
            <a:prstDash val="solid"/>
            <a:miter lim="22861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5"/>
        <p:cNvGrpSpPr/>
        <p:nvPr/>
      </p:nvGrpSpPr>
      <p:grpSpPr>
        <a:xfrm>
          <a:off x="0" y="0"/>
          <a:ext cx="0" cy="0"/>
          <a:chOff x="0" y="0"/>
          <a:chExt cx="0" cy="0"/>
        </a:xfrm>
      </p:grpSpPr>
      <p:sp>
        <p:nvSpPr>
          <p:cNvPr id="46" name="Google Shape;46;p6"/>
          <p:cNvSpPr txBox="1">
            <a:spLocks noGrp="1"/>
          </p:cNvSpPr>
          <p:nvPr>
            <p:ph type="title"/>
          </p:nvPr>
        </p:nvSpPr>
        <p:spPr>
          <a:xfrm>
            <a:off x="720000" y="540000"/>
            <a:ext cx="7704000" cy="572700"/>
          </a:xfrm>
          <a:prstGeom prst="rect">
            <a:avLst/>
          </a:prstGeom>
        </p:spPr>
        <p:txBody>
          <a:bodyPr spcFirstLastPara="1" wrap="square" lIns="91425" tIns="91425" rIns="91425" bIns="91425" anchor="t" anchorCtr="0">
            <a:normAutofit/>
          </a:bodyPr>
          <a:lstStyle>
            <a:lvl1pPr lvl="0" algn="ctr">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47" name="Google Shape;47;p6"/>
          <p:cNvSpPr/>
          <p:nvPr/>
        </p:nvSpPr>
        <p:spPr>
          <a:xfrm rot="8099500">
            <a:off x="-2080355" y="-455822"/>
            <a:ext cx="5797077" cy="2719673"/>
          </a:xfrm>
          <a:custGeom>
            <a:avLst/>
            <a:gdLst/>
            <a:ahLst/>
            <a:cxnLst/>
            <a:rect l="l" t="t" r="r" b="b"/>
            <a:pathLst>
              <a:path w="158982" h="88796" extrusionOk="0">
                <a:moveTo>
                  <a:pt x="6425" y="0"/>
                </a:moveTo>
                <a:lnTo>
                  <a:pt x="6082" y="115"/>
                </a:lnTo>
                <a:lnTo>
                  <a:pt x="5053" y="823"/>
                </a:lnTo>
                <a:lnTo>
                  <a:pt x="4710" y="938"/>
                </a:lnTo>
                <a:lnTo>
                  <a:pt x="4641" y="2469"/>
                </a:lnTo>
                <a:lnTo>
                  <a:pt x="4641" y="5510"/>
                </a:lnTo>
                <a:lnTo>
                  <a:pt x="4733" y="7042"/>
                </a:lnTo>
                <a:lnTo>
                  <a:pt x="1029" y="80862"/>
                </a:lnTo>
                <a:lnTo>
                  <a:pt x="526" y="80794"/>
                </a:lnTo>
                <a:lnTo>
                  <a:pt x="0" y="80839"/>
                </a:lnTo>
                <a:lnTo>
                  <a:pt x="158593" y="88795"/>
                </a:lnTo>
                <a:lnTo>
                  <a:pt x="158410" y="88384"/>
                </a:lnTo>
                <a:lnTo>
                  <a:pt x="158159" y="87378"/>
                </a:lnTo>
                <a:lnTo>
                  <a:pt x="158021" y="85663"/>
                </a:lnTo>
                <a:lnTo>
                  <a:pt x="158204" y="83148"/>
                </a:lnTo>
                <a:lnTo>
                  <a:pt x="158684" y="80862"/>
                </a:lnTo>
                <a:lnTo>
                  <a:pt x="158982" y="79948"/>
                </a:lnTo>
                <a:lnTo>
                  <a:pt x="157038" y="79994"/>
                </a:lnTo>
                <a:lnTo>
                  <a:pt x="153129" y="79971"/>
                </a:lnTo>
                <a:lnTo>
                  <a:pt x="149220" y="79834"/>
                </a:lnTo>
                <a:lnTo>
                  <a:pt x="145310" y="79582"/>
                </a:lnTo>
                <a:lnTo>
                  <a:pt x="141424" y="79216"/>
                </a:lnTo>
                <a:lnTo>
                  <a:pt x="137537" y="78713"/>
                </a:lnTo>
                <a:lnTo>
                  <a:pt x="133674" y="78119"/>
                </a:lnTo>
                <a:lnTo>
                  <a:pt x="129833" y="77387"/>
                </a:lnTo>
                <a:lnTo>
                  <a:pt x="127912" y="76976"/>
                </a:lnTo>
                <a:lnTo>
                  <a:pt x="125055" y="76336"/>
                </a:lnTo>
                <a:lnTo>
                  <a:pt x="120780" y="75147"/>
                </a:lnTo>
                <a:lnTo>
                  <a:pt x="117990" y="74232"/>
                </a:lnTo>
                <a:lnTo>
                  <a:pt x="115224" y="73226"/>
                </a:lnTo>
                <a:lnTo>
                  <a:pt x="112526" y="72061"/>
                </a:lnTo>
                <a:lnTo>
                  <a:pt x="109920" y="70757"/>
                </a:lnTo>
                <a:lnTo>
                  <a:pt x="107360" y="69294"/>
                </a:lnTo>
                <a:lnTo>
                  <a:pt x="106148" y="68494"/>
                </a:lnTo>
                <a:lnTo>
                  <a:pt x="104708" y="67511"/>
                </a:lnTo>
                <a:lnTo>
                  <a:pt x="101987" y="65362"/>
                </a:lnTo>
                <a:lnTo>
                  <a:pt x="99427" y="63053"/>
                </a:lnTo>
                <a:lnTo>
                  <a:pt x="97003" y="60584"/>
                </a:lnTo>
                <a:lnTo>
                  <a:pt x="94694" y="57978"/>
                </a:lnTo>
                <a:lnTo>
                  <a:pt x="92477" y="55280"/>
                </a:lnTo>
                <a:lnTo>
                  <a:pt x="89253" y="51119"/>
                </a:lnTo>
                <a:lnTo>
                  <a:pt x="85046" y="45472"/>
                </a:lnTo>
                <a:lnTo>
                  <a:pt x="80748" y="39871"/>
                </a:lnTo>
                <a:lnTo>
                  <a:pt x="77365" y="35893"/>
                </a:lnTo>
                <a:lnTo>
                  <a:pt x="74987" y="33356"/>
                </a:lnTo>
                <a:lnTo>
                  <a:pt x="72495" y="30955"/>
                </a:lnTo>
                <a:lnTo>
                  <a:pt x="69820" y="28715"/>
                </a:lnTo>
                <a:lnTo>
                  <a:pt x="68426" y="27663"/>
                </a:lnTo>
                <a:lnTo>
                  <a:pt x="67100" y="26726"/>
                </a:lnTo>
                <a:lnTo>
                  <a:pt x="64357" y="25034"/>
                </a:lnTo>
                <a:lnTo>
                  <a:pt x="61499" y="23502"/>
                </a:lnTo>
                <a:lnTo>
                  <a:pt x="58572" y="22131"/>
                </a:lnTo>
                <a:lnTo>
                  <a:pt x="57064" y="21513"/>
                </a:lnTo>
                <a:lnTo>
                  <a:pt x="54823" y="20644"/>
                </a:lnTo>
                <a:lnTo>
                  <a:pt x="50228" y="19158"/>
                </a:lnTo>
                <a:lnTo>
                  <a:pt x="45541" y="18015"/>
                </a:lnTo>
                <a:lnTo>
                  <a:pt x="40809" y="17215"/>
                </a:lnTo>
                <a:lnTo>
                  <a:pt x="38408" y="16964"/>
                </a:lnTo>
                <a:lnTo>
                  <a:pt x="33767" y="16621"/>
                </a:lnTo>
                <a:lnTo>
                  <a:pt x="27983" y="16186"/>
                </a:lnTo>
                <a:lnTo>
                  <a:pt x="25720" y="15889"/>
                </a:lnTo>
                <a:lnTo>
                  <a:pt x="23457" y="15432"/>
                </a:lnTo>
                <a:lnTo>
                  <a:pt x="21239" y="14838"/>
                </a:lnTo>
                <a:lnTo>
                  <a:pt x="20165" y="14449"/>
                </a:lnTo>
                <a:lnTo>
                  <a:pt x="18953" y="13969"/>
                </a:lnTo>
                <a:lnTo>
                  <a:pt x="16667" y="12780"/>
                </a:lnTo>
                <a:lnTo>
                  <a:pt x="14541" y="11340"/>
                </a:lnTo>
                <a:lnTo>
                  <a:pt x="12574" y="9694"/>
                </a:lnTo>
                <a:lnTo>
                  <a:pt x="10791" y="7819"/>
                </a:lnTo>
                <a:lnTo>
                  <a:pt x="9237" y="5761"/>
                </a:lnTo>
                <a:lnTo>
                  <a:pt x="7911" y="3567"/>
                </a:lnTo>
                <a:lnTo>
                  <a:pt x="6836" y="1212"/>
                </a:lnTo>
                <a:lnTo>
                  <a:pt x="642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6"/>
          <p:cNvSpPr/>
          <p:nvPr/>
        </p:nvSpPr>
        <p:spPr>
          <a:xfrm rot="4732343" flipH="1">
            <a:off x="969117" y="-2948220"/>
            <a:ext cx="1676340" cy="5535472"/>
          </a:xfrm>
          <a:custGeom>
            <a:avLst/>
            <a:gdLst/>
            <a:ahLst/>
            <a:cxnLst/>
            <a:rect l="l" t="t" r="r" b="b"/>
            <a:pathLst>
              <a:path w="103611" h="100455" fill="none" extrusionOk="0">
                <a:moveTo>
                  <a:pt x="17376" y="100455"/>
                </a:moveTo>
                <a:lnTo>
                  <a:pt x="17467" y="99815"/>
                </a:lnTo>
                <a:lnTo>
                  <a:pt x="17467" y="98580"/>
                </a:lnTo>
                <a:lnTo>
                  <a:pt x="17307" y="97346"/>
                </a:lnTo>
                <a:lnTo>
                  <a:pt x="16987" y="96134"/>
                </a:lnTo>
                <a:lnTo>
                  <a:pt x="16347" y="94328"/>
                </a:lnTo>
                <a:lnTo>
                  <a:pt x="15181" y="92019"/>
                </a:lnTo>
                <a:lnTo>
                  <a:pt x="14541" y="90921"/>
                </a:lnTo>
                <a:lnTo>
                  <a:pt x="11638" y="86075"/>
                </a:lnTo>
                <a:lnTo>
                  <a:pt x="7271" y="78850"/>
                </a:lnTo>
                <a:lnTo>
                  <a:pt x="5259" y="75124"/>
                </a:lnTo>
                <a:lnTo>
                  <a:pt x="4025" y="72609"/>
                </a:lnTo>
                <a:lnTo>
                  <a:pt x="3453" y="71329"/>
                </a:lnTo>
                <a:lnTo>
                  <a:pt x="2904" y="70026"/>
                </a:lnTo>
                <a:lnTo>
                  <a:pt x="1921" y="67351"/>
                </a:lnTo>
                <a:lnTo>
                  <a:pt x="1121" y="64630"/>
                </a:lnTo>
                <a:lnTo>
                  <a:pt x="504" y="61864"/>
                </a:lnTo>
                <a:lnTo>
                  <a:pt x="115" y="59075"/>
                </a:lnTo>
                <a:lnTo>
                  <a:pt x="1" y="56263"/>
                </a:lnTo>
                <a:lnTo>
                  <a:pt x="138" y="53474"/>
                </a:lnTo>
                <a:lnTo>
                  <a:pt x="573" y="50731"/>
                </a:lnTo>
                <a:lnTo>
                  <a:pt x="915" y="49359"/>
                </a:lnTo>
                <a:lnTo>
                  <a:pt x="1373" y="47896"/>
                </a:lnTo>
                <a:lnTo>
                  <a:pt x="2584" y="45107"/>
                </a:lnTo>
                <a:lnTo>
                  <a:pt x="4116" y="42477"/>
                </a:lnTo>
                <a:lnTo>
                  <a:pt x="5945" y="40031"/>
                </a:lnTo>
                <a:lnTo>
                  <a:pt x="8048" y="37791"/>
                </a:lnTo>
                <a:lnTo>
                  <a:pt x="10380" y="35779"/>
                </a:lnTo>
                <a:lnTo>
                  <a:pt x="12872" y="33973"/>
                </a:lnTo>
                <a:lnTo>
                  <a:pt x="15547" y="32418"/>
                </a:lnTo>
                <a:lnTo>
                  <a:pt x="16919" y="31755"/>
                </a:lnTo>
                <a:lnTo>
                  <a:pt x="18336" y="31115"/>
                </a:lnTo>
                <a:lnTo>
                  <a:pt x="21194" y="30041"/>
                </a:lnTo>
                <a:lnTo>
                  <a:pt x="24120" y="29195"/>
                </a:lnTo>
                <a:lnTo>
                  <a:pt x="27115" y="28555"/>
                </a:lnTo>
                <a:lnTo>
                  <a:pt x="30156" y="28075"/>
                </a:lnTo>
                <a:lnTo>
                  <a:pt x="33219" y="27777"/>
                </a:lnTo>
                <a:lnTo>
                  <a:pt x="36283" y="27640"/>
                </a:lnTo>
                <a:lnTo>
                  <a:pt x="39369" y="27617"/>
                </a:lnTo>
                <a:lnTo>
                  <a:pt x="40901" y="27663"/>
                </a:lnTo>
                <a:lnTo>
                  <a:pt x="43804" y="27777"/>
                </a:lnTo>
                <a:lnTo>
                  <a:pt x="49611" y="28280"/>
                </a:lnTo>
                <a:lnTo>
                  <a:pt x="55395" y="28852"/>
                </a:lnTo>
                <a:lnTo>
                  <a:pt x="61202" y="29355"/>
                </a:lnTo>
                <a:lnTo>
                  <a:pt x="64106" y="29515"/>
                </a:lnTo>
                <a:lnTo>
                  <a:pt x="65569" y="29561"/>
                </a:lnTo>
                <a:lnTo>
                  <a:pt x="68495" y="29561"/>
                </a:lnTo>
                <a:lnTo>
                  <a:pt x="71421" y="29446"/>
                </a:lnTo>
                <a:lnTo>
                  <a:pt x="74325" y="29195"/>
                </a:lnTo>
                <a:lnTo>
                  <a:pt x="77205" y="28760"/>
                </a:lnTo>
                <a:lnTo>
                  <a:pt x="80040" y="28143"/>
                </a:lnTo>
                <a:lnTo>
                  <a:pt x="82807" y="27297"/>
                </a:lnTo>
                <a:lnTo>
                  <a:pt x="85504" y="26246"/>
                </a:lnTo>
                <a:lnTo>
                  <a:pt x="86807" y="25628"/>
                </a:lnTo>
                <a:lnTo>
                  <a:pt x="87699" y="25148"/>
                </a:lnTo>
                <a:lnTo>
                  <a:pt x="89414" y="24142"/>
                </a:lnTo>
                <a:lnTo>
                  <a:pt x="91060" y="22999"/>
                </a:lnTo>
                <a:lnTo>
                  <a:pt x="92637" y="21765"/>
                </a:lnTo>
                <a:lnTo>
                  <a:pt x="94123" y="20416"/>
                </a:lnTo>
                <a:lnTo>
                  <a:pt x="95518" y="18976"/>
                </a:lnTo>
                <a:lnTo>
                  <a:pt x="96821" y="17444"/>
                </a:lnTo>
                <a:lnTo>
                  <a:pt x="98010" y="15843"/>
                </a:lnTo>
                <a:lnTo>
                  <a:pt x="99107" y="14175"/>
                </a:lnTo>
                <a:lnTo>
                  <a:pt x="100113" y="12437"/>
                </a:lnTo>
                <a:lnTo>
                  <a:pt x="100982" y="10631"/>
                </a:lnTo>
                <a:lnTo>
                  <a:pt x="101759" y="8779"/>
                </a:lnTo>
                <a:lnTo>
                  <a:pt x="102399" y="6882"/>
                </a:lnTo>
                <a:lnTo>
                  <a:pt x="102902" y="4938"/>
                </a:lnTo>
                <a:lnTo>
                  <a:pt x="103291" y="2995"/>
                </a:lnTo>
                <a:lnTo>
                  <a:pt x="103542" y="1006"/>
                </a:lnTo>
                <a:lnTo>
                  <a:pt x="103611" y="0"/>
                </a:lnTo>
              </a:path>
            </a:pathLst>
          </a:custGeom>
          <a:noFill/>
          <a:ln w="28575" cap="flat" cmpd="sng">
            <a:solidFill>
              <a:schemeClr val="lt2"/>
            </a:solidFill>
            <a:prstDash val="solid"/>
            <a:miter lim="22861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6"/>
          <p:cNvSpPr/>
          <p:nvPr/>
        </p:nvSpPr>
        <p:spPr>
          <a:xfrm rot="-10799665" flipH="1">
            <a:off x="5543501" y="-225004"/>
            <a:ext cx="8366921" cy="1241549"/>
          </a:xfrm>
          <a:custGeom>
            <a:avLst/>
            <a:gdLst/>
            <a:ahLst/>
            <a:cxnLst/>
            <a:rect l="l" t="t" r="r" b="b"/>
            <a:pathLst>
              <a:path w="163257" h="45839" extrusionOk="0">
                <a:moveTo>
                  <a:pt x="59533" y="1"/>
                </a:moveTo>
                <a:lnTo>
                  <a:pt x="54960" y="138"/>
                </a:lnTo>
                <a:lnTo>
                  <a:pt x="50388" y="595"/>
                </a:lnTo>
                <a:lnTo>
                  <a:pt x="45861" y="1373"/>
                </a:lnTo>
                <a:lnTo>
                  <a:pt x="41403" y="2493"/>
                </a:lnTo>
                <a:lnTo>
                  <a:pt x="37037" y="3910"/>
                </a:lnTo>
                <a:lnTo>
                  <a:pt x="32784" y="5648"/>
                </a:lnTo>
                <a:lnTo>
                  <a:pt x="28669" y="7682"/>
                </a:lnTo>
                <a:lnTo>
                  <a:pt x="24714" y="9991"/>
                </a:lnTo>
                <a:lnTo>
                  <a:pt x="20942" y="12598"/>
                </a:lnTo>
                <a:lnTo>
                  <a:pt x="17376" y="15478"/>
                </a:lnTo>
                <a:lnTo>
                  <a:pt x="14061" y="18610"/>
                </a:lnTo>
                <a:lnTo>
                  <a:pt x="10997" y="22017"/>
                </a:lnTo>
                <a:lnTo>
                  <a:pt x="9557" y="23823"/>
                </a:lnTo>
                <a:lnTo>
                  <a:pt x="8528" y="25217"/>
                </a:lnTo>
                <a:lnTo>
                  <a:pt x="6722" y="28029"/>
                </a:lnTo>
                <a:lnTo>
                  <a:pt x="5190" y="30910"/>
                </a:lnTo>
                <a:lnTo>
                  <a:pt x="3910" y="33950"/>
                </a:lnTo>
                <a:lnTo>
                  <a:pt x="3338" y="35574"/>
                </a:lnTo>
                <a:lnTo>
                  <a:pt x="2904" y="37037"/>
                </a:lnTo>
                <a:lnTo>
                  <a:pt x="1487" y="42044"/>
                </a:lnTo>
                <a:lnTo>
                  <a:pt x="892" y="44467"/>
                </a:lnTo>
                <a:lnTo>
                  <a:pt x="915" y="44718"/>
                </a:lnTo>
                <a:lnTo>
                  <a:pt x="801" y="44764"/>
                </a:lnTo>
                <a:lnTo>
                  <a:pt x="572" y="45061"/>
                </a:lnTo>
                <a:lnTo>
                  <a:pt x="344" y="45496"/>
                </a:lnTo>
                <a:lnTo>
                  <a:pt x="92" y="45793"/>
                </a:lnTo>
                <a:lnTo>
                  <a:pt x="1" y="45839"/>
                </a:lnTo>
                <a:lnTo>
                  <a:pt x="163257" y="45839"/>
                </a:lnTo>
                <a:lnTo>
                  <a:pt x="162320" y="45038"/>
                </a:lnTo>
                <a:lnTo>
                  <a:pt x="161154" y="44147"/>
                </a:lnTo>
                <a:lnTo>
                  <a:pt x="160559" y="43324"/>
                </a:lnTo>
                <a:lnTo>
                  <a:pt x="160353" y="42729"/>
                </a:lnTo>
                <a:lnTo>
                  <a:pt x="160376" y="42638"/>
                </a:lnTo>
                <a:lnTo>
                  <a:pt x="160216" y="42318"/>
                </a:lnTo>
                <a:lnTo>
                  <a:pt x="159851" y="41769"/>
                </a:lnTo>
                <a:lnTo>
                  <a:pt x="159896" y="41701"/>
                </a:lnTo>
                <a:lnTo>
                  <a:pt x="159896" y="20096"/>
                </a:lnTo>
                <a:lnTo>
                  <a:pt x="159668" y="20073"/>
                </a:lnTo>
                <a:lnTo>
                  <a:pt x="159416" y="20119"/>
                </a:lnTo>
                <a:lnTo>
                  <a:pt x="156101" y="20874"/>
                </a:lnTo>
                <a:lnTo>
                  <a:pt x="149403" y="22108"/>
                </a:lnTo>
                <a:lnTo>
                  <a:pt x="144327" y="22771"/>
                </a:lnTo>
                <a:lnTo>
                  <a:pt x="140921" y="23114"/>
                </a:lnTo>
                <a:lnTo>
                  <a:pt x="137537" y="23343"/>
                </a:lnTo>
                <a:lnTo>
                  <a:pt x="134131" y="23434"/>
                </a:lnTo>
                <a:lnTo>
                  <a:pt x="130747" y="23411"/>
                </a:lnTo>
                <a:lnTo>
                  <a:pt x="127387" y="23251"/>
                </a:lnTo>
                <a:lnTo>
                  <a:pt x="124049" y="22931"/>
                </a:lnTo>
                <a:lnTo>
                  <a:pt x="120734" y="22451"/>
                </a:lnTo>
                <a:lnTo>
                  <a:pt x="117465" y="21811"/>
                </a:lnTo>
                <a:lnTo>
                  <a:pt x="114218" y="20988"/>
                </a:lnTo>
                <a:lnTo>
                  <a:pt x="111041" y="19982"/>
                </a:lnTo>
                <a:lnTo>
                  <a:pt x="107908" y="18770"/>
                </a:lnTo>
                <a:lnTo>
                  <a:pt x="106354" y="18084"/>
                </a:lnTo>
                <a:lnTo>
                  <a:pt x="104411" y="17170"/>
                </a:lnTo>
                <a:lnTo>
                  <a:pt x="100593" y="15112"/>
                </a:lnTo>
                <a:lnTo>
                  <a:pt x="95014" y="11775"/>
                </a:lnTo>
                <a:lnTo>
                  <a:pt x="91288" y="9557"/>
                </a:lnTo>
                <a:lnTo>
                  <a:pt x="89390" y="8483"/>
                </a:lnTo>
                <a:lnTo>
                  <a:pt x="85504" y="6448"/>
                </a:lnTo>
                <a:lnTo>
                  <a:pt x="81526" y="4619"/>
                </a:lnTo>
                <a:lnTo>
                  <a:pt x="77456" y="3041"/>
                </a:lnTo>
                <a:lnTo>
                  <a:pt x="75376" y="2401"/>
                </a:lnTo>
                <a:lnTo>
                  <a:pt x="73158" y="1761"/>
                </a:lnTo>
                <a:lnTo>
                  <a:pt x="68655" y="824"/>
                </a:lnTo>
                <a:lnTo>
                  <a:pt x="64105" y="229"/>
                </a:lnTo>
                <a:lnTo>
                  <a:pt x="595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6"/>
          <p:cNvSpPr/>
          <p:nvPr/>
        </p:nvSpPr>
        <p:spPr>
          <a:xfrm rot="6276828" flipH="1">
            <a:off x="7585732" y="-3149585"/>
            <a:ext cx="1676528" cy="6602836"/>
          </a:xfrm>
          <a:custGeom>
            <a:avLst/>
            <a:gdLst/>
            <a:ahLst/>
            <a:cxnLst/>
            <a:rect l="l" t="t" r="r" b="b"/>
            <a:pathLst>
              <a:path w="103611" h="100455" fill="none" extrusionOk="0">
                <a:moveTo>
                  <a:pt x="17376" y="100455"/>
                </a:moveTo>
                <a:lnTo>
                  <a:pt x="17467" y="99815"/>
                </a:lnTo>
                <a:lnTo>
                  <a:pt x="17467" y="98580"/>
                </a:lnTo>
                <a:lnTo>
                  <a:pt x="17307" y="97346"/>
                </a:lnTo>
                <a:lnTo>
                  <a:pt x="16987" y="96134"/>
                </a:lnTo>
                <a:lnTo>
                  <a:pt x="16347" y="94328"/>
                </a:lnTo>
                <a:lnTo>
                  <a:pt x="15181" y="92019"/>
                </a:lnTo>
                <a:lnTo>
                  <a:pt x="14541" y="90921"/>
                </a:lnTo>
                <a:lnTo>
                  <a:pt x="11638" y="86075"/>
                </a:lnTo>
                <a:lnTo>
                  <a:pt x="7271" y="78850"/>
                </a:lnTo>
                <a:lnTo>
                  <a:pt x="5259" y="75124"/>
                </a:lnTo>
                <a:lnTo>
                  <a:pt x="4025" y="72609"/>
                </a:lnTo>
                <a:lnTo>
                  <a:pt x="3453" y="71329"/>
                </a:lnTo>
                <a:lnTo>
                  <a:pt x="2904" y="70026"/>
                </a:lnTo>
                <a:lnTo>
                  <a:pt x="1921" y="67351"/>
                </a:lnTo>
                <a:lnTo>
                  <a:pt x="1121" y="64630"/>
                </a:lnTo>
                <a:lnTo>
                  <a:pt x="504" y="61864"/>
                </a:lnTo>
                <a:lnTo>
                  <a:pt x="115" y="59075"/>
                </a:lnTo>
                <a:lnTo>
                  <a:pt x="1" y="56263"/>
                </a:lnTo>
                <a:lnTo>
                  <a:pt x="138" y="53474"/>
                </a:lnTo>
                <a:lnTo>
                  <a:pt x="573" y="50731"/>
                </a:lnTo>
                <a:lnTo>
                  <a:pt x="915" y="49359"/>
                </a:lnTo>
                <a:lnTo>
                  <a:pt x="1373" y="47896"/>
                </a:lnTo>
                <a:lnTo>
                  <a:pt x="2584" y="45107"/>
                </a:lnTo>
                <a:lnTo>
                  <a:pt x="4116" y="42477"/>
                </a:lnTo>
                <a:lnTo>
                  <a:pt x="5945" y="40031"/>
                </a:lnTo>
                <a:lnTo>
                  <a:pt x="8048" y="37791"/>
                </a:lnTo>
                <a:lnTo>
                  <a:pt x="10380" y="35779"/>
                </a:lnTo>
                <a:lnTo>
                  <a:pt x="12872" y="33973"/>
                </a:lnTo>
                <a:lnTo>
                  <a:pt x="15547" y="32418"/>
                </a:lnTo>
                <a:lnTo>
                  <a:pt x="16919" y="31755"/>
                </a:lnTo>
                <a:lnTo>
                  <a:pt x="18336" y="31115"/>
                </a:lnTo>
                <a:lnTo>
                  <a:pt x="21194" y="30041"/>
                </a:lnTo>
                <a:lnTo>
                  <a:pt x="24120" y="29195"/>
                </a:lnTo>
                <a:lnTo>
                  <a:pt x="27115" y="28555"/>
                </a:lnTo>
                <a:lnTo>
                  <a:pt x="30156" y="28075"/>
                </a:lnTo>
                <a:lnTo>
                  <a:pt x="33219" y="27777"/>
                </a:lnTo>
                <a:lnTo>
                  <a:pt x="36283" y="27640"/>
                </a:lnTo>
                <a:lnTo>
                  <a:pt x="39369" y="27617"/>
                </a:lnTo>
                <a:lnTo>
                  <a:pt x="40901" y="27663"/>
                </a:lnTo>
                <a:lnTo>
                  <a:pt x="43804" y="27777"/>
                </a:lnTo>
                <a:lnTo>
                  <a:pt x="49611" y="28280"/>
                </a:lnTo>
                <a:lnTo>
                  <a:pt x="55395" y="28852"/>
                </a:lnTo>
                <a:lnTo>
                  <a:pt x="61202" y="29355"/>
                </a:lnTo>
                <a:lnTo>
                  <a:pt x="64106" y="29515"/>
                </a:lnTo>
                <a:lnTo>
                  <a:pt x="65569" y="29561"/>
                </a:lnTo>
                <a:lnTo>
                  <a:pt x="68495" y="29561"/>
                </a:lnTo>
                <a:lnTo>
                  <a:pt x="71421" y="29446"/>
                </a:lnTo>
                <a:lnTo>
                  <a:pt x="74325" y="29195"/>
                </a:lnTo>
                <a:lnTo>
                  <a:pt x="77205" y="28760"/>
                </a:lnTo>
                <a:lnTo>
                  <a:pt x="80040" y="28143"/>
                </a:lnTo>
                <a:lnTo>
                  <a:pt x="82807" y="27297"/>
                </a:lnTo>
                <a:lnTo>
                  <a:pt x="85504" y="26246"/>
                </a:lnTo>
                <a:lnTo>
                  <a:pt x="86807" y="25628"/>
                </a:lnTo>
                <a:lnTo>
                  <a:pt x="87699" y="25148"/>
                </a:lnTo>
                <a:lnTo>
                  <a:pt x="89414" y="24142"/>
                </a:lnTo>
                <a:lnTo>
                  <a:pt x="91060" y="22999"/>
                </a:lnTo>
                <a:lnTo>
                  <a:pt x="92637" y="21765"/>
                </a:lnTo>
                <a:lnTo>
                  <a:pt x="94123" y="20416"/>
                </a:lnTo>
                <a:lnTo>
                  <a:pt x="95518" y="18976"/>
                </a:lnTo>
                <a:lnTo>
                  <a:pt x="96821" y="17444"/>
                </a:lnTo>
                <a:lnTo>
                  <a:pt x="98010" y="15843"/>
                </a:lnTo>
                <a:lnTo>
                  <a:pt x="99107" y="14175"/>
                </a:lnTo>
                <a:lnTo>
                  <a:pt x="100113" y="12437"/>
                </a:lnTo>
                <a:lnTo>
                  <a:pt x="100982" y="10631"/>
                </a:lnTo>
                <a:lnTo>
                  <a:pt x="101759" y="8779"/>
                </a:lnTo>
                <a:lnTo>
                  <a:pt x="102399" y="6882"/>
                </a:lnTo>
                <a:lnTo>
                  <a:pt x="102902" y="4938"/>
                </a:lnTo>
                <a:lnTo>
                  <a:pt x="103291" y="2995"/>
                </a:lnTo>
                <a:lnTo>
                  <a:pt x="103542" y="1006"/>
                </a:lnTo>
                <a:lnTo>
                  <a:pt x="103611" y="0"/>
                </a:lnTo>
              </a:path>
            </a:pathLst>
          </a:custGeom>
          <a:noFill/>
          <a:ln w="28575" cap="flat" cmpd="sng">
            <a:solidFill>
              <a:schemeClr val="lt2"/>
            </a:solidFill>
            <a:prstDash val="solid"/>
            <a:miter lim="22861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6"/>
          <p:cNvSpPr/>
          <p:nvPr/>
        </p:nvSpPr>
        <p:spPr>
          <a:xfrm rot="333">
            <a:off x="968975" y="4680608"/>
            <a:ext cx="8426102" cy="1241664"/>
          </a:xfrm>
          <a:custGeom>
            <a:avLst/>
            <a:gdLst/>
            <a:ahLst/>
            <a:cxnLst/>
            <a:rect l="l" t="t" r="r" b="b"/>
            <a:pathLst>
              <a:path w="163257" h="45839" extrusionOk="0">
                <a:moveTo>
                  <a:pt x="59533" y="1"/>
                </a:moveTo>
                <a:lnTo>
                  <a:pt x="54960" y="138"/>
                </a:lnTo>
                <a:lnTo>
                  <a:pt x="50388" y="595"/>
                </a:lnTo>
                <a:lnTo>
                  <a:pt x="45861" y="1373"/>
                </a:lnTo>
                <a:lnTo>
                  <a:pt x="41403" y="2493"/>
                </a:lnTo>
                <a:lnTo>
                  <a:pt x="37037" y="3910"/>
                </a:lnTo>
                <a:lnTo>
                  <a:pt x="32784" y="5648"/>
                </a:lnTo>
                <a:lnTo>
                  <a:pt x="28669" y="7682"/>
                </a:lnTo>
                <a:lnTo>
                  <a:pt x="24714" y="9991"/>
                </a:lnTo>
                <a:lnTo>
                  <a:pt x="20942" y="12598"/>
                </a:lnTo>
                <a:lnTo>
                  <a:pt x="17376" y="15478"/>
                </a:lnTo>
                <a:lnTo>
                  <a:pt x="14061" y="18610"/>
                </a:lnTo>
                <a:lnTo>
                  <a:pt x="10997" y="22017"/>
                </a:lnTo>
                <a:lnTo>
                  <a:pt x="9557" y="23823"/>
                </a:lnTo>
                <a:lnTo>
                  <a:pt x="8528" y="25217"/>
                </a:lnTo>
                <a:lnTo>
                  <a:pt x="6722" y="28029"/>
                </a:lnTo>
                <a:lnTo>
                  <a:pt x="5190" y="30910"/>
                </a:lnTo>
                <a:lnTo>
                  <a:pt x="3910" y="33950"/>
                </a:lnTo>
                <a:lnTo>
                  <a:pt x="3338" y="35574"/>
                </a:lnTo>
                <a:lnTo>
                  <a:pt x="2904" y="37037"/>
                </a:lnTo>
                <a:lnTo>
                  <a:pt x="1487" y="42044"/>
                </a:lnTo>
                <a:lnTo>
                  <a:pt x="892" y="44467"/>
                </a:lnTo>
                <a:lnTo>
                  <a:pt x="915" y="44718"/>
                </a:lnTo>
                <a:lnTo>
                  <a:pt x="801" y="44764"/>
                </a:lnTo>
                <a:lnTo>
                  <a:pt x="572" y="45061"/>
                </a:lnTo>
                <a:lnTo>
                  <a:pt x="344" y="45496"/>
                </a:lnTo>
                <a:lnTo>
                  <a:pt x="92" y="45793"/>
                </a:lnTo>
                <a:lnTo>
                  <a:pt x="1" y="45839"/>
                </a:lnTo>
                <a:lnTo>
                  <a:pt x="163257" y="45839"/>
                </a:lnTo>
                <a:lnTo>
                  <a:pt x="162320" y="45038"/>
                </a:lnTo>
                <a:lnTo>
                  <a:pt x="161154" y="44147"/>
                </a:lnTo>
                <a:lnTo>
                  <a:pt x="160559" y="43324"/>
                </a:lnTo>
                <a:lnTo>
                  <a:pt x="160353" y="42729"/>
                </a:lnTo>
                <a:lnTo>
                  <a:pt x="160376" y="42638"/>
                </a:lnTo>
                <a:lnTo>
                  <a:pt x="160216" y="42318"/>
                </a:lnTo>
                <a:lnTo>
                  <a:pt x="159851" y="41769"/>
                </a:lnTo>
                <a:lnTo>
                  <a:pt x="159896" y="41701"/>
                </a:lnTo>
                <a:lnTo>
                  <a:pt x="159896" y="20096"/>
                </a:lnTo>
                <a:lnTo>
                  <a:pt x="159668" y="20073"/>
                </a:lnTo>
                <a:lnTo>
                  <a:pt x="159416" y="20119"/>
                </a:lnTo>
                <a:lnTo>
                  <a:pt x="156101" y="20874"/>
                </a:lnTo>
                <a:lnTo>
                  <a:pt x="149403" y="22108"/>
                </a:lnTo>
                <a:lnTo>
                  <a:pt x="144327" y="22771"/>
                </a:lnTo>
                <a:lnTo>
                  <a:pt x="140921" y="23114"/>
                </a:lnTo>
                <a:lnTo>
                  <a:pt x="137537" y="23343"/>
                </a:lnTo>
                <a:lnTo>
                  <a:pt x="134131" y="23434"/>
                </a:lnTo>
                <a:lnTo>
                  <a:pt x="130747" y="23411"/>
                </a:lnTo>
                <a:lnTo>
                  <a:pt x="127387" y="23251"/>
                </a:lnTo>
                <a:lnTo>
                  <a:pt x="124049" y="22931"/>
                </a:lnTo>
                <a:lnTo>
                  <a:pt x="120734" y="22451"/>
                </a:lnTo>
                <a:lnTo>
                  <a:pt x="117465" y="21811"/>
                </a:lnTo>
                <a:lnTo>
                  <a:pt x="114218" y="20988"/>
                </a:lnTo>
                <a:lnTo>
                  <a:pt x="111041" y="19982"/>
                </a:lnTo>
                <a:lnTo>
                  <a:pt x="107908" y="18770"/>
                </a:lnTo>
                <a:lnTo>
                  <a:pt x="106354" y="18084"/>
                </a:lnTo>
                <a:lnTo>
                  <a:pt x="104411" y="17170"/>
                </a:lnTo>
                <a:lnTo>
                  <a:pt x="100593" y="15112"/>
                </a:lnTo>
                <a:lnTo>
                  <a:pt x="95014" y="11775"/>
                </a:lnTo>
                <a:lnTo>
                  <a:pt x="91288" y="9557"/>
                </a:lnTo>
                <a:lnTo>
                  <a:pt x="89390" y="8483"/>
                </a:lnTo>
                <a:lnTo>
                  <a:pt x="85504" y="6448"/>
                </a:lnTo>
                <a:lnTo>
                  <a:pt x="81526" y="4619"/>
                </a:lnTo>
                <a:lnTo>
                  <a:pt x="77456" y="3041"/>
                </a:lnTo>
                <a:lnTo>
                  <a:pt x="75376" y="2401"/>
                </a:lnTo>
                <a:lnTo>
                  <a:pt x="73158" y="1761"/>
                </a:lnTo>
                <a:lnTo>
                  <a:pt x="68655" y="824"/>
                </a:lnTo>
                <a:lnTo>
                  <a:pt x="64105" y="229"/>
                </a:lnTo>
                <a:lnTo>
                  <a:pt x="595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6"/>
          <p:cNvSpPr/>
          <p:nvPr/>
        </p:nvSpPr>
        <p:spPr>
          <a:xfrm rot="487553" flipH="1">
            <a:off x="1286487" y="3675250"/>
            <a:ext cx="10630722" cy="2562754"/>
          </a:xfrm>
          <a:custGeom>
            <a:avLst/>
            <a:gdLst/>
            <a:ahLst/>
            <a:cxnLst/>
            <a:rect l="l" t="t" r="r" b="b"/>
            <a:pathLst>
              <a:path w="246132" h="146842" fill="none" extrusionOk="0">
                <a:moveTo>
                  <a:pt x="1" y="3109"/>
                </a:moveTo>
                <a:lnTo>
                  <a:pt x="1738" y="2515"/>
                </a:lnTo>
                <a:lnTo>
                  <a:pt x="5305" y="1509"/>
                </a:lnTo>
                <a:lnTo>
                  <a:pt x="8894" y="755"/>
                </a:lnTo>
                <a:lnTo>
                  <a:pt x="12506" y="252"/>
                </a:lnTo>
                <a:lnTo>
                  <a:pt x="16118" y="0"/>
                </a:lnTo>
                <a:lnTo>
                  <a:pt x="19730" y="0"/>
                </a:lnTo>
                <a:lnTo>
                  <a:pt x="23297" y="275"/>
                </a:lnTo>
                <a:lnTo>
                  <a:pt x="26795" y="823"/>
                </a:lnTo>
                <a:lnTo>
                  <a:pt x="30224" y="1646"/>
                </a:lnTo>
                <a:lnTo>
                  <a:pt x="33539" y="2789"/>
                </a:lnTo>
                <a:lnTo>
                  <a:pt x="36740" y="4207"/>
                </a:lnTo>
                <a:lnTo>
                  <a:pt x="39803" y="5944"/>
                </a:lnTo>
                <a:lnTo>
                  <a:pt x="42684" y="7979"/>
                </a:lnTo>
                <a:lnTo>
                  <a:pt x="45404" y="10334"/>
                </a:lnTo>
                <a:lnTo>
                  <a:pt x="47919" y="13031"/>
                </a:lnTo>
                <a:lnTo>
                  <a:pt x="50182" y="16049"/>
                </a:lnTo>
                <a:lnTo>
                  <a:pt x="51234" y="17695"/>
                </a:lnTo>
                <a:lnTo>
                  <a:pt x="52057" y="19158"/>
                </a:lnTo>
                <a:lnTo>
                  <a:pt x="53429" y="22108"/>
                </a:lnTo>
                <a:lnTo>
                  <a:pt x="54458" y="25080"/>
                </a:lnTo>
                <a:lnTo>
                  <a:pt x="55166" y="28074"/>
                </a:lnTo>
                <a:lnTo>
                  <a:pt x="55601" y="31115"/>
                </a:lnTo>
                <a:lnTo>
                  <a:pt x="55806" y="34178"/>
                </a:lnTo>
                <a:lnTo>
                  <a:pt x="55829" y="37242"/>
                </a:lnTo>
                <a:lnTo>
                  <a:pt x="55692" y="40351"/>
                </a:lnTo>
                <a:lnTo>
                  <a:pt x="54961" y="48147"/>
                </a:lnTo>
                <a:lnTo>
                  <a:pt x="54160" y="55989"/>
                </a:lnTo>
                <a:lnTo>
                  <a:pt x="53978" y="59121"/>
                </a:lnTo>
                <a:lnTo>
                  <a:pt x="53909" y="62253"/>
                </a:lnTo>
                <a:lnTo>
                  <a:pt x="54000" y="65385"/>
                </a:lnTo>
                <a:lnTo>
                  <a:pt x="54138" y="66939"/>
                </a:lnTo>
                <a:lnTo>
                  <a:pt x="54298" y="68357"/>
                </a:lnTo>
                <a:lnTo>
                  <a:pt x="54778" y="71146"/>
                </a:lnTo>
                <a:lnTo>
                  <a:pt x="55441" y="73889"/>
                </a:lnTo>
                <a:lnTo>
                  <a:pt x="56287" y="76610"/>
                </a:lnTo>
                <a:lnTo>
                  <a:pt x="57315" y="79285"/>
                </a:lnTo>
                <a:lnTo>
                  <a:pt x="58504" y="81868"/>
                </a:lnTo>
                <a:lnTo>
                  <a:pt x="59853" y="84406"/>
                </a:lnTo>
                <a:lnTo>
                  <a:pt x="61339" y="86852"/>
                </a:lnTo>
                <a:lnTo>
                  <a:pt x="62985" y="89207"/>
                </a:lnTo>
                <a:lnTo>
                  <a:pt x="64745" y="91470"/>
                </a:lnTo>
                <a:lnTo>
                  <a:pt x="66643" y="93642"/>
                </a:lnTo>
                <a:lnTo>
                  <a:pt x="68655" y="95677"/>
                </a:lnTo>
                <a:lnTo>
                  <a:pt x="70781" y="97597"/>
                </a:lnTo>
                <a:lnTo>
                  <a:pt x="72999" y="99380"/>
                </a:lnTo>
                <a:lnTo>
                  <a:pt x="75308" y="101003"/>
                </a:lnTo>
                <a:lnTo>
                  <a:pt x="77708" y="102489"/>
                </a:lnTo>
                <a:lnTo>
                  <a:pt x="78943" y="103175"/>
                </a:lnTo>
                <a:lnTo>
                  <a:pt x="80269" y="103861"/>
                </a:lnTo>
                <a:lnTo>
                  <a:pt x="82875" y="105073"/>
                </a:lnTo>
                <a:lnTo>
                  <a:pt x="85458" y="106079"/>
                </a:lnTo>
                <a:lnTo>
                  <a:pt x="88042" y="106902"/>
                </a:lnTo>
                <a:lnTo>
                  <a:pt x="90602" y="107542"/>
                </a:lnTo>
                <a:lnTo>
                  <a:pt x="93140" y="107999"/>
                </a:lnTo>
                <a:lnTo>
                  <a:pt x="95677" y="108319"/>
                </a:lnTo>
                <a:lnTo>
                  <a:pt x="98169" y="108479"/>
                </a:lnTo>
                <a:lnTo>
                  <a:pt x="100684" y="108479"/>
                </a:lnTo>
                <a:lnTo>
                  <a:pt x="103176" y="108365"/>
                </a:lnTo>
                <a:lnTo>
                  <a:pt x="105645" y="108113"/>
                </a:lnTo>
                <a:lnTo>
                  <a:pt x="108114" y="107770"/>
                </a:lnTo>
                <a:lnTo>
                  <a:pt x="111772" y="107016"/>
                </a:lnTo>
                <a:lnTo>
                  <a:pt x="116665" y="105713"/>
                </a:lnTo>
                <a:lnTo>
                  <a:pt x="121511" y="104067"/>
                </a:lnTo>
                <a:lnTo>
                  <a:pt x="126335" y="102192"/>
                </a:lnTo>
                <a:lnTo>
                  <a:pt x="133560" y="99083"/>
                </a:lnTo>
                <a:lnTo>
                  <a:pt x="143184" y="94739"/>
                </a:lnTo>
                <a:lnTo>
                  <a:pt x="150432" y="91653"/>
                </a:lnTo>
                <a:lnTo>
                  <a:pt x="155301" y="89801"/>
                </a:lnTo>
                <a:lnTo>
                  <a:pt x="157747" y="88978"/>
                </a:lnTo>
                <a:lnTo>
                  <a:pt x="159599" y="88407"/>
                </a:lnTo>
                <a:lnTo>
                  <a:pt x="163371" y="87355"/>
                </a:lnTo>
                <a:lnTo>
                  <a:pt x="167212" y="86509"/>
                </a:lnTo>
                <a:lnTo>
                  <a:pt x="171076" y="85869"/>
                </a:lnTo>
                <a:lnTo>
                  <a:pt x="174962" y="85389"/>
                </a:lnTo>
                <a:lnTo>
                  <a:pt x="178872" y="85114"/>
                </a:lnTo>
                <a:lnTo>
                  <a:pt x="182781" y="85023"/>
                </a:lnTo>
                <a:lnTo>
                  <a:pt x="186713" y="85137"/>
                </a:lnTo>
                <a:lnTo>
                  <a:pt x="190600" y="85457"/>
                </a:lnTo>
                <a:lnTo>
                  <a:pt x="194463" y="85983"/>
                </a:lnTo>
                <a:lnTo>
                  <a:pt x="198281" y="86715"/>
                </a:lnTo>
                <a:lnTo>
                  <a:pt x="202054" y="87629"/>
                </a:lnTo>
                <a:lnTo>
                  <a:pt x="205757" y="88795"/>
                </a:lnTo>
                <a:lnTo>
                  <a:pt x="209415" y="90144"/>
                </a:lnTo>
                <a:lnTo>
                  <a:pt x="212959" y="91721"/>
                </a:lnTo>
                <a:lnTo>
                  <a:pt x="216411" y="93505"/>
                </a:lnTo>
                <a:lnTo>
                  <a:pt x="218080" y="94511"/>
                </a:lnTo>
                <a:lnTo>
                  <a:pt x="219749" y="95539"/>
                </a:lnTo>
                <a:lnTo>
                  <a:pt x="222949" y="97780"/>
                </a:lnTo>
                <a:lnTo>
                  <a:pt x="225990" y="100249"/>
                </a:lnTo>
                <a:lnTo>
                  <a:pt x="228871" y="102901"/>
                </a:lnTo>
                <a:lnTo>
                  <a:pt x="231591" y="105736"/>
                </a:lnTo>
                <a:lnTo>
                  <a:pt x="234083" y="108753"/>
                </a:lnTo>
                <a:lnTo>
                  <a:pt x="236392" y="111908"/>
                </a:lnTo>
                <a:lnTo>
                  <a:pt x="238495" y="115223"/>
                </a:lnTo>
                <a:lnTo>
                  <a:pt x="240347" y="118653"/>
                </a:lnTo>
                <a:lnTo>
                  <a:pt x="241993" y="122196"/>
                </a:lnTo>
                <a:lnTo>
                  <a:pt x="243365" y="125831"/>
                </a:lnTo>
                <a:lnTo>
                  <a:pt x="244485" y="129535"/>
                </a:lnTo>
                <a:lnTo>
                  <a:pt x="245308" y="133307"/>
                </a:lnTo>
                <a:lnTo>
                  <a:pt x="245880" y="137148"/>
                </a:lnTo>
                <a:lnTo>
                  <a:pt x="246131" y="141011"/>
                </a:lnTo>
                <a:lnTo>
                  <a:pt x="246085" y="144898"/>
                </a:lnTo>
                <a:lnTo>
                  <a:pt x="245925" y="146841"/>
                </a:lnTo>
              </a:path>
            </a:pathLst>
          </a:custGeom>
          <a:noFill/>
          <a:ln w="28575" cap="flat" cmpd="sng">
            <a:solidFill>
              <a:schemeClr val="lt2"/>
            </a:solidFill>
            <a:prstDash val="solid"/>
            <a:miter lim="22861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53"/>
        <p:cNvGrpSpPr/>
        <p:nvPr/>
      </p:nvGrpSpPr>
      <p:grpSpPr>
        <a:xfrm>
          <a:off x="0" y="0"/>
          <a:ext cx="0" cy="0"/>
          <a:chOff x="0" y="0"/>
          <a:chExt cx="0" cy="0"/>
        </a:xfrm>
      </p:grpSpPr>
      <p:sp>
        <p:nvSpPr>
          <p:cNvPr id="54" name="Google Shape;54;p7"/>
          <p:cNvSpPr txBox="1">
            <a:spLocks noGrp="1"/>
          </p:cNvSpPr>
          <p:nvPr>
            <p:ph type="title"/>
          </p:nvPr>
        </p:nvSpPr>
        <p:spPr>
          <a:xfrm>
            <a:off x="4572000" y="1629725"/>
            <a:ext cx="3843900" cy="1057500"/>
          </a:xfrm>
          <a:prstGeom prst="rect">
            <a:avLst/>
          </a:prstGeom>
        </p:spPr>
        <p:txBody>
          <a:bodyPr spcFirstLastPara="1" wrap="square" lIns="91425" tIns="91425" rIns="91425" bIns="91425" anchor="ctr" anchorCtr="0">
            <a:normAutofit/>
          </a:bodyPr>
          <a:lstStyle>
            <a:lvl1pPr lvl="0" algn="r">
              <a:spcBef>
                <a:spcPts val="0"/>
              </a:spcBef>
              <a:spcAft>
                <a:spcPts val="0"/>
              </a:spcAft>
              <a:buSzPts val="2800"/>
              <a:buNone/>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55" name="Google Shape;55;p7"/>
          <p:cNvSpPr txBox="1">
            <a:spLocks noGrp="1"/>
          </p:cNvSpPr>
          <p:nvPr>
            <p:ph type="subTitle" idx="1"/>
          </p:nvPr>
        </p:nvSpPr>
        <p:spPr>
          <a:xfrm>
            <a:off x="5318400" y="2687238"/>
            <a:ext cx="3105600" cy="1057500"/>
          </a:xfrm>
          <a:prstGeom prst="rect">
            <a:avLst/>
          </a:prstGeom>
        </p:spPr>
        <p:txBody>
          <a:bodyPr spcFirstLastPara="1" wrap="square" lIns="91425" tIns="91425" rIns="91425" bIns="91425" anchor="t" anchorCtr="0">
            <a:normAutofit/>
          </a:bodyPr>
          <a:lstStyle>
            <a:lvl1pPr lvl="0" algn="r">
              <a:spcBef>
                <a:spcPts val="0"/>
              </a:spcBef>
              <a:spcAft>
                <a:spcPts val="0"/>
              </a:spcAft>
              <a:buSzPts val="1800"/>
              <a:buNone/>
              <a:defRPr sz="1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7"/>
          <p:cNvSpPr/>
          <p:nvPr/>
        </p:nvSpPr>
        <p:spPr>
          <a:xfrm rot="10566647">
            <a:off x="3122533" y="-814416"/>
            <a:ext cx="7740775" cy="2000858"/>
          </a:xfrm>
          <a:custGeom>
            <a:avLst/>
            <a:gdLst/>
            <a:ahLst/>
            <a:cxnLst/>
            <a:rect l="l" t="t" r="r" b="b"/>
            <a:pathLst>
              <a:path w="158982" h="88796" extrusionOk="0">
                <a:moveTo>
                  <a:pt x="6425" y="0"/>
                </a:moveTo>
                <a:lnTo>
                  <a:pt x="6082" y="115"/>
                </a:lnTo>
                <a:lnTo>
                  <a:pt x="5053" y="823"/>
                </a:lnTo>
                <a:lnTo>
                  <a:pt x="4710" y="938"/>
                </a:lnTo>
                <a:lnTo>
                  <a:pt x="4641" y="2469"/>
                </a:lnTo>
                <a:lnTo>
                  <a:pt x="4641" y="5510"/>
                </a:lnTo>
                <a:lnTo>
                  <a:pt x="4733" y="7042"/>
                </a:lnTo>
                <a:lnTo>
                  <a:pt x="1029" y="80862"/>
                </a:lnTo>
                <a:lnTo>
                  <a:pt x="526" y="80794"/>
                </a:lnTo>
                <a:lnTo>
                  <a:pt x="0" y="80839"/>
                </a:lnTo>
                <a:lnTo>
                  <a:pt x="158593" y="88795"/>
                </a:lnTo>
                <a:lnTo>
                  <a:pt x="158410" y="88384"/>
                </a:lnTo>
                <a:lnTo>
                  <a:pt x="158159" y="87378"/>
                </a:lnTo>
                <a:lnTo>
                  <a:pt x="158021" y="85663"/>
                </a:lnTo>
                <a:lnTo>
                  <a:pt x="158204" y="83148"/>
                </a:lnTo>
                <a:lnTo>
                  <a:pt x="158684" y="80862"/>
                </a:lnTo>
                <a:lnTo>
                  <a:pt x="158982" y="79948"/>
                </a:lnTo>
                <a:lnTo>
                  <a:pt x="157038" y="79994"/>
                </a:lnTo>
                <a:lnTo>
                  <a:pt x="153129" y="79971"/>
                </a:lnTo>
                <a:lnTo>
                  <a:pt x="149220" y="79834"/>
                </a:lnTo>
                <a:lnTo>
                  <a:pt x="145310" y="79582"/>
                </a:lnTo>
                <a:lnTo>
                  <a:pt x="141424" y="79216"/>
                </a:lnTo>
                <a:lnTo>
                  <a:pt x="137537" y="78713"/>
                </a:lnTo>
                <a:lnTo>
                  <a:pt x="133674" y="78119"/>
                </a:lnTo>
                <a:lnTo>
                  <a:pt x="129833" y="77387"/>
                </a:lnTo>
                <a:lnTo>
                  <a:pt x="127912" y="76976"/>
                </a:lnTo>
                <a:lnTo>
                  <a:pt x="125055" y="76336"/>
                </a:lnTo>
                <a:lnTo>
                  <a:pt x="120780" y="75147"/>
                </a:lnTo>
                <a:lnTo>
                  <a:pt x="117990" y="74232"/>
                </a:lnTo>
                <a:lnTo>
                  <a:pt x="115224" y="73226"/>
                </a:lnTo>
                <a:lnTo>
                  <a:pt x="112526" y="72061"/>
                </a:lnTo>
                <a:lnTo>
                  <a:pt x="109920" y="70757"/>
                </a:lnTo>
                <a:lnTo>
                  <a:pt x="107360" y="69294"/>
                </a:lnTo>
                <a:lnTo>
                  <a:pt x="106148" y="68494"/>
                </a:lnTo>
                <a:lnTo>
                  <a:pt x="104708" y="67511"/>
                </a:lnTo>
                <a:lnTo>
                  <a:pt x="101987" y="65362"/>
                </a:lnTo>
                <a:lnTo>
                  <a:pt x="99427" y="63053"/>
                </a:lnTo>
                <a:lnTo>
                  <a:pt x="97003" y="60584"/>
                </a:lnTo>
                <a:lnTo>
                  <a:pt x="94694" y="57978"/>
                </a:lnTo>
                <a:lnTo>
                  <a:pt x="92477" y="55280"/>
                </a:lnTo>
                <a:lnTo>
                  <a:pt x="89253" y="51119"/>
                </a:lnTo>
                <a:lnTo>
                  <a:pt x="85046" y="45472"/>
                </a:lnTo>
                <a:lnTo>
                  <a:pt x="80748" y="39871"/>
                </a:lnTo>
                <a:lnTo>
                  <a:pt x="77365" y="35893"/>
                </a:lnTo>
                <a:lnTo>
                  <a:pt x="74987" y="33356"/>
                </a:lnTo>
                <a:lnTo>
                  <a:pt x="72495" y="30955"/>
                </a:lnTo>
                <a:lnTo>
                  <a:pt x="69820" y="28715"/>
                </a:lnTo>
                <a:lnTo>
                  <a:pt x="68426" y="27663"/>
                </a:lnTo>
                <a:lnTo>
                  <a:pt x="67100" y="26726"/>
                </a:lnTo>
                <a:lnTo>
                  <a:pt x="64357" y="25034"/>
                </a:lnTo>
                <a:lnTo>
                  <a:pt x="61499" y="23502"/>
                </a:lnTo>
                <a:lnTo>
                  <a:pt x="58572" y="22131"/>
                </a:lnTo>
                <a:lnTo>
                  <a:pt x="57064" y="21513"/>
                </a:lnTo>
                <a:lnTo>
                  <a:pt x="54823" y="20644"/>
                </a:lnTo>
                <a:lnTo>
                  <a:pt x="50228" y="19158"/>
                </a:lnTo>
                <a:lnTo>
                  <a:pt x="45541" y="18015"/>
                </a:lnTo>
                <a:lnTo>
                  <a:pt x="40809" y="17215"/>
                </a:lnTo>
                <a:lnTo>
                  <a:pt x="38408" y="16964"/>
                </a:lnTo>
                <a:lnTo>
                  <a:pt x="33767" y="16621"/>
                </a:lnTo>
                <a:lnTo>
                  <a:pt x="27983" y="16186"/>
                </a:lnTo>
                <a:lnTo>
                  <a:pt x="25720" y="15889"/>
                </a:lnTo>
                <a:lnTo>
                  <a:pt x="23457" y="15432"/>
                </a:lnTo>
                <a:lnTo>
                  <a:pt x="21239" y="14838"/>
                </a:lnTo>
                <a:lnTo>
                  <a:pt x="20165" y="14449"/>
                </a:lnTo>
                <a:lnTo>
                  <a:pt x="18953" y="13969"/>
                </a:lnTo>
                <a:lnTo>
                  <a:pt x="16667" y="12780"/>
                </a:lnTo>
                <a:lnTo>
                  <a:pt x="14541" y="11340"/>
                </a:lnTo>
                <a:lnTo>
                  <a:pt x="12574" y="9694"/>
                </a:lnTo>
                <a:lnTo>
                  <a:pt x="10791" y="7819"/>
                </a:lnTo>
                <a:lnTo>
                  <a:pt x="9237" y="5761"/>
                </a:lnTo>
                <a:lnTo>
                  <a:pt x="7911" y="3567"/>
                </a:lnTo>
                <a:lnTo>
                  <a:pt x="6836" y="1212"/>
                </a:lnTo>
                <a:lnTo>
                  <a:pt x="642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7"/>
          <p:cNvSpPr/>
          <p:nvPr/>
        </p:nvSpPr>
        <p:spPr>
          <a:xfrm rot="-5216854">
            <a:off x="6727470" y="-2398466"/>
            <a:ext cx="1751179" cy="4809420"/>
          </a:xfrm>
          <a:custGeom>
            <a:avLst/>
            <a:gdLst/>
            <a:ahLst/>
            <a:cxnLst/>
            <a:rect l="l" t="t" r="r" b="b"/>
            <a:pathLst>
              <a:path w="103611" h="100455" fill="none" extrusionOk="0">
                <a:moveTo>
                  <a:pt x="17376" y="100455"/>
                </a:moveTo>
                <a:lnTo>
                  <a:pt x="17467" y="99815"/>
                </a:lnTo>
                <a:lnTo>
                  <a:pt x="17467" y="98580"/>
                </a:lnTo>
                <a:lnTo>
                  <a:pt x="17307" y="97346"/>
                </a:lnTo>
                <a:lnTo>
                  <a:pt x="16987" y="96134"/>
                </a:lnTo>
                <a:lnTo>
                  <a:pt x="16347" y="94328"/>
                </a:lnTo>
                <a:lnTo>
                  <a:pt x="15181" y="92019"/>
                </a:lnTo>
                <a:lnTo>
                  <a:pt x="14541" y="90921"/>
                </a:lnTo>
                <a:lnTo>
                  <a:pt x="11638" y="86075"/>
                </a:lnTo>
                <a:lnTo>
                  <a:pt x="7271" y="78850"/>
                </a:lnTo>
                <a:lnTo>
                  <a:pt x="5259" y="75124"/>
                </a:lnTo>
                <a:lnTo>
                  <a:pt x="4025" y="72609"/>
                </a:lnTo>
                <a:lnTo>
                  <a:pt x="3453" y="71329"/>
                </a:lnTo>
                <a:lnTo>
                  <a:pt x="2904" y="70026"/>
                </a:lnTo>
                <a:lnTo>
                  <a:pt x="1921" y="67351"/>
                </a:lnTo>
                <a:lnTo>
                  <a:pt x="1121" y="64630"/>
                </a:lnTo>
                <a:lnTo>
                  <a:pt x="504" y="61864"/>
                </a:lnTo>
                <a:lnTo>
                  <a:pt x="115" y="59075"/>
                </a:lnTo>
                <a:lnTo>
                  <a:pt x="1" y="56263"/>
                </a:lnTo>
                <a:lnTo>
                  <a:pt x="138" y="53474"/>
                </a:lnTo>
                <a:lnTo>
                  <a:pt x="573" y="50731"/>
                </a:lnTo>
                <a:lnTo>
                  <a:pt x="915" y="49359"/>
                </a:lnTo>
                <a:lnTo>
                  <a:pt x="1373" y="47896"/>
                </a:lnTo>
                <a:lnTo>
                  <a:pt x="2584" y="45107"/>
                </a:lnTo>
                <a:lnTo>
                  <a:pt x="4116" y="42477"/>
                </a:lnTo>
                <a:lnTo>
                  <a:pt x="5945" y="40031"/>
                </a:lnTo>
                <a:lnTo>
                  <a:pt x="8048" y="37791"/>
                </a:lnTo>
                <a:lnTo>
                  <a:pt x="10380" y="35779"/>
                </a:lnTo>
                <a:lnTo>
                  <a:pt x="12872" y="33973"/>
                </a:lnTo>
                <a:lnTo>
                  <a:pt x="15547" y="32418"/>
                </a:lnTo>
                <a:lnTo>
                  <a:pt x="16919" y="31755"/>
                </a:lnTo>
                <a:lnTo>
                  <a:pt x="18336" y="31115"/>
                </a:lnTo>
                <a:lnTo>
                  <a:pt x="21194" y="30041"/>
                </a:lnTo>
                <a:lnTo>
                  <a:pt x="24120" y="29195"/>
                </a:lnTo>
                <a:lnTo>
                  <a:pt x="27115" y="28555"/>
                </a:lnTo>
                <a:lnTo>
                  <a:pt x="30156" y="28075"/>
                </a:lnTo>
                <a:lnTo>
                  <a:pt x="33219" y="27777"/>
                </a:lnTo>
                <a:lnTo>
                  <a:pt x="36283" y="27640"/>
                </a:lnTo>
                <a:lnTo>
                  <a:pt x="39369" y="27617"/>
                </a:lnTo>
                <a:lnTo>
                  <a:pt x="40901" y="27663"/>
                </a:lnTo>
                <a:lnTo>
                  <a:pt x="43804" y="27777"/>
                </a:lnTo>
                <a:lnTo>
                  <a:pt x="49611" y="28280"/>
                </a:lnTo>
                <a:lnTo>
                  <a:pt x="55395" y="28852"/>
                </a:lnTo>
                <a:lnTo>
                  <a:pt x="61202" y="29355"/>
                </a:lnTo>
                <a:lnTo>
                  <a:pt x="64106" y="29515"/>
                </a:lnTo>
                <a:lnTo>
                  <a:pt x="65569" y="29561"/>
                </a:lnTo>
                <a:lnTo>
                  <a:pt x="68495" y="29561"/>
                </a:lnTo>
                <a:lnTo>
                  <a:pt x="71421" y="29446"/>
                </a:lnTo>
                <a:lnTo>
                  <a:pt x="74325" y="29195"/>
                </a:lnTo>
                <a:lnTo>
                  <a:pt x="77205" y="28760"/>
                </a:lnTo>
                <a:lnTo>
                  <a:pt x="80040" y="28143"/>
                </a:lnTo>
                <a:lnTo>
                  <a:pt x="82807" y="27297"/>
                </a:lnTo>
                <a:lnTo>
                  <a:pt x="85504" y="26246"/>
                </a:lnTo>
                <a:lnTo>
                  <a:pt x="86807" y="25628"/>
                </a:lnTo>
                <a:lnTo>
                  <a:pt x="87699" y="25148"/>
                </a:lnTo>
                <a:lnTo>
                  <a:pt x="89414" y="24142"/>
                </a:lnTo>
                <a:lnTo>
                  <a:pt x="91060" y="22999"/>
                </a:lnTo>
                <a:lnTo>
                  <a:pt x="92637" y="21765"/>
                </a:lnTo>
                <a:lnTo>
                  <a:pt x="94123" y="20416"/>
                </a:lnTo>
                <a:lnTo>
                  <a:pt x="95518" y="18976"/>
                </a:lnTo>
                <a:lnTo>
                  <a:pt x="96821" y="17444"/>
                </a:lnTo>
                <a:lnTo>
                  <a:pt x="98010" y="15843"/>
                </a:lnTo>
                <a:lnTo>
                  <a:pt x="99107" y="14175"/>
                </a:lnTo>
                <a:lnTo>
                  <a:pt x="100113" y="12437"/>
                </a:lnTo>
                <a:lnTo>
                  <a:pt x="100982" y="10631"/>
                </a:lnTo>
                <a:lnTo>
                  <a:pt x="101759" y="8779"/>
                </a:lnTo>
                <a:lnTo>
                  <a:pt x="102399" y="6882"/>
                </a:lnTo>
                <a:lnTo>
                  <a:pt x="102902" y="4938"/>
                </a:lnTo>
                <a:lnTo>
                  <a:pt x="103291" y="2995"/>
                </a:lnTo>
                <a:lnTo>
                  <a:pt x="103542" y="1006"/>
                </a:lnTo>
                <a:lnTo>
                  <a:pt x="103611" y="0"/>
                </a:lnTo>
              </a:path>
            </a:pathLst>
          </a:custGeom>
          <a:noFill/>
          <a:ln w="28575" cap="flat" cmpd="sng">
            <a:solidFill>
              <a:schemeClr val="lt2"/>
            </a:solidFill>
            <a:prstDash val="solid"/>
            <a:miter lim="22861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7"/>
          <p:cNvSpPr/>
          <p:nvPr/>
        </p:nvSpPr>
        <p:spPr>
          <a:xfrm rot="-229855">
            <a:off x="2557500" y="4231521"/>
            <a:ext cx="9694639" cy="1434213"/>
          </a:xfrm>
          <a:custGeom>
            <a:avLst/>
            <a:gdLst/>
            <a:ahLst/>
            <a:cxnLst/>
            <a:rect l="l" t="t" r="r" b="b"/>
            <a:pathLst>
              <a:path w="163257" h="45839" extrusionOk="0">
                <a:moveTo>
                  <a:pt x="59533" y="1"/>
                </a:moveTo>
                <a:lnTo>
                  <a:pt x="54960" y="138"/>
                </a:lnTo>
                <a:lnTo>
                  <a:pt x="50388" y="595"/>
                </a:lnTo>
                <a:lnTo>
                  <a:pt x="45861" y="1373"/>
                </a:lnTo>
                <a:lnTo>
                  <a:pt x="41403" y="2493"/>
                </a:lnTo>
                <a:lnTo>
                  <a:pt x="37037" y="3910"/>
                </a:lnTo>
                <a:lnTo>
                  <a:pt x="32784" y="5648"/>
                </a:lnTo>
                <a:lnTo>
                  <a:pt x="28669" y="7682"/>
                </a:lnTo>
                <a:lnTo>
                  <a:pt x="24714" y="9991"/>
                </a:lnTo>
                <a:lnTo>
                  <a:pt x="20942" y="12598"/>
                </a:lnTo>
                <a:lnTo>
                  <a:pt x="17376" y="15478"/>
                </a:lnTo>
                <a:lnTo>
                  <a:pt x="14061" y="18610"/>
                </a:lnTo>
                <a:lnTo>
                  <a:pt x="10997" y="22017"/>
                </a:lnTo>
                <a:lnTo>
                  <a:pt x="9557" y="23823"/>
                </a:lnTo>
                <a:lnTo>
                  <a:pt x="8528" y="25217"/>
                </a:lnTo>
                <a:lnTo>
                  <a:pt x="6722" y="28029"/>
                </a:lnTo>
                <a:lnTo>
                  <a:pt x="5190" y="30910"/>
                </a:lnTo>
                <a:lnTo>
                  <a:pt x="3910" y="33950"/>
                </a:lnTo>
                <a:lnTo>
                  <a:pt x="3338" y="35574"/>
                </a:lnTo>
                <a:lnTo>
                  <a:pt x="2904" y="37037"/>
                </a:lnTo>
                <a:lnTo>
                  <a:pt x="1487" y="42044"/>
                </a:lnTo>
                <a:lnTo>
                  <a:pt x="892" y="44467"/>
                </a:lnTo>
                <a:lnTo>
                  <a:pt x="915" y="44718"/>
                </a:lnTo>
                <a:lnTo>
                  <a:pt x="801" y="44764"/>
                </a:lnTo>
                <a:lnTo>
                  <a:pt x="572" y="45061"/>
                </a:lnTo>
                <a:lnTo>
                  <a:pt x="344" y="45496"/>
                </a:lnTo>
                <a:lnTo>
                  <a:pt x="92" y="45793"/>
                </a:lnTo>
                <a:lnTo>
                  <a:pt x="1" y="45839"/>
                </a:lnTo>
                <a:lnTo>
                  <a:pt x="163257" y="45839"/>
                </a:lnTo>
                <a:lnTo>
                  <a:pt x="162320" y="45038"/>
                </a:lnTo>
                <a:lnTo>
                  <a:pt x="161154" y="44147"/>
                </a:lnTo>
                <a:lnTo>
                  <a:pt x="160559" y="43324"/>
                </a:lnTo>
                <a:lnTo>
                  <a:pt x="160353" y="42729"/>
                </a:lnTo>
                <a:lnTo>
                  <a:pt x="160376" y="42638"/>
                </a:lnTo>
                <a:lnTo>
                  <a:pt x="160216" y="42318"/>
                </a:lnTo>
                <a:lnTo>
                  <a:pt x="159851" y="41769"/>
                </a:lnTo>
                <a:lnTo>
                  <a:pt x="159896" y="41701"/>
                </a:lnTo>
                <a:lnTo>
                  <a:pt x="159896" y="20096"/>
                </a:lnTo>
                <a:lnTo>
                  <a:pt x="159668" y="20073"/>
                </a:lnTo>
                <a:lnTo>
                  <a:pt x="159416" y="20119"/>
                </a:lnTo>
                <a:lnTo>
                  <a:pt x="156101" y="20874"/>
                </a:lnTo>
                <a:lnTo>
                  <a:pt x="149403" y="22108"/>
                </a:lnTo>
                <a:lnTo>
                  <a:pt x="144327" y="22771"/>
                </a:lnTo>
                <a:lnTo>
                  <a:pt x="140921" y="23114"/>
                </a:lnTo>
                <a:lnTo>
                  <a:pt x="137537" y="23343"/>
                </a:lnTo>
                <a:lnTo>
                  <a:pt x="134131" y="23434"/>
                </a:lnTo>
                <a:lnTo>
                  <a:pt x="130747" y="23411"/>
                </a:lnTo>
                <a:lnTo>
                  <a:pt x="127387" y="23251"/>
                </a:lnTo>
                <a:lnTo>
                  <a:pt x="124049" y="22931"/>
                </a:lnTo>
                <a:lnTo>
                  <a:pt x="120734" y="22451"/>
                </a:lnTo>
                <a:lnTo>
                  <a:pt x="117465" y="21811"/>
                </a:lnTo>
                <a:lnTo>
                  <a:pt x="114218" y="20988"/>
                </a:lnTo>
                <a:lnTo>
                  <a:pt x="111041" y="19982"/>
                </a:lnTo>
                <a:lnTo>
                  <a:pt x="107908" y="18770"/>
                </a:lnTo>
                <a:lnTo>
                  <a:pt x="106354" y="18084"/>
                </a:lnTo>
                <a:lnTo>
                  <a:pt x="104411" y="17170"/>
                </a:lnTo>
                <a:lnTo>
                  <a:pt x="100593" y="15112"/>
                </a:lnTo>
                <a:lnTo>
                  <a:pt x="95014" y="11775"/>
                </a:lnTo>
                <a:lnTo>
                  <a:pt x="91288" y="9557"/>
                </a:lnTo>
                <a:lnTo>
                  <a:pt x="89390" y="8483"/>
                </a:lnTo>
                <a:lnTo>
                  <a:pt x="85504" y="6448"/>
                </a:lnTo>
                <a:lnTo>
                  <a:pt x="81526" y="4619"/>
                </a:lnTo>
                <a:lnTo>
                  <a:pt x="77456" y="3041"/>
                </a:lnTo>
                <a:lnTo>
                  <a:pt x="75376" y="2401"/>
                </a:lnTo>
                <a:lnTo>
                  <a:pt x="73158" y="1761"/>
                </a:lnTo>
                <a:lnTo>
                  <a:pt x="68655" y="824"/>
                </a:lnTo>
                <a:lnTo>
                  <a:pt x="64105" y="229"/>
                </a:lnTo>
                <a:lnTo>
                  <a:pt x="595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7"/>
          <p:cNvSpPr/>
          <p:nvPr/>
        </p:nvSpPr>
        <p:spPr>
          <a:xfrm rot="10584958" flipH="1">
            <a:off x="-568500" y="4318605"/>
            <a:ext cx="8832230" cy="2758348"/>
          </a:xfrm>
          <a:custGeom>
            <a:avLst/>
            <a:gdLst/>
            <a:ahLst/>
            <a:cxnLst/>
            <a:rect l="l" t="t" r="r" b="b"/>
            <a:pathLst>
              <a:path w="152100" h="108229" fill="none" extrusionOk="0">
                <a:moveTo>
                  <a:pt x="0" y="81297"/>
                </a:moveTo>
                <a:lnTo>
                  <a:pt x="1258" y="80383"/>
                </a:lnTo>
                <a:lnTo>
                  <a:pt x="3864" y="78691"/>
                </a:lnTo>
                <a:lnTo>
                  <a:pt x="6539" y="77205"/>
                </a:lnTo>
                <a:lnTo>
                  <a:pt x="9282" y="75879"/>
                </a:lnTo>
                <a:lnTo>
                  <a:pt x="12071" y="74736"/>
                </a:lnTo>
                <a:lnTo>
                  <a:pt x="14906" y="73776"/>
                </a:lnTo>
                <a:lnTo>
                  <a:pt x="17787" y="72976"/>
                </a:lnTo>
                <a:lnTo>
                  <a:pt x="20736" y="72358"/>
                </a:lnTo>
                <a:lnTo>
                  <a:pt x="23685" y="71901"/>
                </a:lnTo>
                <a:lnTo>
                  <a:pt x="26680" y="71604"/>
                </a:lnTo>
                <a:lnTo>
                  <a:pt x="29698" y="71444"/>
                </a:lnTo>
                <a:lnTo>
                  <a:pt x="32716" y="71467"/>
                </a:lnTo>
                <a:lnTo>
                  <a:pt x="35733" y="71627"/>
                </a:lnTo>
                <a:lnTo>
                  <a:pt x="38774" y="71924"/>
                </a:lnTo>
                <a:lnTo>
                  <a:pt x="41792" y="72358"/>
                </a:lnTo>
                <a:lnTo>
                  <a:pt x="44809" y="72953"/>
                </a:lnTo>
                <a:lnTo>
                  <a:pt x="46318" y="73296"/>
                </a:lnTo>
                <a:lnTo>
                  <a:pt x="49176" y="74004"/>
                </a:lnTo>
                <a:lnTo>
                  <a:pt x="55052" y="75719"/>
                </a:lnTo>
                <a:lnTo>
                  <a:pt x="59441" y="77296"/>
                </a:lnTo>
                <a:lnTo>
                  <a:pt x="62299" y="78485"/>
                </a:lnTo>
                <a:lnTo>
                  <a:pt x="65042" y="79811"/>
                </a:lnTo>
                <a:lnTo>
                  <a:pt x="67626" y="81274"/>
                </a:lnTo>
                <a:lnTo>
                  <a:pt x="68860" y="82052"/>
                </a:lnTo>
                <a:lnTo>
                  <a:pt x="73318" y="85047"/>
                </a:lnTo>
                <a:lnTo>
                  <a:pt x="82189" y="91288"/>
                </a:lnTo>
                <a:lnTo>
                  <a:pt x="88978" y="95837"/>
                </a:lnTo>
                <a:lnTo>
                  <a:pt x="93619" y="98695"/>
                </a:lnTo>
                <a:lnTo>
                  <a:pt x="98352" y="101347"/>
                </a:lnTo>
                <a:lnTo>
                  <a:pt x="103221" y="103702"/>
                </a:lnTo>
                <a:lnTo>
                  <a:pt x="105736" y="104731"/>
                </a:lnTo>
                <a:lnTo>
                  <a:pt x="106971" y="105211"/>
                </a:lnTo>
                <a:lnTo>
                  <a:pt x="109531" y="106079"/>
                </a:lnTo>
                <a:lnTo>
                  <a:pt x="112160" y="106811"/>
                </a:lnTo>
                <a:lnTo>
                  <a:pt x="114858" y="107405"/>
                </a:lnTo>
                <a:lnTo>
                  <a:pt x="117601" y="107840"/>
                </a:lnTo>
                <a:lnTo>
                  <a:pt x="120391" y="108114"/>
                </a:lnTo>
                <a:lnTo>
                  <a:pt x="123157" y="108228"/>
                </a:lnTo>
                <a:lnTo>
                  <a:pt x="125923" y="108160"/>
                </a:lnTo>
                <a:lnTo>
                  <a:pt x="128667" y="107885"/>
                </a:lnTo>
                <a:lnTo>
                  <a:pt x="131341" y="107405"/>
                </a:lnTo>
                <a:lnTo>
                  <a:pt x="133971" y="106697"/>
                </a:lnTo>
                <a:lnTo>
                  <a:pt x="136508" y="105782"/>
                </a:lnTo>
                <a:lnTo>
                  <a:pt x="138932" y="104616"/>
                </a:lnTo>
                <a:lnTo>
                  <a:pt x="141241" y="103222"/>
                </a:lnTo>
                <a:lnTo>
                  <a:pt x="143413" y="101553"/>
                </a:lnTo>
                <a:lnTo>
                  <a:pt x="145401" y="99609"/>
                </a:lnTo>
                <a:lnTo>
                  <a:pt x="146339" y="98512"/>
                </a:lnTo>
                <a:lnTo>
                  <a:pt x="146910" y="97803"/>
                </a:lnTo>
                <a:lnTo>
                  <a:pt x="147939" y="96340"/>
                </a:lnTo>
                <a:lnTo>
                  <a:pt x="148854" y="94786"/>
                </a:lnTo>
                <a:lnTo>
                  <a:pt x="149654" y="93185"/>
                </a:lnTo>
                <a:lnTo>
                  <a:pt x="150317" y="91516"/>
                </a:lnTo>
                <a:lnTo>
                  <a:pt x="150888" y="89825"/>
                </a:lnTo>
                <a:lnTo>
                  <a:pt x="151346" y="88064"/>
                </a:lnTo>
                <a:lnTo>
                  <a:pt x="151688" y="86281"/>
                </a:lnTo>
                <a:lnTo>
                  <a:pt x="152031" y="83583"/>
                </a:lnTo>
                <a:lnTo>
                  <a:pt x="152100" y="79926"/>
                </a:lnTo>
                <a:lnTo>
                  <a:pt x="151780" y="76268"/>
                </a:lnTo>
                <a:lnTo>
                  <a:pt x="151094" y="72678"/>
                </a:lnTo>
                <a:lnTo>
                  <a:pt x="150591" y="70918"/>
                </a:lnTo>
                <a:lnTo>
                  <a:pt x="150180" y="69661"/>
                </a:lnTo>
                <a:lnTo>
                  <a:pt x="149242" y="67214"/>
                </a:lnTo>
                <a:lnTo>
                  <a:pt x="148122" y="64883"/>
                </a:lnTo>
                <a:lnTo>
                  <a:pt x="146888" y="62642"/>
                </a:lnTo>
                <a:lnTo>
                  <a:pt x="144853" y="59373"/>
                </a:lnTo>
                <a:lnTo>
                  <a:pt x="141926" y="55189"/>
                </a:lnTo>
                <a:lnTo>
                  <a:pt x="139000" y="51028"/>
                </a:lnTo>
                <a:lnTo>
                  <a:pt x="136920" y="47851"/>
                </a:lnTo>
                <a:lnTo>
                  <a:pt x="135617" y="45679"/>
                </a:lnTo>
                <a:lnTo>
                  <a:pt x="134451" y="43461"/>
                </a:lnTo>
                <a:lnTo>
                  <a:pt x="133445" y="41129"/>
                </a:lnTo>
                <a:lnTo>
                  <a:pt x="132599" y="38729"/>
                </a:lnTo>
                <a:lnTo>
                  <a:pt x="131936" y="36214"/>
                </a:lnTo>
                <a:lnTo>
                  <a:pt x="131707" y="34888"/>
                </a:lnTo>
                <a:lnTo>
                  <a:pt x="131547" y="33722"/>
                </a:lnTo>
                <a:lnTo>
                  <a:pt x="131319" y="31344"/>
                </a:lnTo>
                <a:lnTo>
                  <a:pt x="131227" y="28967"/>
                </a:lnTo>
                <a:lnTo>
                  <a:pt x="131273" y="26566"/>
                </a:lnTo>
                <a:lnTo>
                  <a:pt x="131456" y="24189"/>
                </a:lnTo>
                <a:lnTo>
                  <a:pt x="131799" y="21811"/>
                </a:lnTo>
                <a:lnTo>
                  <a:pt x="132256" y="19479"/>
                </a:lnTo>
                <a:lnTo>
                  <a:pt x="132850" y="17170"/>
                </a:lnTo>
                <a:lnTo>
                  <a:pt x="133582" y="14884"/>
                </a:lnTo>
                <a:lnTo>
                  <a:pt x="134451" y="12666"/>
                </a:lnTo>
                <a:lnTo>
                  <a:pt x="135434" y="10494"/>
                </a:lnTo>
                <a:lnTo>
                  <a:pt x="136554" y="8391"/>
                </a:lnTo>
                <a:lnTo>
                  <a:pt x="137811" y="6379"/>
                </a:lnTo>
                <a:lnTo>
                  <a:pt x="139183" y="4436"/>
                </a:lnTo>
                <a:lnTo>
                  <a:pt x="140692" y="2584"/>
                </a:lnTo>
                <a:lnTo>
                  <a:pt x="142338" y="824"/>
                </a:lnTo>
                <a:lnTo>
                  <a:pt x="143184" y="1"/>
                </a:lnTo>
              </a:path>
            </a:pathLst>
          </a:custGeom>
          <a:noFill/>
          <a:ln w="28575" cap="flat" cmpd="sng">
            <a:solidFill>
              <a:schemeClr val="lt2"/>
            </a:solidFill>
            <a:prstDash val="solid"/>
            <a:miter lim="22861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2"/>
        </a:solidFill>
        <a:effectLst/>
      </p:bgPr>
    </p:bg>
    <p:spTree>
      <p:nvGrpSpPr>
        <p:cNvPr id="1" name="Shape 60"/>
        <p:cNvGrpSpPr/>
        <p:nvPr/>
      </p:nvGrpSpPr>
      <p:grpSpPr>
        <a:xfrm>
          <a:off x="0" y="0"/>
          <a:ext cx="0" cy="0"/>
          <a:chOff x="0" y="0"/>
          <a:chExt cx="0" cy="0"/>
        </a:xfrm>
      </p:grpSpPr>
      <p:sp>
        <p:nvSpPr>
          <p:cNvPr id="61" name="Google Shape;61;p8"/>
          <p:cNvSpPr txBox="1">
            <a:spLocks noGrp="1"/>
          </p:cNvSpPr>
          <p:nvPr>
            <p:ph type="title"/>
          </p:nvPr>
        </p:nvSpPr>
        <p:spPr>
          <a:xfrm>
            <a:off x="720000" y="1283500"/>
            <a:ext cx="4573500" cy="25860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7200">
                <a:solidFill>
                  <a:schemeClr val="lt1"/>
                </a:solidFill>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62" name="Google Shape;62;p8"/>
          <p:cNvSpPr/>
          <p:nvPr/>
        </p:nvSpPr>
        <p:spPr>
          <a:xfrm rot="10800000">
            <a:off x="-2556898" y="-223568"/>
            <a:ext cx="8469773" cy="926521"/>
          </a:xfrm>
          <a:custGeom>
            <a:avLst/>
            <a:gdLst/>
            <a:ahLst/>
            <a:cxnLst/>
            <a:rect l="l" t="t" r="r" b="b"/>
            <a:pathLst>
              <a:path w="163257" h="45839" extrusionOk="0">
                <a:moveTo>
                  <a:pt x="59533" y="1"/>
                </a:moveTo>
                <a:lnTo>
                  <a:pt x="54960" y="138"/>
                </a:lnTo>
                <a:lnTo>
                  <a:pt x="50388" y="595"/>
                </a:lnTo>
                <a:lnTo>
                  <a:pt x="45861" y="1373"/>
                </a:lnTo>
                <a:lnTo>
                  <a:pt x="41403" y="2493"/>
                </a:lnTo>
                <a:lnTo>
                  <a:pt x="37037" y="3910"/>
                </a:lnTo>
                <a:lnTo>
                  <a:pt x="32784" y="5648"/>
                </a:lnTo>
                <a:lnTo>
                  <a:pt x="28669" y="7682"/>
                </a:lnTo>
                <a:lnTo>
                  <a:pt x="24714" y="9991"/>
                </a:lnTo>
                <a:lnTo>
                  <a:pt x="20942" y="12598"/>
                </a:lnTo>
                <a:lnTo>
                  <a:pt x="17376" y="15478"/>
                </a:lnTo>
                <a:lnTo>
                  <a:pt x="14061" y="18610"/>
                </a:lnTo>
                <a:lnTo>
                  <a:pt x="10997" y="22017"/>
                </a:lnTo>
                <a:lnTo>
                  <a:pt x="9557" y="23823"/>
                </a:lnTo>
                <a:lnTo>
                  <a:pt x="8528" y="25217"/>
                </a:lnTo>
                <a:lnTo>
                  <a:pt x="6722" y="28029"/>
                </a:lnTo>
                <a:lnTo>
                  <a:pt x="5190" y="30910"/>
                </a:lnTo>
                <a:lnTo>
                  <a:pt x="3910" y="33950"/>
                </a:lnTo>
                <a:lnTo>
                  <a:pt x="3338" y="35574"/>
                </a:lnTo>
                <a:lnTo>
                  <a:pt x="2904" y="37037"/>
                </a:lnTo>
                <a:lnTo>
                  <a:pt x="1487" y="42044"/>
                </a:lnTo>
                <a:lnTo>
                  <a:pt x="892" y="44467"/>
                </a:lnTo>
                <a:lnTo>
                  <a:pt x="915" y="44718"/>
                </a:lnTo>
                <a:lnTo>
                  <a:pt x="801" y="44764"/>
                </a:lnTo>
                <a:lnTo>
                  <a:pt x="572" y="45061"/>
                </a:lnTo>
                <a:lnTo>
                  <a:pt x="344" y="45496"/>
                </a:lnTo>
                <a:lnTo>
                  <a:pt x="92" y="45793"/>
                </a:lnTo>
                <a:lnTo>
                  <a:pt x="1" y="45839"/>
                </a:lnTo>
                <a:lnTo>
                  <a:pt x="163257" y="45839"/>
                </a:lnTo>
                <a:lnTo>
                  <a:pt x="162320" y="45038"/>
                </a:lnTo>
                <a:lnTo>
                  <a:pt x="161154" y="44147"/>
                </a:lnTo>
                <a:lnTo>
                  <a:pt x="160559" y="43324"/>
                </a:lnTo>
                <a:lnTo>
                  <a:pt x="160353" y="42729"/>
                </a:lnTo>
                <a:lnTo>
                  <a:pt x="160376" y="42638"/>
                </a:lnTo>
                <a:lnTo>
                  <a:pt x="160216" y="42318"/>
                </a:lnTo>
                <a:lnTo>
                  <a:pt x="159851" y="41769"/>
                </a:lnTo>
                <a:lnTo>
                  <a:pt x="159896" y="41701"/>
                </a:lnTo>
                <a:lnTo>
                  <a:pt x="159896" y="20096"/>
                </a:lnTo>
                <a:lnTo>
                  <a:pt x="159668" y="20073"/>
                </a:lnTo>
                <a:lnTo>
                  <a:pt x="159416" y="20119"/>
                </a:lnTo>
                <a:lnTo>
                  <a:pt x="156101" y="20874"/>
                </a:lnTo>
                <a:lnTo>
                  <a:pt x="149403" y="22108"/>
                </a:lnTo>
                <a:lnTo>
                  <a:pt x="144327" y="22771"/>
                </a:lnTo>
                <a:lnTo>
                  <a:pt x="140921" y="23114"/>
                </a:lnTo>
                <a:lnTo>
                  <a:pt x="137537" y="23343"/>
                </a:lnTo>
                <a:lnTo>
                  <a:pt x="134131" y="23434"/>
                </a:lnTo>
                <a:lnTo>
                  <a:pt x="130747" y="23411"/>
                </a:lnTo>
                <a:lnTo>
                  <a:pt x="127387" y="23251"/>
                </a:lnTo>
                <a:lnTo>
                  <a:pt x="124049" y="22931"/>
                </a:lnTo>
                <a:lnTo>
                  <a:pt x="120734" y="22451"/>
                </a:lnTo>
                <a:lnTo>
                  <a:pt x="117465" y="21811"/>
                </a:lnTo>
                <a:lnTo>
                  <a:pt x="114218" y="20988"/>
                </a:lnTo>
                <a:lnTo>
                  <a:pt x="111041" y="19982"/>
                </a:lnTo>
                <a:lnTo>
                  <a:pt x="107908" y="18770"/>
                </a:lnTo>
                <a:lnTo>
                  <a:pt x="106354" y="18084"/>
                </a:lnTo>
                <a:lnTo>
                  <a:pt x="104411" y="17170"/>
                </a:lnTo>
                <a:lnTo>
                  <a:pt x="100593" y="15112"/>
                </a:lnTo>
                <a:lnTo>
                  <a:pt x="95014" y="11775"/>
                </a:lnTo>
                <a:lnTo>
                  <a:pt x="91288" y="9557"/>
                </a:lnTo>
                <a:lnTo>
                  <a:pt x="89390" y="8483"/>
                </a:lnTo>
                <a:lnTo>
                  <a:pt x="85504" y="6448"/>
                </a:lnTo>
                <a:lnTo>
                  <a:pt x="81526" y="4619"/>
                </a:lnTo>
                <a:lnTo>
                  <a:pt x="77456" y="3041"/>
                </a:lnTo>
                <a:lnTo>
                  <a:pt x="75376" y="2401"/>
                </a:lnTo>
                <a:lnTo>
                  <a:pt x="73158" y="1761"/>
                </a:lnTo>
                <a:lnTo>
                  <a:pt x="68655" y="824"/>
                </a:lnTo>
                <a:lnTo>
                  <a:pt x="64105" y="229"/>
                </a:lnTo>
                <a:lnTo>
                  <a:pt x="595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8"/>
          <p:cNvSpPr/>
          <p:nvPr/>
        </p:nvSpPr>
        <p:spPr>
          <a:xfrm>
            <a:off x="6108399" y="2377039"/>
            <a:ext cx="4677990" cy="3200396"/>
          </a:xfrm>
          <a:custGeom>
            <a:avLst/>
            <a:gdLst/>
            <a:ahLst/>
            <a:cxnLst/>
            <a:rect l="l" t="t" r="r" b="b"/>
            <a:pathLst>
              <a:path w="143025" h="97849" extrusionOk="0">
                <a:moveTo>
                  <a:pt x="66277" y="0"/>
                </a:moveTo>
                <a:lnTo>
                  <a:pt x="63305" y="46"/>
                </a:lnTo>
                <a:lnTo>
                  <a:pt x="60356" y="275"/>
                </a:lnTo>
                <a:lnTo>
                  <a:pt x="57429" y="732"/>
                </a:lnTo>
                <a:lnTo>
                  <a:pt x="54572" y="1395"/>
                </a:lnTo>
                <a:lnTo>
                  <a:pt x="51805" y="2332"/>
                </a:lnTo>
                <a:lnTo>
                  <a:pt x="49108" y="3498"/>
                </a:lnTo>
                <a:lnTo>
                  <a:pt x="47827" y="4207"/>
                </a:lnTo>
                <a:lnTo>
                  <a:pt x="46959" y="4710"/>
                </a:lnTo>
                <a:lnTo>
                  <a:pt x="45313" y="5853"/>
                </a:lnTo>
                <a:lnTo>
                  <a:pt x="43758" y="7110"/>
                </a:lnTo>
                <a:lnTo>
                  <a:pt x="42318" y="8505"/>
                </a:lnTo>
                <a:lnTo>
                  <a:pt x="40992" y="10014"/>
                </a:lnTo>
                <a:lnTo>
                  <a:pt x="39757" y="11614"/>
                </a:lnTo>
                <a:lnTo>
                  <a:pt x="38660" y="13306"/>
                </a:lnTo>
                <a:lnTo>
                  <a:pt x="37700" y="15066"/>
                </a:lnTo>
                <a:lnTo>
                  <a:pt x="36854" y="16895"/>
                </a:lnTo>
                <a:lnTo>
                  <a:pt x="36145" y="18793"/>
                </a:lnTo>
                <a:lnTo>
                  <a:pt x="35573" y="20713"/>
                </a:lnTo>
                <a:lnTo>
                  <a:pt x="35162" y="22679"/>
                </a:lnTo>
                <a:lnTo>
                  <a:pt x="34910" y="24668"/>
                </a:lnTo>
                <a:lnTo>
                  <a:pt x="34796" y="26680"/>
                </a:lnTo>
                <a:lnTo>
                  <a:pt x="34865" y="28669"/>
                </a:lnTo>
                <a:lnTo>
                  <a:pt x="35093" y="30658"/>
                </a:lnTo>
                <a:lnTo>
                  <a:pt x="35299" y="31641"/>
                </a:lnTo>
                <a:lnTo>
                  <a:pt x="35779" y="33790"/>
                </a:lnTo>
                <a:lnTo>
                  <a:pt x="36854" y="38111"/>
                </a:lnTo>
                <a:lnTo>
                  <a:pt x="37540" y="41357"/>
                </a:lnTo>
                <a:lnTo>
                  <a:pt x="37883" y="43529"/>
                </a:lnTo>
                <a:lnTo>
                  <a:pt x="38043" y="45701"/>
                </a:lnTo>
                <a:lnTo>
                  <a:pt x="38043" y="47896"/>
                </a:lnTo>
                <a:lnTo>
                  <a:pt x="37928" y="48993"/>
                </a:lnTo>
                <a:lnTo>
                  <a:pt x="37768" y="50136"/>
                </a:lnTo>
                <a:lnTo>
                  <a:pt x="37220" y="52354"/>
                </a:lnTo>
                <a:lnTo>
                  <a:pt x="36442" y="54503"/>
                </a:lnTo>
                <a:lnTo>
                  <a:pt x="35413" y="56560"/>
                </a:lnTo>
                <a:lnTo>
                  <a:pt x="34202" y="58526"/>
                </a:lnTo>
                <a:lnTo>
                  <a:pt x="32807" y="60378"/>
                </a:lnTo>
                <a:lnTo>
                  <a:pt x="31253" y="62139"/>
                </a:lnTo>
                <a:lnTo>
                  <a:pt x="29584" y="63762"/>
                </a:lnTo>
                <a:lnTo>
                  <a:pt x="28715" y="64516"/>
                </a:lnTo>
                <a:lnTo>
                  <a:pt x="27503" y="65499"/>
                </a:lnTo>
                <a:lnTo>
                  <a:pt x="24988" y="67260"/>
                </a:lnTo>
                <a:lnTo>
                  <a:pt x="21079" y="69660"/>
                </a:lnTo>
                <a:lnTo>
                  <a:pt x="15752" y="72632"/>
                </a:lnTo>
                <a:lnTo>
                  <a:pt x="11843" y="75055"/>
                </a:lnTo>
                <a:lnTo>
                  <a:pt x="9374" y="76862"/>
                </a:lnTo>
                <a:lnTo>
                  <a:pt x="8185" y="77867"/>
                </a:lnTo>
                <a:lnTo>
                  <a:pt x="7133" y="78828"/>
                </a:lnTo>
                <a:lnTo>
                  <a:pt x="5076" y="80885"/>
                </a:lnTo>
                <a:lnTo>
                  <a:pt x="3247" y="83149"/>
                </a:lnTo>
                <a:lnTo>
                  <a:pt x="2081" y="84977"/>
                </a:lnTo>
                <a:lnTo>
                  <a:pt x="1441" y="86258"/>
                </a:lnTo>
                <a:lnTo>
                  <a:pt x="1144" y="86921"/>
                </a:lnTo>
                <a:lnTo>
                  <a:pt x="938" y="87584"/>
                </a:lnTo>
                <a:lnTo>
                  <a:pt x="343" y="90716"/>
                </a:lnTo>
                <a:lnTo>
                  <a:pt x="46" y="93551"/>
                </a:lnTo>
                <a:lnTo>
                  <a:pt x="0" y="95288"/>
                </a:lnTo>
                <a:lnTo>
                  <a:pt x="138" y="96340"/>
                </a:lnTo>
                <a:lnTo>
                  <a:pt x="321" y="96911"/>
                </a:lnTo>
                <a:lnTo>
                  <a:pt x="549" y="97300"/>
                </a:lnTo>
                <a:lnTo>
                  <a:pt x="869" y="97506"/>
                </a:lnTo>
                <a:lnTo>
                  <a:pt x="1075" y="97529"/>
                </a:lnTo>
                <a:lnTo>
                  <a:pt x="72061" y="97689"/>
                </a:lnTo>
                <a:lnTo>
                  <a:pt x="143024" y="97849"/>
                </a:lnTo>
                <a:lnTo>
                  <a:pt x="140761" y="5579"/>
                </a:lnTo>
                <a:lnTo>
                  <a:pt x="139869" y="6425"/>
                </a:lnTo>
                <a:lnTo>
                  <a:pt x="137903" y="7888"/>
                </a:lnTo>
                <a:lnTo>
                  <a:pt x="135777" y="9054"/>
                </a:lnTo>
                <a:lnTo>
                  <a:pt x="133491" y="9968"/>
                </a:lnTo>
                <a:lnTo>
                  <a:pt x="131090" y="10677"/>
                </a:lnTo>
                <a:lnTo>
                  <a:pt x="128621" y="11157"/>
                </a:lnTo>
                <a:lnTo>
                  <a:pt x="126106" y="11477"/>
                </a:lnTo>
                <a:lnTo>
                  <a:pt x="123592" y="11660"/>
                </a:lnTo>
                <a:lnTo>
                  <a:pt x="122357" y="11706"/>
                </a:lnTo>
                <a:lnTo>
                  <a:pt x="120459" y="11728"/>
                </a:lnTo>
                <a:lnTo>
                  <a:pt x="116733" y="11591"/>
                </a:lnTo>
                <a:lnTo>
                  <a:pt x="113098" y="11203"/>
                </a:lnTo>
                <a:lnTo>
                  <a:pt x="109509" y="10585"/>
                </a:lnTo>
                <a:lnTo>
                  <a:pt x="105965" y="9808"/>
                </a:lnTo>
                <a:lnTo>
                  <a:pt x="102421" y="8894"/>
                </a:lnTo>
                <a:lnTo>
                  <a:pt x="97118" y="7293"/>
                </a:lnTo>
                <a:lnTo>
                  <a:pt x="93505" y="6104"/>
                </a:lnTo>
                <a:lnTo>
                  <a:pt x="90716" y="5190"/>
                </a:lnTo>
                <a:lnTo>
                  <a:pt x="85069" y="3407"/>
                </a:lnTo>
                <a:lnTo>
                  <a:pt x="79377" y="1852"/>
                </a:lnTo>
                <a:lnTo>
                  <a:pt x="75056" y="938"/>
                </a:lnTo>
                <a:lnTo>
                  <a:pt x="72152" y="481"/>
                </a:lnTo>
                <a:lnTo>
                  <a:pt x="70689" y="298"/>
                </a:lnTo>
                <a:lnTo>
                  <a:pt x="69226" y="160"/>
                </a:lnTo>
                <a:lnTo>
                  <a:pt x="6627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8"/>
          <p:cNvSpPr/>
          <p:nvPr/>
        </p:nvSpPr>
        <p:spPr>
          <a:xfrm>
            <a:off x="6961095" y="1746648"/>
            <a:ext cx="3388857" cy="3285632"/>
          </a:xfrm>
          <a:custGeom>
            <a:avLst/>
            <a:gdLst/>
            <a:ahLst/>
            <a:cxnLst/>
            <a:rect l="l" t="t" r="r" b="b"/>
            <a:pathLst>
              <a:path w="103611" h="100455" fill="none" extrusionOk="0">
                <a:moveTo>
                  <a:pt x="17376" y="100455"/>
                </a:moveTo>
                <a:lnTo>
                  <a:pt x="17467" y="99815"/>
                </a:lnTo>
                <a:lnTo>
                  <a:pt x="17467" y="98580"/>
                </a:lnTo>
                <a:lnTo>
                  <a:pt x="17307" y="97346"/>
                </a:lnTo>
                <a:lnTo>
                  <a:pt x="16987" y="96134"/>
                </a:lnTo>
                <a:lnTo>
                  <a:pt x="16347" y="94328"/>
                </a:lnTo>
                <a:lnTo>
                  <a:pt x="15181" y="92019"/>
                </a:lnTo>
                <a:lnTo>
                  <a:pt x="14541" y="90921"/>
                </a:lnTo>
                <a:lnTo>
                  <a:pt x="11638" y="86075"/>
                </a:lnTo>
                <a:lnTo>
                  <a:pt x="7271" y="78850"/>
                </a:lnTo>
                <a:lnTo>
                  <a:pt x="5259" y="75124"/>
                </a:lnTo>
                <a:lnTo>
                  <a:pt x="4025" y="72609"/>
                </a:lnTo>
                <a:lnTo>
                  <a:pt x="3453" y="71329"/>
                </a:lnTo>
                <a:lnTo>
                  <a:pt x="2904" y="70026"/>
                </a:lnTo>
                <a:lnTo>
                  <a:pt x="1921" y="67351"/>
                </a:lnTo>
                <a:lnTo>
                  <a:pt x="1121" y="64630"/>
                </a:lnTo>
                <a:lnTo>
                  <a:pt x="504" y="61864"/>
                </a:lnTo>
                <a:lnTo>
                  <a:pt x="115" y="59075"/>
                </a:lnTo>
                <a:lnTo>
                  <a:pt x="1" y="56263"/>
                </a:lnTo>
                <a:lnTo>
                  <a:pt x="138" y="53474"/>
                </a:lnTo>
                <a:lnTo>
                  <a:pt x="573" y="50731"/>
                </a:lnTo>
                <a:lnTo>
                  <a:pt x="915" y="49359"/>
                </a:lnTo>
                <a:lnTo>
                  <a:pt x="1373" y="47896"/>
                </a:lnTo>
                <a:lnTo>
                  <a:pt x="2584" y="45107"/>
                </a:lnTo>
                <a:lnTo>
                  <a:pt x="4116" y="42477"/>
                </a:lnTo>
                <a:lnTo>
                  <a:pt x="5945" y="40031"/>
                </a:lnTo>
                <a:lnTo>
                  <a:pt x="8048" y="37791"/>
                </a:lnTo>
                <a:lnTo>
                  <a:pt x="10380" y="35779"/>
                </a:lnTo>
                <a:lnTo>
                  <a:pt x="12872" y="33973"/>
                </a:lnTo>
                <a:lnTo>
                  <a:pt x="15547" y="32418"/>
                </a:lnTo>
                <a:lnTo>
                  <a:pt x="16919" y="31755"/>
                </a:lnTo>
                <a:lnTo>
                  <a:pt x="18336" y="31115"/>
                </a:lnTo>
                <a:lnTo>
                  <a:pt x="21194" y="30041"/>
                </a:lnTo>
                <a:lnTo>
                  <a:pt x="24120" y="29195"/>
                </a:lnTo>
                <a:lnTo>
                  <a:pt x="27115" y="28555"/>
                </a:lnTo>
                <a:lnTo>
                  <a:pt x="30156" y="28075"/>
                </a:lnTo>
                <a:lnTo>
                  <a:pt x="33219" y="27777"/>
                </a:lnTo>
                <a:lnTo>
                  <a:pt x="36283" y="27640"/>
                </a:lnTo>
                <a:lnTo>
                  <a:pt x="39369" y="27617"/>
                </a:lnTo>
                <a:lnTo>
                  <a:pt x="40901" y="27663"/>
                </a:lnTo>
                <a:lnTo>
                  <a:pt x="43804" y="27777"/>
                </a:lnTo>
                <a:lnTo>
                  <a:pt x="49611" y="28280"/>
                </a:lnTo>
                <a:lnTo>
                  <a:pt x="55395" y="28852"/>
                </a:lnTo>
                <a:lnTo>
                  <a:pt x="61202" y="29355"/>
                </a:lnTo>
                <a:lnTo>
                  <a:pt x="64106" y="29515"/>
                </a:lnTo>
                <a:lnTo>
                  <a:pt x="65569" y="29561"/>
                </a:lnTo>
                <a:lnTo>
                  <a:pt x="68495" y="29561"/>
                </a:lnTo>
                <a:lnTo>
                  <a:pt x="71421" y="29446"/>
                </a:lnTo>
                <a:lnTo>
                  <a:pt x="74325" y="29195"/>
                </a:lnTo>
                <a:lnTo>
                  <a:pt x="77205" y="28760"/>
                </a:lnTo>
                <a:lnTo>
                  <a:pt x="80040" y="28143"/>
                </a:lnTo>
                <a:lnTo>
                  <a:pt x="82807" y="27297"/>
                </a:lnTo>
                <a:lnTo>
                  <a:pt x="85504" y="26246"/>
                </a:lnTo>
                <a:lnTo>
                  <a:pt x="86807" y="25628"/>
                </a:lnTo>
                <a:lnTo>
                  <a:pt x="87699" y="25148"/>
                </a:lnTo>
                <a:lnTo>
                  <a:pt x="89414" y="24142"/>
                </a:lnTo>
                <a:lnTo>
                  <a:pt x="91060" y="22999"/>
                </a:lnTo>
                <a:lnTo>
                  <a:pt x="92637" y="21765"/>
                </a:lnTo>
                <a:lnTo>
                  <a:pt x="94123" y="20416"/>
                </a:lnTo>
                <a:lnTo>
                  <a:pt x="95518" y="18976"/>
                </a:lnTo>
                <a:lnTo>
                  <a:pt x="96821" y="17444"/>
                </a:lnTo>
                <a:lnTo>
                  <a:pt x="98010" y="15843"/>
                </a:lnTo>
                <a:lnTo>
                  <a:pt x="99107" y="14175"/>
                </a:lnTo>
                <a:lnTo>
                  <a:pt x="100113" y="12437"/>
                </a:lnTo>
                <a:lnTo>
                  <a:pt x="100982" y="10631"/>
                </a:lnTo>
                <a:lnTo>
                  <a:pt x="101759" y="8779"/>
                </a:lnTo>
                <a:lnTo>
                  <a:pt x="102399" y="6882"/>
                </a:lnTo>
                <a:lnTo>
                  <a:pt x="102902" y="4938"/>
                </a:lnTo>
                <a:lnTo>
                  <a:pt x="103291" y="2995"/>
                </a:lnTo>
                <a:lnTo>
                  <a:pt x="103542" y="1006"/>
                </a:lnTo>
                <a:lnTo>
                  <a:pt x="103611" y="0"/>
                </a:lnTo>
              </a:path>
            </a:pathLst>
          </a:custGeom>
          <a:noFill/>
          <a:ln w="28575" cap="flat" cmpd="sng">
            <a:solidFill>
              <a:srgbClr val="FDFFFF"/>
            </a:solidFill>
            <a:prstDash val="solid"/>
            <a:miter lim="22861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8"/>
          <p:cNvSpPr/>
          <p:nvPr/>
        </p:nvSpPr>
        <p:spPr>
          <a:xfrm rot="3857578">
            <a:off x="7968227" y="-617821"/>
            <a:ext cx="1958091" cy="1858673"/>
          </a:xfrm>
          <a:custGeom>
            <a:avLst/>
            <a:gdLst/>
            <a:ahLst/>
            <a:cxnLst/>
            <a:rect l="l" t="t" r="r" b="b"/>
            <a:pathLst>
              <a:path w="45930" h="43598" extrusionOk="0">
                <a:moveTo>
                  <a:pt x="27755" y="0"/>
                </a:moveTo>
                <a:lnTo>
                  <a:pt x="25171" y="206"/>
                </a:lnTo>
                <a:lnTo>
                  <a:pt x="22611" y="663"/>
                </a:lnTo>
                <a:lnTo>
                  <a:pt x="20073" y="1372"/>
                </a:lnTo>
                <a:lnTo>
                  <a:pt x="17581" y="2287"/>
                </a:lnTo>
                <a:lnTo>
                  <a:pt x="15204" y="3407"/>
                </a:lnTo>
                <a:lnTo>
                  <a:pt x="12940" y="4687"/>
                </a:lnTo>
                <a:lnTo>
                  <a:pt x="10837" y="6150"/>
                </a:lnTo>
                <a:lnTo>
                  <a:pt x="8940" y="7728"/>
                </a:lnTo>
                <a:lnTo>
                  <a:pt x="8071" y="8574"/>
                </a:lnTo>
                <a:lnTo>
                  <a:pt x="7408" y="9259"/>
                </a:lnTo>
                <a:lnTo>
                  <a:pt x="6173" y="10700"/>
                </a:lnTo>
                <a:lnTo>
                  <a:pt x="5602" y="11431"/>
                </a:lnTo>
                <a:lnTo>
                  <a:pt x="4710" y="12689"/>
                </a:lnTo>
                <a:lnTo>
                  <a:pt x="3110" y="15524"/>
                </a:lnTo>
                <a:lnTo>
                  <a:pt x="1761" y="18656"/>
                </a:lnTo>
                <a:lnTo>
                  <a:pt x="732" y="22016"/>
                </a:lnTo>
                <a:lnTo>
                  <a:pt x="389" y="23731"/>
                </a:lnTo>
                <a:lnTo>
                  <a:pt x="206" y="24897"/>
                </a:lnTo>
                <a:lnTo>
                  <a:pt x="1" y="27252"/>
                </a:lnTo>
                <a:lnTo>
                  <a:pt x="23" y="29584"/>
                </a:lnTo>
                <a:lnTo>
                  <a:pt x="321" y="31847"/>
                </a:lnTo>
                <a:lnTo>
                  <a:pt x="869" y="34019"/>
                </a:lnTo>
                <a:lnTo>
                  <a:pt x="1738" y="36076"/>
                </a:lnTo>
                <a:lnTo>
                  <a:pt x="2927" y="37974"/>
                </a:lnTo>
                <a:lnTo>
                  <a:pt x="4436" y="39666"/>
                </a:lnTo>
                <a:lnTo>
                  <a:pt x="5350" y="40420"/>
                </a:lnTo>
                <a:lnTo>
                  <a:pt x="5853" y="40786"/>
                </a:lnTo>
                <a:lnTo>
                  <a:pt x="6905" y="41449"/>
                </a:lnTo>
                <a:lnTo>
                  <a:pt x="8551" y="42272"/>
                </a:lnTo>
                <a:lnTo>
                  <a:pt x="10860" y="43049"/>
                </a:lnTo>
                <a:lnTo>
                  <a:pt x="13283" y="43461"/>
                </a:lnTo>
                <a:lnTo>
                  <a:pt x="15775" y="43598"/>
                </a:lnTo>
                <a:lnTo>
                  <a:pt x="18290" y="43484"/>
                </a:lnTo>
                <a:lnTo>
                  <a:pt x="20759" y="43163"/>
                </a:lnTo>
                <a:lnTo>
                  <a:pt x="23160" y="42683"/>
                </a:lnTo>
                <a:lnTo>
                  <a:pt x="24326" y="42386"/>
                </a:lnTo>
                <a:lnTo>
                  <a:pt x="25537" y="42066"/>
                </a:lnTo>
                <a:lnTo>
                  <a:pt x="27915" y="41266"/>
                </a:lnTo>
                <a:lnTo>
                  <a:pt x="29081" y="40832"/>
                </a:lnTo>
                <a:lnTo>
                  <a:pt x="30224" y="40329"/>
                </a:lnTo>
                <a:lnTo>
                  <a:pt x="32464" y="39208"/>
                </a:lnTo>
                <a:lnTo>
                  <a:pt x="34613" y="37905"/>
                </a:lnTo>
                <a:lnTo>
                  <a:pt x="36625" y="36419"/>
                </a:lnTo>
                <a:lnTo>
                  <a:pt x="38500" y="34773"/>
                </a:lnTo>
                <a:lnTo>
                  <a:pt x="40215" y="32967"/>
                </a:lnTo>
                <a:lnTo>
                  <a:pt x="41746" y="31001"/>
                </a:lnTo>
                <a:lnTo>
                  <a:pt x="43072" y="28898"/>
                </a:lnTo>
                <a:lnTo>
                  <a:pt x="43644" y="27778"/>
                </a:lnTo>
                <a:lnTo>
                  <a:pt x="44192" y="26657"/>
                </a:lnTo>
                <a:lnTo>
                  <a:pt x="45015" y="24303"/>
                </a:lnTo>
                <a:lnTo>
                  <a:pt x="45610" y="21856"/>
                </a:lnTo>
                <a:lnTo>
                  <a:pt x="45907" y="19364"/>
                </a:lnTo>
                <a:lnTo>
                  <a:pt x="45930" y="16872"/>
                </a:lnTo>
                <a:lnTo>
                  <a:pt x="45656" y="14381"/>
                </a:lnTo>
                <a:lnTo>
                  <a:pt x="45061" y="11980"/>
                </a:lnTo>
                <a:lnTo>
                  <a:pt x="44192" y="9648"/>
                </a:lnTo>
                <a:lnTo>
                  <a:pt x="43621" y="8528"/>
                </a:lnTo>
                <a:lnTo>
                  <a:pt x="43278" y="7911"/>
                </a:lnTo>
                <a:lnTo>
                  <a:pt x="42501" y="6745"/>
                </a:lnTo>
                <a:lnTo>
                  <a:pt x="41701" y="5693"/>
                </a:lnTo>
                <a:lnTo>
                  <a:pt x="40809" y="4733"/>
                </a:lnTo>
                <a:lnTo>
                  <a:pt x="39391" y="3453"/>
                </a:lnTo>
                <a:lnTo>
                  <a:pt x="37334" y="2104"/>
                </a:lnTo>
                <a:lnTo>
                  <a:pt x="35093" y="1098"/>
                </a:lnTo>
                <a:lnTo>
                  <a:pt x="32739" y="412"/>
                </a:lnTo>
                <a:lnTo>
                  <a:pt x="30270" y="46"/>
                </a:lnTo>
                <a:lnTo>
                  <a:pt x="277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8"/>
          <p:cNvSpPr/>
          <p:nvPr/>
        </p:nvSpPr>
        <p:spPr>
          <a:xfrm rot="5054829" flipH="1">
            <a:off x="-3549307" y="3576446"/>
            <a:ext cx="7544965" cy="1241614"/>
          </a:xfrm>
          <a:custGeom>
            <a:avLst/>
            <a:gdLst/>
            <a:ahLst/>
            <a:cxnLst/>
            <a:rect l="l" t="t" r="r" b="b"/>
            <a:pathLst>
              <a:path w="163257" h="45839" extrusionOk="0">
                <a:moveTo>
                  <a:pt x="59533" y="1"/>
                </a:moveTo>
                <a:lnTo>
                  <a:pt x="54960" y="138"/>
                </a:lnTo>
                <a:lnTo>
                  <a:pt x="50388" y="595"/>
                </a:lnTo>
                <a:lnTo>
                  <a:pt x="45861" y="1373"/>
                </a:lnTo>
                <a:lnTo>
                  <a:pt x="41403" y="2493"/>
                </a:lnTo>
                <a:lnTo>
                  <a:pt x="37037" y="3910"/>
                </a:lnTo>
                <a:lnTo>
                  <a:pt x="32784" y="5648"/>
                </a:lnTo>
                <a:lnTo>
                  <a:pt x="28669" y="7682"/>
                </a:lnTo>
                <a:lnTo>
                  <a:pt x="24714" y="9991"/>
                </a:lnTo>
                <a:lnTo>
                  <a:pt x="20942" y="12598"/>
                </a:lnTo>
                <a:lnTo>
                  <a:pt x="17376" y="15478"/>
                </a:lnTo>
                <a:lnTo>
                  <a:pt x="14061" y="18610"/>
                </a:lnTo>
                <a:lnTo>
                  <a:pt x="10997" y="22017"/>
                </a:lnTo>
                <a:lnTo>
                  <a:pt x="9557" y="23823"/>
                </a:lnTo>
                <a:lnTo>
                  <a:pt x="8528" y="25217"/>
                </a:lnTo>
                <a:lnTo>
                  <a:pt x="6722" y="28029"/>
                </a:lnTo>
                <a:lnTo>
                  <a:pt x="5190" y="30910"/>
                </a:lnTo>
                <a:lnTo>
                  <a:pt x="3910" y="33950"/>
                </a:lnTo>
                <a:lnTo>
                  <a:pt x="3338" y="35574"/>
                </a:lnTo>
                <a:lnTo>
                  <a:pt x="2904" y="37037"/>
                </a:lnTo>
                <a:lnTo>
                  <a:pt x="1487" y="42044"/>
                </a:lnTo>
                <a:lnTo>
                  <a:pt x="892" y="44467"/>
                </a:lnTo>
                <a:lnTo>
                  <a:pt x="915" y="44718"/>
                </a:lnTo>
                <a:lnTo>
                  <a:pt x="801" y="44764"/>
                </a:lnTo>
                <a:lnTo>
                  <a:pt x="572" y="45061"/>
                </a:lnTo>
                <a:lnTo>
                  <a:pt x="344" y="45496"/>
                </a:lnTo>
                <a:lnTo>
                  <a:pt x="92" y="45793"/>
                </a:lnTo>
                <a:lnTo>
                  <a:pt x="1" y="45839"/>
                </a:lnTo>
                <a:lnTo>
                  <a:pt x="163257" y="45839"/>
                </a:lnTo>
                <a:lnTo>
                  <a:pt x="162320" y="45038"/>
                </a:lnTo>
                <a:lnTo>
                  <a:pt x="161154" y="44147"/>
                </a:lnTo>
                <a:lnTo>
                  <a:pt x="160559" y="43324"/>
                </a:lnTo>
                <a:lnTo>
                  <a:pt x="160353" y="42729"/>
                </a:lnTo>
                <a:lnTo>
                  <a:pt x="160376" y="42638"/>
                </a:lnTo>
                <a:lnTo>
                  <a:pt x="160216" y="42318"/>
                </a:lnTo>
                <a:lnTo>
                  <a:pt x="159851" y="41769"/>
                </a:lnTo>
                <a:lnTo>
                  <a:pt x="159896" y="41701"/>
                </a:lnTo>
                <a:lnTo>
                  <a:pt x="159896" y="20096"/>
                </a:lnTo>
                <a:lnTo>
                  <a:pt x="159668" y="20073"/>
                </a:lnTo>
                <a:lnTo>
                  <a:pt x="159416" y="20119"/>
                </a:lnTo>
                <a:lnTo>
                  <a:pt x="156101" y="20874"/>
                </a:lnTo>
                <a:lnTo>
                  <a:pt x="149403" y="22108"/>
                </a:lnTo>
                <a:lnTo>
                  <a:pt x="144327" y="22771"/>
                </a:lnTo>
                <a:lnTo>
                  <a:pt x="140921" y="23114"/>
                </a:lnTo>
                <a:lnTo>
                  <a:pt x="137537" y="23343"/>
                </a:lnTo>
                <a:lnTo>
                  <a:pt x="134131" y="23434"/>
                </a:lnTo>
                <a:lnTo>
                  <a:pt x="130747" y="23411"/>
                </a:lnTo>
                <a:lnTo>
                  <a:pt x="127387" y="23251"/>
                </a:lnTo>
                <a:lnTo>
                  <a:pt x="124049" y="22931"/>
                </a:lnTo>
                <a:lnTo>
                  <a:pt x="120734" y="22451"/>
                </a:lnTo>
                <a:lnTo>
                  <a:pt x="117465" y="21811"/>
                </a:lnTo>
                <a:lnTo>
                  <a:pt x="114218" y="20988"/>
                </a:lnTo>
                <a:lnTo>
                  <a:pt x="111041" y="19982"/>
                </a:lnTo>
                <a:lnTo>
                  <a:pt x="107908" y="18770"/>
                </a:lnTo>
                <a:lnTo>
                  <a:pt x="106354" y="18084"/>
                </a:lnTo>
                <a:lnTo>
                  <a:pt x="104411" y="17170"/>
                </a:lnTo>
                <a:lnTo>
                  <a:pt x="100593" y="15112"/>
                </a:lnTo>
                <a:lnTo>
                  <a:pt x="95014" y="11775"/>
                </a:lnTo>
                <a:lnTo>
                  <a:pt x="91288" y="9557"/>
                </a:lnTo>
                <a:lnTo>
                  <a:pt x="89390" y="8483"/>
                </a:lnTo>
                <a:lnTo>
                  <a:pt x="85504" y="6448"/>
                </a:lnTo>
                <a:lnTo>
                  <a:pt x="81526" y="4619"/>
                </a:lnTo>
                <a:lnTo>
                  <a:pt x="77456" y="3041"/>
                </a:lnTo>
                <a:lnTo>
                  <a:pt x="75376" y="2401"/>
                </a:lnTo>
                <a:lnTo>
                  <a:pt x="73158" y="1761"/>
                </a:lnTo>
                <a:lnTo>
                  <a:pt x="68655" y="824"/>
                </a:lnTo>
                <a:lnTo>
                  <a:pt x="64105" y="229"/>
                </a:lnTo>
                <a:lnTo>
                  <a:pt x="595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8"/>
          <p:cNvSpPr/>
          <p:nvPr/>
        </p:nvSpPr>
        <p:spPr>
          <a:xfrm rot="-286589">
            <a:off x="-1444668" y="-1862776"/>
            <a:ext cx="10722443" cy="3577428"/>
          </a:xfrm>
          <a:custGeom>
            <a:avLst/>
            <a:gdLst/>
            <a:ahLst/>
            <a:cxnLst/>
            <a:rect l="l" t="t" r="r" b="b"/>
            <a:pathLst>
              <a:path w="246132" h="146842" fill="none" extrusionOk="0">
                <a:moveTo>
                  <a:pt x="1" y="3109"/>
                </a:moveTo>
                <a:lnTo>
                  <a:pt x="1738" y="2515"/>
                </a:lnTo>
                <a:lnTo>
                  <a:pt x="5305" y="1509"/>
                </a:lnTo>
                <a:lnTo>
                  <a:pt x="8894" y="755"/>
                </a:lnTo>
                <a:lnTo>
                  <a:pt x="12506" y="252"/>
                </a:lnTo>
                <a:lnTo>
                  <a:pt x="16118" y="0"/>
                </a:lnTo>
                <a:lnTo>
                  <a:pt x="19730" y="0"/>
                </a:lnTo>
                <a:lnTo>
                  <a:pt x="23297" y="275"/>
                </a:lnTo>
                <a:lnTo>
                  <a:pt x="26795" y="823"/>
                </a:lnTo>
                <a:lnTo>
                  <a:pt x="30224" y="1646"/>
                </a:lnTo>
                <a:lnTo>
                  <a:pt x="33539" y="2789"/>
                </a:lnTo>
                <a:lnTo>
                  <a:pt x="36740" y="4207"/>
                </a:lnTo>
                <a:lnTo>
                  <a:pt x="39803" y="5944"/>
                </a:lnTo>
                <a:lnTo>
                  <a:pt x="42684" y="7979"/>
                </a:lnTo>
                <a:lnTo>
                  <a:pt x="45404" y="10334"/>
                </a:lnTo>
                <a:lnTo>
                  <a:pt x="47919" y="13031"/>
                </a:lnTo>
                <a:lnTo>
                  <a:pt x="50182" y="16049"/>
                </a:lnTo>
                <a:lnTo>
                  <a:pt x="51234" y="17695"/>
                </a:lnTo>
                <a:lnTo>
                  <a:pt x="52057" y="19158"/>
                </a:lnTo>
                <a:lnTo>
                  <a:pt x="53429" y="22108"/>
                </a:lnTo>
                <a:lnTo>
                  <a:pt x="54458" y="25080"/>
                </a:lnTo>
                <a:lnTo>
                  <a:pt x="55166" y="28074"/>
                </a:lnTo>
                <a:lnTo>
                  <a:pt x="55601" y="31115"/>
                </a:lnTo>
                <a:lnTo>
                  <a:pt x="55806" y="34178"/>
                </a:lnTo>
                <a:lnTo>
                  <a:pt x="55829" y="37242"/>
                </a:lnTo>
                <a:lnTo>
                  <a:pt x="55692" y="40351"/>
                </a:lnTo>
                <a:lnTo>
                  <a:pt x="54961" y="48147"/>
                </a:lnTo>
                <a:lnTo>
                  <a:pt x="54160" y="55989"/>
                </a:lnTo>
                <a:lnTo>
                  <a:pt x="53978" y="59121"/>
                </a:lnTo>
                <a:lnTo>
                  <a:pt x="53909" y="62253"/>
                </a:lnTo>
                <a:lnTo>
                  <a:pt x="54000" y="65385"/>
                </a:lnTo>
                <a:lnTo>
                  <a:pt x="54138" y="66939"/>
                </a:lnTo>
                <a:lnTo>
                  <a:pt x="54298" y="68357"/>
                </a:lnTo>
                <a:lnTo>
                  <a:pt x="54778" y="71146"/>
                </a:lnTo>
                <a:lnTo>
                  <a:pt x="55441" y="73889"/>
                </a:lnTo>
                <a:lnTo>
                  <a:pt x="56287" y="76610"/>
                </a:lnTo>
                <a:lnTo>
                  <a:pt x="57315" y="79285"/>
                </a:lnTo>
                <a:lnTo>
                  <a:pt x="58504" y="81868"/>
                </a:lnTo>
                <a:lnTo>
                  <a:pt x="59853" y="84406"/>
                </a:lnTo>
                <a:lnTo>
                  <a:pt x="61339" y="86852"/>
                </a:lnTo>
                <a:lnTo>
                  <a:pt x="62985" y="89207"/>
                </a:lnTo>
                <a:lnTo>
                  <a:pt x="64745" y="91470"/>
                </a:lnTo>
                <a:lnTo>
                  <a:pt x="66643" y="93642"/>
                </a:lnTo>
                <a:lnTo>
                  <a:pt x="68655" y="95677"/>
                </a:lnTo>
                <a:lnTo>
                  <a:pt x="70781" y="97597"/>
                </a:lnTo>
                <a:lnTo>
                  <a:pt x="72999" y="99380"/>
                </a:lnTo>
                <a:lnTo>
                  <a:pt x="75308" y="101003"/>
                </a:lnTo>
                <a:lnTo>
                  <a:pt x="77708" y="102489"/>
                </a:lnTo>
                <a:lnTo>
                  <a:pt x="78943" y="103175"/>
                </a:lnTo>
                <a:lnTo>
                  <a:pt x="80269" y="103861"/>
                </a:lnTo>
                <a:lnTo>
                  <a:pt x="82875" y="105073"/>
                </a:lnTo>
                <a:lnTo>
                  <a:pt x="85458" y="106079"/>
                </a:lnTo>
                <a:lnTo>
                  <a:pt x="88042" y="106902"/>
                </a:lnTo>
                <a:lnTo>
                  <a:pt x="90602" y="107542"/>
                </a:lnTo>
                <a:lnTo>
                  <a:pt x="93140" y="107999"/>
                </a:lnTo>
                <a:lnTo>
                  <a:pt x="95677" y="108319"/>
                </a:lnTo>
                <a:lnTo>
                  <a:pt x="98169" y="108479"/>
                </a:lnTo>
                <a:lnTo>
                  <a:pt x="100684" y="108479"/>
                </a:lnTo>
                <a:lnTo>
                  <a:pt x="103176" y="108365"/>
                </a:lnTo>
                <a:lnTo>
                  <a:pt x="105645" y="108113"/>
                </a:lnTo>
                <a:lnTo>
                  <a:pt x="108114" y="107770"/>
                </a:lnTo>
                <a:lnTo>
                  <a:pt x="111772" y="107016"/>
                </a:lnTo>
                <a:lnTo>
                  <a:pt x="116665" y="105713"/>
                </a:lnTo>
                <a:lnTo>
                  <a:pt x="121511" y="104067"/>
                </a:lnTo>
                <a:lnTo>
                  <a:pt x="126335" y="102192"/>
                </a:lnTo>
                <a:lnTo>
                  <a:pt x="133560" y="99083"/>
                </a:lnTo>
                <a:lnTo>
                  <a:pt x="143184" y="94739"/>
                </a:lnTo>
                <a:lnTo>
                  <a:pt x="150432" y="91653"/>
                </a:lnTo>
                <a:lnTo>
                  <a:pt x="155301" y="89801"/>
                </a:lnTo>
                <a:lnTo>
                  <a:pt x="157747" y="88978"/>
                </a:lnTo>
                <a:lnTo>
                  <a:pt x="159599" y="88407"/>
                </a:lnTo>
                <a:lnTo>
                  <a:pt x="163371" y="87355"/>
                </a:lnTo>
                <a:lnTo>
                  <a:pt x="167212" y="86509"/>
                </a:lnTo>
                <a:lnTo>
                  <a:pt x="171076" y="85869"/>
                </a:lnTo>
                <a:lnTo>
                  <a:pt x="174962" y="85389"/>
                </a:lnTo>
                <a:lnTo>
                  <a:pt x="178872" y="85114"/>
                </a:lnTo>
                <a:lnTo>
                  <a:pt x="182781" y="85023"/>
                </a:lnTo>
                <a:lnTo>
                  <a:pt x="186713" y="85137"/>
                </a:lnTo>
                <a:lnTo>
                  <a:pt x="190600" y="85457"/>
                </a:lnTo>
                <a:lnTo>
                  <a:pt x="194463" y="85983"/>
                </a:lnTo>
                <a:lnTo>
                  <a:pt x="198281" y="86715"/>
                </a:lnTo>
                <a:lnTo>
                  <a:pt x="202054" y="87629"/>
                </a:lnTo>
                <a:lnTo>
                  <a:pt x="205757" y="88795"/>
                </a:lnTo>
                <a:lnTo>
                  <a:pt x="209415" y="90144"/>
                </a:lnTo>
                <a:lnTo>
                  <a:pt x="212959" y="91721"/>
                </a:lnTo>
                <a:lnTo>
                  <a:pt x="216411" y="93505"/>
                </a:lnTo>
                <a:lnTo>
                  <a:pt x="218080" y="94511"/>
                </a:lnTo>
                <a:lnTo>
                  <a:pt x="219749" y="95539"/>
                </a:lnTo>
                <a:lnTo>
                  <a:pt x="222949" y="97780"/>
                </a:lnTo>
                <a:lnTo>
                  <a:pt x="225990" y="100249"/>
                </a:lnTo>
                <a:lnTo>
                  <a:pt x="228871" y="102901"/>
                </a:lnTo>
                <a:lnTo>
                  <a:pt x="231591" y="105736"/>
                </a:lnTo>
                <a:lnTo>
                  <a:pt x="234083" y="108753"/>
                </a:lnTo>
                <a:lnTo>
                  <a:pt x="236392" y="111908"/>
                </a:lnTo>
                <a:lnTo>
                  <a:pt x="238495" y="115223"/>
                </a:lnTo>
                <a:lnTo>
                  <a:pt x="240347" y="118653"/>
                </a:lnTo>
                <a:lnTo>
                  <a:pt x="241993" y="122196"/>
                </a:lnTo>
                <a:lnTo>
                  <a:pt x="243365" y="125831"/>
                </a:lnTo>
                <a:lnTo>
                  <a:pt x="244485" y="129535"/>
                </a:lnTo>
                <a:lnTo>
                  <a:pt x="245308" y="133307"/>
                </a:lnTo>
                <a:lnTo>
                  <a:pt x="245880" y="137148"/>
                </a:lnTo>
                <a:lnTo>
                  <a:pt x="246131" y="141011"/>
                </a:lnTo>
                <a:lnTo>
                  <a:pt x="246085" y="144898"/>
                </a:lnTo>
                <a:lnTo>
                  <a:pt x="245925" y="146841"/>
                </a:lnTo>
              </a:path>
            </a:pathLst>
          </a:custGeom>
          <a:noFill/>
          <a:ln w="28575" cap="flat" cmpd="sng">
            <a:solidFill>
              <a:schemeClr val="lt1"/>
            </a:solidFill>
            <a:prstDash val="solid"/>
            <a:miter lim="22861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8"/>
          <p:cNvSpPr/>
          <p:nvPr/>
        </p:nvSpPr>
        <p:spPr>
          <a:xfrm rot="4371704">
            <a:off x="-4970498" y="-75044"/>
            <a:ext cx="10722597" cy="3577484"/>
          </a:xfrm>
          <a:custGeom>
            <a:avLst/>
            <a:gdLst/>
            <a:ahLst/>
            <a:cxnLst/>
            <a:rect l="l" t="t" r="r" b="b"/>
            <a:pathLst>
              <a:path w="246132" h="146842" fill="none" extrusionOk="0">
                <a:moveTo>
                  <a:pt x="1" y="3109"/>
                </a:moveTo>
                <a:lnTo>
                  <a:pt x="1738" y="2515"/>
                </a:lnTo>
                <a:lnTo>
                  <a:pt x="5305" y="1509"/>
                </a:lnTo>
                <a:lnTo>
                  <a:pt x="8894" y="755"/>
                </a:lnTo>
                <a:lnTo>
                  <a:pt x="12506" y="252"/>
                </a:lnTo>
                <a:lnTo>
                  <a:pt x="16118" y="0"/>
                </a:lnTo>
                <a:lnTo>
                  <a:pt x="19730" y="0"/>
                </a:lnTo>
                <a:lnTo>
                  <a:pt x="23297" y="275"/>
                </a:lnTo>
                <a:lnTo>
                  <a:pt x="26795" y="823"/>
                </a:lnTo>
                <a:lnTo>
                  <a:pt x="30224" y="1646"/>
                </a:lnTo>
                <a:lnTo>
                  <a:pt x="33539" y="2789"/>
                </a:lnTo>
                <a:lnTo>
                  <a:pt x="36740" y="4207"/>
                </a:lnTo>
                <a:lnTo>
                  <a:pt x="39803" y="5944"/>
                </a:lnTo>
                <a:lnTo>
                  <a:pt x="42684" y="7979"/>
                </a:lnTo>
                <a:lnTo>
                  <a:pt x="45404" y="10334"/>
                </a:lnTo>
                <a:lnTo>
                  <a:pt x="47919" y="13031"/>
                </a:lnTo>
                <a:lnTo>
                  <a:pt x="50182" y="16049"/>
                </a:lnTo>
                <a:lnTo>
                  <a:pt x="51234" y="17695"/>
                </a:lnTo>
                <a:lnTo>
                  <a:pt x="52057" y="19158"/>
                </a:lnTo>
                <a:lnTo>
                  <a:pt x="53429" y="22108"/>
                </a:lnTo>
                <a:lnTo>
                  <a:pt x="54458" y="25080"/>
                </a:lnTo>
                <a:lnTo>
                  <a:pt x="55166" y="28074"/>
                </a:lnTo>
                <a:lnTo>
                  <a:pt x="55601" y="31115"/>
                </a:lnTo>
                <a:lnTo>
                  <a:pt x="55806" y="34178"/>
                </a:lnTo>
                <a:lnTo>
                  <a:pt x="55829" y="37242"/>
                </a:lnTo>
                <a:lnTo>
                  <a:pt x="55692" y="40351"/>
                </a:lnTo>
                <a:lnTo>
                  <a:pt x="54961" y="48147"/>
                </a:lnTo>
                <a:lnTo>
                  <a:pt x="54160" y="55989"/>
                </a:lnTo>
                <a:lnTo>
                  <a:pt x="53978" y="59121"/>
                </a:lnTo>
                <a:lnTo>
                  <a:pt x="53909" y="62253"/>
                </a:lnTo>
                <a:lnTo>
                  <a:pt x="54000" y="65385"/>
                </a:lnTo>
                <a:lnTo>
                  <a:pt x="54138" y="66939"/>
                </a:lnTo>
                <a:lnTo>
                  <a:pt x="54298" y="68357"/>
                </a:lnTo>
                <a:lnTo>
                  <a:pt x="54778" y="71146"/>
                </a:lnTo>
                <a:lnTo>
                  <a:pt x="55441" y="73889"/>
                </a:lnTo>
                <a:lnTo>
                  <a:pt x="56287" y="76610"/>
                </a:lnTo>
                <a:lnTo>
                  <a:pt x="57315" y="79285"/>
                </a:lnTo>
                <a:lnTo>
                  <a:pt x="58504" y="81868"/>
                </a:lnTo>
                <a:lnTo>
                  <a:pt x="59853" y="84406"/>
                </a:lnTo>
                <a:lnTo>
                  <a:pt x="61339" y="86852"/>
                </a:lnTo>
                <a:lnTo>
                  <a:pt x="62985" y="89207"/>
                </a:lnTo>
                <a:lnTo>
                  <a:pt x="64745" y="91470"/>
                </a:lnTo>
                <a:lnTo>
                  <a:pt x="66643" y="93642"/>
                </a:lnTo>
                <a:lnTo>
                  <a:pt x="68655" y="95677"/>
                </a:lnTo>
                <a:lnTo>
                  <a:pt x="70781" y="97597"/>
                </a:lnTo>
                <a:lnTo>
                  <a:pt x="72999" y="99380"/>
                </a:lnTo>
                <a:lnTo>
                  <a:pt x="75308" y="101003"/>
                </a:lnTo>
                <a:lnTo>
                  <a:pt x="77708" y="102489"/>
                </a:lnTo>
                <a:lnTo>
                  <a:pt x="78943" y="103175"/>
                </a:lnTo>
                <a:lnTo>
                  <a:pt x="80269" y="103861"/>
                </a:lnTo>
                <a:lnTo>
                  <a:pt x="82875" y="105073"/>
                </a:lnTo>
                <a:lnTo>
                  <a:pt x="85458" y="106079"/>
                </a:lnTo>
                <a:lnTo>
                  <a:pt x="88042" y="106902"/>
                </a:lnTo>
                <a:lnTo>
                  <a:pt x="90602" y="107542"/>
                </a:lnTo>
                <a:lnTo>
                  <a:pt x="93140" y="107999"/>
                </a:lnTo>
                <a:lnTo>
                  <a:pt x="95677" y="108319"/>
                </a:lnTo>
                <a:lnTo>
                  <a:pt x="98169" y="108479"/>
                </a:lnTo>
                <a:lnTo>
                  <a:pt x="100684" y="108479"/>
                </a:lnTo>
                <a:lnTo>
                  <a:pt x="103176" y="108365"/>
                </a:lnTo>
                <a:lnTo>
                  <a:pt x="105645" y="108113"/>
                </a:lnTo>
                <a:lnTo>
                  <a:pt x="108114" y="107770"/>
                </a:lnTo>
                <a:lnTo>
                  <a:pt x="111772" y="107016"/>
                </a:lnTo>
                <a:lnTo>
                  <a:pt x="116665" y="105713"/>
                </a:lnTo>
                <a:lnTo>
                  <a:pt x="121511" y="104067"/>
                </a:lnTo>
                <a:lnTo>
                  <a:pt x="126335" y="102192"/>
                </a:lnTo>
                <a:lnTo>
                  <a:pt x="133560" y="99083"/>
                </a:lnTo>
                <a:lnTo>
                  <a:pt x="143184" y="94739"/>
                </a:lnTo>
                <a:lnTo>
                  <a:pt x="150432" y="91653"/>
                </a:lnTo>
                <a:lnTo>
                  <a:pt x="155301" y="89801"/>
                </a:lnTo>
                <a:lnTo>
                  <a:pt x="157747" y="88978"/>
                </a:lnTo>
                <a:lnTo>
                  <a:pt x="159599" y="88407"/>
                </a:lnTo>
                <a:lnTo>
                  <a:pt x="163371" y="87355"/>
                </a:lnTo>
                <a:lnTo>
                  <a:pt x="167212" y="86509"/>
                </a:lnTo>
                <a:lnTo>
                  <a:pt x="171076" y="85869"/>
                </a:lnTo>
                <a:lnTo>
                  <a:pt x="174962" y="85389"/>
                </a:lnTo>
                <a:lnTo>
                  <a:pt x="178872" y="85114"/>
                </a:lnTo>
                <a:lnTo>
                  <a:pt x="182781" y="85023"/>
                </a:lnTo>
                <a:lnTo>
                  <a:pt x="186713" y="85137"/>
                </a:lnTo>
                <a:lnTo>
                  <a:pt x="190600" y="85457"/>
                </a:lnTo>
                <a:lnTo>
                  <a:pt x="194463" y="85983"/>
                </a:lnTo>
                <a:lnTo>
                  <a:pt x="198281" y="86715"/>
                </a:lnTo>
                <a:lnTo>
                  <a:pt x="202054" y="87629"/>
                </a:lnTo>
                <a:lnTo>
                  <a:pt x="205757" y="88795"/>
                </a:lnTo>
                <a:lnTo>
                  <a:pt x="209415" y="90144"/>
                </a:lnTo>
                <a:lnTo>
                  <a:pt x="212959" y="91721"/>
                </a:lnTo>
                <a:lnTo>
                  <a:pt x="216411" y="93505"/>
                </a:lnTo>
                <a:lnTo>
                  <a:pt x="218080" y="94511"/>
                </a:lnTo>
                <a:lnTo>
                  <a:pt x="219749" y="95539"/>
                </a:lnTo>
                <a:lnTo>
                  <a:pt x="222949" y="97780"/>
                </a:lnTo>
                <a:lnTo>
                  <a:pt x="225990" y="100249"/>
                </a:lnTo>
                <a:lnTo>
                  <a:pt x="228871" y="102901"/>
                </a:lnTo>
                <a:lnTo>
                  <a:pt x="231591" y="105736"/>
                </a:lnTo>
                <a:lnTo>
                  <a:pt x="234083" y="108753"/>
                </a:lnTo>
                <a:lnTo>
                  <a:pt x="236392" y="111908"/>
                </a:lnTo>
                <a:lnTo>
                  <a:pt x="238495" y="115223"/>
                </a:lnTo>
                <a:lnTo>
                  <a:pt x="240347" y="118653"/>
                </a:lnTo>
                <a:lnTo>
                  <a:pt x="241993" y="122196"/>
                </a:lnTo>
                <a:lnTo>
                  <a:pt x="243365" y="125831"/>
                </a:lnTo>
                <a:lnTo>
                  <a:pt x="244485" y="129535"/>
                </a:lnTo>
                <a:lnTo>
                  <a:pt x="245308" y="133307"/>
                </a:lnTo>
                <a:lnTo>
                  <a:pt x="245880" y="137148"/>
                </a:lnTo>
                <a:lnTo>
                  <a:pt x="246131" y="141011"/>
                </a:lnTo>
                <a:lnTo>
                  <a:pt x="246085" y="144898"/>
                </a:lnTo>
                <a:lnTo>
                  <a:pt x="245925" y="146841"/>
                </a:lnTo>
              </a:path>
            </a:pathLst>
          </a:custGeom>
          <a:noFill/>
          <a:ln w="28575" cap="flat" cmpd="sng">
            <a:solidFill>
              <a:schemeClr val="lt1"/>
            </a:solidFill>
            <a:prstDash val="solid"/>
            <a:miter lim="22861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9"/>
        <p:cNvGrpSpPr/>
        <p:nvPr/>
      </p:nvGrpSpPr>
      <p:grpSpPr>
        <a:xfrm>
          <a:off x="0" y="0"/>
          <a:ext cx="0" cy="0"/>
          <a:chOff x="0" y="0"/>
          <a:chExt cx="0" cy="0"/>
        </a:xfrm>
      </p:grpSpPr>
      <p:sp>
        <p:nvSpPr>
          <p:cNvPr id="70" name="Google Shape;70;p9"/>
          <p:cNvSpPr txBox="1">
            <a:spLocks noGrp="1"/>
          </p:cNvSpPr>
          <p:nvPr>
            <p:ph type="title"/>
          </p:nvPr>
        </p:nvSpPr>
        <p:spPr>
          <a:xfrm>
            <a:off x="720000" y="1048825"/>
            <a:ext cx="3852000" cy="872700"/>
          </a:xfrm>
          <a:prstGeom prst="rect">
            <a:avLst/>
          </a:prstGeom>
        </p:spPr>
        <p:txBody>
          <a:bodyPr spcFirstLastPara="1" wrap="square" lIns="91425" tIns="91425" rIns="91425" bIns="91425" anchor="b" anchorCtr="0">
            <a:normAutofit/>
          </a:bodyPr>
          <a:lstStyle>
            <a:lvl1pPr lvl="0">
              <a:spcBef>
                <a:spcPts val="0"/>
              </a:spcBef>
              <a:spcAft>
                <a:spcPts val="0"/>
              </a:spcAft>
              <a:buSzPts val="4200"/>
              <a:buNone/>
              <a:defRPr sz="30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71" name="Google Shape;71;p9"/>
          <p:cNvSpPr txBox="1">
            <a:spLocks noGrp="1"/>
          </p:cNvSpPr>
          <p:nvPr>
            <p:ph type="subTitle" idx="1"/>
          </p:nvPr>
        </p:nvSpPr>
        <p:spPr>
          <a:xfrm>
            <a:off x="720000" y="1921575"/>
            <a:ext cx="3852000" cy="26829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2100"/>
              <a:buChar char="●"/>
              <a:defRPr sz="1400"/>
            </a:lvl1pPr>
            <a:lvl2pPr lvl="1" algn="ctr">
              <a:lnSpc>
                <a:spcPct val="100000"/>
              </a:lnSpc>
              <a:spcBef>
                <a:spcPts val="0"/>
              </a:spcBef>
              <a:spcAft>
                <a:spcPts val="0"/>
              </a:spcAft>
              <a:buSzPts val="2100"/>
              <a:buChar char="○"/>
              <a:defRPr sz="2100"/>
            </a:lvl2pPr>
            <a:lvl3pPr lvl="2" algn="ctr">
              <a:lnSpc>
                <a:spcPct val="100000"/>
              </a:lnSpc>
              <a:spcBef>
                <a:spcPts val="0"/>
              </a:spcBef>
              <a:spcAft>
                <a:spcPts val="0"/>
              </a:spcAft>
              <a:buSzPts val="2100"/>
              <a:buChar char="■"/>
              <a:defRPr sz="2100"/>
            </a:lvl3pPr>
            <a:lvl4pPr lvl="3" algn="ctr">
              <a:lnSpc>
                <a:spcPct val="100000"/>
              </a:lnSpc>
              <a:spcBef>
                <a:spcPts val="0"/>
              </a:spcBef>
              <a:spcAft>
                <a:spcPts val="0"/>
              </a:spcAft>
              <a:buSzPts val="2100"/>
              <a:buChar char="●"/>
              <a:defRPr sz="2100"/>
            </a:lvl4pPr>
            <a:lvl5pPr lvl="4" algn="ctr">
              <a:lnSpc>
                <a:spcPct val="100000"/>
              </a:lnSpc>
              <a:spcBef>
                <a:spcPts val="0"/>
              </a:spcBef>
              <a:spcAft>
                <a:spcPts val="0"/>
              </a:spcAft>
              <a:buSzPts val="2100"/>
              <a:buChar char="○"/>
              <a:defRPr sz="2100"/>
            </a:lvl5pPr>
            <a:lvl6pPr lvl="5" algn="ctr">
              <a:lnSpc>
                <a:spcPct val="100000"/>
              </a:lnSpc>
              <a:spcBef>
                <a:spcPts val="0"/>
              </a:spcBef>
              <a:spcAft>
                <a:spcPts val="0"/>
              </a:spcAft>
              <a:buSzPts val="2100"/>
              <a:buChar char="■"/>
              <a:defRPr sz="2100"/>
            </a:lvl6pPr>
            <a:lvl7pPr lvl="6" algn="ctr">
              <a:lnSpc>
                <a:spcPct val="100000"/>
              </a:lnSpc>
              <a:spcBef>
                <a:spcPts val="0"/>
              </a:spcBef>
              <a:spcAft>
                <a:spcPts val="0"/>
              </a:spcAft>
              <a:buSzPts val="2100"/>
              <a:buChar char="●"/>
              <a:defRPr sz="2100"/>
            </a:lvl7pPr>
            <a:lvl8pPr lvl="7" algn="ctr">
              <a:lnSpc>
                <a:spcPct val="100000"/>
              </a:lnSpc>
              <a:spcBef>
                <a:spcPts val="0"/>
              </a:spcBef>
              <a:spcAft>
                <a:spcPts val="0"/>
              </a:spcAft>
              <a:buSzPts val="2100"/>
              <a:buChar char="○"/>
              <a:defRPr sz="2100"/>
            </a:lvl8pPr>
            <a:lvl9pPr lvl="8" algn="ctr">
              <a:lnSpc>
                <a:spcPct val="100000"/>
              </a:lnSpc>
              <a:spcBef>
                <a:spcPts val="0"/>
              </a:spcBef>
              <a:spcAft>
                <a:spcPts val="0"/>
              </a:spcAft>
              <a:buSzPts val="2100"/>
              <a:buChar char="■"/>
              <a:defRPr sz="2100"/>
            </a:lvl9pPr>
          </a:lstStyle>
          <a:p>
            <a:endParaRPr/>
          </a:p>
        </p:txBody>
      </p:sp>
      <p:sp>
        <p:nvSpPr>
          <p:cNvPr id="72" name="Google Shape;72;p9"/>
          <p:cNvSpPr/>
          <p:nvPr/>
        </p:nvSpPr>
        <p:spPr>
          <a:xfrm rot="4919583">
            <a:off x="8828896" y="-504104"/>
            <a:ext cx="1148307" cy="1090004"/>
          </a:xfrm>
          <a:custGeom>
            <a:avLst/>
            <a:gdLst/>
            <a:ahLst/>
            <a:cxnLst/>
            <a:rect l="l" t="t" r="r" b="b"/>
            <a:pathLst>
              <a:path w="45930" h="43598" extrusionOk="0">
                <a:moveTo>
                  <a:pt x="27755" y="0"/>
                </a:moveTo>
                <a:lnTo>
                  <a:pt x="25171" y="206"/>
                </a:lnTo>
                <a:lnTo>
                  <a:pt x="22611" y="663"/>
                </a:lnTo>
                <a:lnTo>
                  <a:pt x="20073" y="1372"/>
                </a:lnTo>
                <a:lnTo>
                  <a:pt x="17581" y="2287"/>
                </a:lnTo>
                <a:lnTo>
                  <a:pt x="15204" y="3407"/>
                </a:lnTo>
                <a:lnTo>
                  <a:pt x="12940" y="4687"/>
                </a:lnTo>
                <a:lnTo>
                  <a:pt x="10837" y="6150"/>
                </a:lnTo>
                <a:lnTo>
                  <a:pt x="8940" y="7728"/>
                </a:lnTo>
                <a:lnTo>
                  <a:pt x="8071" y="8574"/>
                </a:lnTo>
                <a:lnTo>
                  <a:pt x="7408" y="9259"/>
                </a:lnTo>
                <a:lnTo>
                  <a:pt x="6173" y="10700"/>
                </a:lnTo>
                <a:lnTo>
                  <a:pt x="5602" y="11431"/>
                </a:lnTo>
                <a:lnTo>
                  <a:pt x="4710" y="12689"/>
                </a:lnTo>
                <a:lnTo>
                  <a:pt x="3110" y="15524"/>
                </a:lnTo>
                <a:lnTo>
                  <a:pt x="1761" y="18656"/>
                </a:lnTo>
                <a:lnTo>
                  <a:pt x="732" y="22016"/>
                </a:lnTo>
                <a:lnTo>
                  <a:pt x="389" y="23731"/>
                </a:lnTo>
                <a:lnTo>
                  <a:pt x="206" y="24897"/>
                </a:lnTo>
                <a:lnTo>
                  <a:pt x="1" y="27252"/>
                </a:lnTo>
                <a:lnTo>
                  <a:pt x="23" y="29584"/>
                </a:lnTo>
                <a:lnTo>
                  <a:pt x="321" y="31847"/>
                </a:lnTo>
                <a:lnTo>
                  <a:pt x="869" y="34019"/>
                </a:lnTo>
                <a:lnTo>
                  <a:pt x="1738" y="36076"/>
                </a:lnTo>
                <a:lnTo>
                  <a:pt x="2927" y="37974"/>
                </a:lnTo>
                <a:lnTo>
                  <a:pt x="4436" y="39666"/>
                </a:lnTo>
                <a:lnTo>
                  <a:pt x="5350" y="40420"/>
                </a:lnTo>
                <a:lnTo>
                  <a:pt x="5853" y="40786"/>
                </a:lnTo>
                <a:lnTo>
                  <a:pt x="6905" y="41449"/>
                </a:lnTo>
                <a:lnTo>
                  <a:pt x="8551" y="42272"/>
                </a:lnTo>
                <a:lnTo>
                  <a:pt x="10860" y="43049"/>
                </a:lnTo>
                <a:lnTo>
                  <a:pt x="13283" y="43461"/>
                </a:lnTo>
                <a:lnTo>
                  <a:pt x="15775" y="43598"/>
                </a:lnTo>
                <a:lnTo>
                  <a:pt x="18290" y="43484"/>
                </a:lnTo>
                <a:lnTo>
                  <a:pt x="20759" y="43163"/>
                </a:lnTo>
                <a:lnTo>
                  <a:pt x="23160" y="42683"/>
                </a:lnTo>
                <a:lnTo>
                  <a:pt x="24326" y="42386"/>
                </a:lnTo>
                <a:lnTo>
                  <a:pt x="25537" y="42066"/>
                </a:lnTo>
                <a:lnTo>
                  <a:pt x="27915" y="41266"/>
                </a:lnTo>
                <a:lnTo>
                  <a:pt x="29081" y="40832"/>
                </a:lnTo>
                <a:lnTo>
                  <a:pt x="30224" y="40329"/>
                </a:lnTo>
                <a:lnTo>
                  <a:pt x="32464" y="39208"/>
                </a:lnTo>
                <a:lnTo>
                  <a:pt x="34613" y="37905"/>
                </a:lnTo>
                <a:lnTo>
                  <a:pt x="36625" y="36419"/>
                </a:lnTo>
                <a:lnTo>
                  <a:pt x="38500" y="34773"/>
                </a:lnTo>
                <a:lnTo>
                  <a:pt x="40215" y="32967"/>
                </a:lnTo>
                <a:lnTo>
                  <a:pt x="41746" y="31001"/>
                </a:lnTo>
                <a:lnTo>
                  <a:pt x="43072" y="28898"/>
                </a:lnTo>
                <a:lnTo>
                  <a:pt x="43644" y="27778"/>
                </a:lnTo>
                <a:lnTo>
                  <a:pt x="44192" y="26657"/>
                </a:lnTo>
                <a:lnTo>
                  <a:pt x="45015" y="24303"/>
                </a:lnTo>
                <a:lnTo>
                  <a:pt x="45610" y="21856"/>
                </a:lnTo>
                <a:lnTo>
                  <a:pt x="45907" y="19364"/>
                </a:lnTo>
                <a:lnTo>
                  <a:pt x="45930" y="16872"/>
                </a:lnTo>
                <a:lnTo>
                  <a:pt x="45656" y="14381"/>
                </a:lnTo>
                <a:lnTo>
                  <a:pt x="45061" y="11980"/>
                </a:lnTo>
                <a:lnTo>
                  <a:pt x="44192" y="9648"/>
                </a:lnTo>
                <a:lnTo>
                  <a:pt x="43621" y="8528"/>
                </a:lnTo>
                <a:lnTo>
                  <a:pt x="43278" y="7911"/>
                </a:lnTo>
                <a:lnTo>
                  <a:pt x="42501" y="6745"/>
                </a:lnTo>
                <a:lnTo>
                  <a:pt x="41701" y="5693"/>
                </a:lnTo>
                <a:lnTo>
                  <a:pt x="40809" y="4733"/>
                </a:lnTo>
                <a:lnTo>
                  <a:pt x="39391" y="3453"/>
                </a:lnTo>
                <a:lnTo>
                  <a:pt x="37334" y="2104"/>
                </a:lnTo>
                <a:lnTo>
                  <a:pt x="35093" y="1098"/>
                </a:lnTo>
                <a:lnTo>
                  <a:pt x="32739" y="412"/>
                </a:lnTo>
                <a:lnTo>
                  <a:pt x="30270" y="46"/>
                </a:lnTo>
                <a:lnTo>
                  <a:pt x="277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9"/>
          <p:cNvSpPr/>
          <p:nvPr/>
        </p:nvSpPr>
        <p:spPr>
          <a:xfrm rot="10661656" flipH="1">
            <a:off x="734117" y="-424144"/>
            <a:ext cx="8156393" cy="1049146"/>
          </a:xfrm>
          <a:custGeom>
            <a:avLst/>
            <a:gdLst/>
            <a:ahLst/>
            <a:cxnLst/>
            <a:rect l="l" t="t" r="r" b="b"/>
            <a:pathLst>
              <a:path w="163257" h="45839" extrusionOk="0">
                <a:moveTo>
                  <a:pt x="59533" y="1"/>
                </a:moveTo>
                <a:lnTo>
                  <a:pt x="54960" y="138"/>
                </a:lnTo>
                <a:lnTo>
                  <a:pt x="50388" y="595"/>
                </a:lnTo>
                <a:lnTo>
                  <a:pt x="45861" y="1373"/>
                </a:lnTo>
                <a:lnTo>
                  <a:pt x="41403" y="2493"/>
                </a:lnTo>
                <a:lnTo>
                  <a:pt x="37037" y="3910"/>
                </a:lnTo>
                <a:lnTo>
                  <a:pt x="32784" y="5648"/>
                </a:lnTo>
                <a:lnTo>
                  <a:pt x="28669" y="7682"/>
                </a:lnTo>
                <a:lnTo>
                  <a:pt x="24714" y="9991"/>
                </a:lnTo>
                <a:lnTo>
                  <a:pt x="20942" y="12598"/>
                </a:lnTo>
                <a:lnTo>
                  <a:pt x="17376" y="15478"/>
                </a:lnTo>
                <a:lnTo>
                  <a:pt x="14061" y="18610"/>
                </a:lnTo>
                <a:lnTo>
                  <a:pt x="10997" y="22017"/>
                </a:lnTo>
                <a:lnTo>
                  <a:pt x="9557" y="23823"/>
                </a:lnTo>
                <a:lnTo>
                  <a:pt x="8528" y="25217"/>
                </a:lnTo>
                <a:lnTo>
                  <a:pt x="6722" y="28029"/>
                </a:lnTo>
                <a:lnTo>
                  <a:pt x="5190" y="30910"/>
                </a:lnTo>
                <a:lnTo>
                  <a:pt x="3910" y="33950"/>
                </a:lnTo>
                <a:lnTo>
                  <a:pt x="3338" y="35574"/>
                </a:lnTo>
                <a:lnTo>
                  <a:pt x="2904" y="37037"/>
                </a:lnTo>
                <a:lnTo>
                  <a:pt x="1487" y="42044"/>
                </a:lnTo>
                <a:lnTo>
                  <a:pt x="892" y="44467"/>
                </a:lnTo>
                <a:lnTo>
                  <a:pt x="915" y="44718"/>
                </a:lnTo>
                <a:lnTo>
                  <a:pt x="801" y="44764"/>
                </a:lnTo>
                <a:lnTo>
                  <a:pt x="572" y="45061"/>
                </a:lnTo>
                <a:lnTo>
                  <a:pt x="344" y="45496"/>
                </a:lnTo>
                <a:lnTo>
                  <a:pt x="92" y="45793"/>
                </a:lnTo>
                <a:lnTo>
                  <a:pt x="1" y="45839"/>
                </a:lnTo>
                <a:lnTo>
                  <a:pt x="163257" y="45839"/>
                </a:lnTo>
                <a:lnTo>
                  <a:pt x="162320" y="45038"/>
                </a:lnTo>
                <a:lnTo>
                  <a:pt x="161154" y="44147"/>
                </a:lnTo>
                <a:lnTo>
                  <a:pt x="160559" y="43324"/>
                </a:lnTo>
                <a:lnTo>
                  <a:pt x="160353" y="42729"/>
                </a:lnTo>
                <a:lnTo>
                  <a:pt x="160376" y="42638"/>
                </a:lnTo>
                <a:lnTo>
                  <a:pt x="160216" y="42318"/>
                </a:lnTo>
                <a:lnTo>
                  <a:pt x="159851" y="41769"/>
                </a:lnTo>
                <a:lnTo>
                  <a:pt x="159896" y="41701"/>
                </a:lnTo>
                <a:lnTo>
                  <a:pt x="159896" y="20096"/>
                </a:lnTo>
                <a:lnTo>
                  <a:pt x="159668" y="20073"/>
                </a:lnTo>
                <a:lnTo>
                  <a:pt x="159416" y="20119"/>
                </a:lnTo>
                <a:lnTo>
                  <a:pt x="156101" y="20874"/>
                </a:lnTo>
                <a:lnTo>
                  <a:pt x="149403" y="22108"/>
                </a:lnTo>
                <a:lnTo>
                  <a:pt x="144327" y="22771"/>
                </a:lnTo>
                <a:lnTo>
                  <a:pt x="140921" y="23114"/>
                </a:lnTo>
                <a:lnTo>
                  <a:pt x="137537" y="23343"/>
                </a:lnTo>
                <a:lnTo>
                  <a:pt x="134131" y="23434"/>
                </a:lnTo>
                <a:lnTo>
                  <a:pt x="130747" y="23411"/>
                </a:lnTo>
                <a:lnTo>
                  <a:pt x="127387" y="23251"/>
                </a:lnTo>
                <a:lnTo>
                  <a:pt x="124049" y="22931"/>
                </a:lnTo>
                <a:lnTo>
                  <a:pt x="120734" y="22451"/>
                </a:lnTo>
                <a:lnTo>
                  <a:pt x="117465" y="21811"/>
                </a:lnTo>
                <a:lnTo>
                  <a:pt x="114218" y="20988"/>
                </a:lnTo>
                <a:lnTo>
                  <a:pt x="111041" y="19982"/>
                </a:lnTo>
                <a:lnTo>
                  <a:pt x="107908" y="18770"/>
                </a:lnTo>
                <a:lnTo>
                  <a:pt x="106354" y="18084"/>
                </a:lnTo>
                <a:lnTo>
                  <a:pt x="104411" y="17170"/>
                </a:lnTo>
                <a:lnTo>
                  <a:pt x="100593" y="15112"/>
                </a:lnTo>
                <a:lnTo>
                  <a:pt x="95014" y="11775"/>
                </a:lnTo>
                <a:lnTo>
                  <a:pt x="91288" y="9557"/>
                </a:lnTo>
                <a:lnTo>
                  <a:pt x="89390" y="8483"/>
                </a:lnTo>
                <a:lnTo>
                  <a:pt x="85504" y="6448"/>
                </a:lnTo>
                <a:lnTo>
                  <a:pt x="81526" y="4619"/>
                </a:lnTo>
                <a:lnTo>
                  <a:pt x="77456" y="3041"/>
                </a:lnTo>
                <a:lnTo>
                  <a:pt x="75376" y="2401"/>
                </a:lnTo>
                <a:lnTo>
                  <a:pt x="73158" y="1761"/>
                </a:lnTo>
                <a:lnTo>
                  <a:pt x="68655" y="824"/>
                </a:lnTo>
                <a:lnTo>
                  <a:pt x="64105" y="229"/>
                </a:lnTo>
                <a:lnTo>
                  <a:pt x="595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9"/>
          <p:cNvSpPr/>
          <p:nvPr/>
        </p:nvSpPr>
        <p:spPr>
          <a:xfrm rot="-286589">
            <a:off x="-1444668" y="-1862776"/>
            <a:ext cx="10722443" cy="3577428"/>
          </a:xfrm>
          <a:custGeom>
            <a:avLst/>
            <a:gdLst/>
            <a:ahLst/>
            <a:cxnLst/>
            <a:rect l="l" t="t" r="r" b="b"/>
            <a:pathLst>
              <a:path w="246132" h="146842" fill="none" extrusionOk="0">
                <a:moveTo>
                  <a:pt x="1" y="3109"/>
                </a:moveTo>
                <a:lnTo>
                  <a:pt x="1738" y="2515"/>
                </a:lnTo>
                <a:lnTo>
                  <a:pt x="5305" y="1509"/>
                </a:lnTo>
                <a:lnTo>
                  <a:pt x="8894" y="755"/>
                </a:lnTo>
                <a:lnTo>
                  <a:pt x="12506" y="252"/>
                </a:lnTo>
                <a:lnTo>
                  <a:pt x="16118" y="0"/>
                </a:lnTo>
                <a:lnTo>
                  <a:pt x="19730" y="0"/>
                </a:lnTo>
                <a:lnTo>
                  <a:pt x="23297" y="275"/>
                </a:lnTo>
                <a:lnTo>
                  <a:pt x="26795" y="823"/>
                </a:lnTo>
                <a:lnTo>
                  <a:pt x="30224" y="1646"/>
                </a:lnTo>
                <a:lnTo>
                  <a:pt x="33539" y="2789"/>
                </a:lnTo>
                <a:lnTo>
                  <a:pt x="36740" y="4207"/>
                </a:lnTo>
                <a:lnTo>
                  <a:pt x="39803" y="5944"/>
                </a:lnTo>
                <a:lnTo>
                  <a:pt x="42684" y="7979"/>
                </a:lnTo>
                <a:lnTo>
                  <a:pt x="45404" y="10334"/>
                </a:lnTo>
                <a:lnTo>
                  <a:pt x="47919" y="13031"/>
                </a:lnTo>
                <a:lnTo>
                  <a:pt x="50182" y="16049"/>
                </a:lnTo>
                <a:lnTo>
                  <a:pt x="51234" y="17695"/>
                </a:lnTo>
                <a:lnTo>
                  <a:pt x="52057" y="19158"/>
                </a:lnTo>
                <a:lnTo>
                  <a:pt x="53429" y="22108"/>
                </a:lnTo>
                <a:lnTo>
                  <a:pt x="54458" y="25080"/>
                </a:lnTo>
                <a:lnTo>
                  <a:pt x="55166" y="28074"/>
                </a:lnTo>
                <a:lnTo>
                  <a:pt x="55601" y="31115"/>
                </a:lnTo>
                <a:lnTo>
                  <a:pt x="55806" y="34178"/>
                </a:lnTo>
                <a:lnTo>
                  <a:pt x="55829" y="37242"/>
                </a:lnTo>
                <a:lnTo>
                  <a:pt x="55692" y="40351"/>
                </a:lnTo>
                <a:lnTo>
                  <a:pt x="54961" y="48147"/>
                </a:lnTo>
                <a:lnTo>
                  <a:pt x="54160" y="55989"/>
                </a:lnTo>
                <a:lnTo>
                  <a:pt x="53978" y="59121"/>
                </a:lnTo>
                <a:lnTo>
                  <a:pt x="53909" y="62253"/>
                </a:lnTo>
                <a:lnTo>
                  <a:pt x="54000" y="65385"/>
                </a:lnTo>
                <a:lnTo>
                  <a:pt x="54138" y="66939"/>
                </a:lnTo>
                <a:lnTo>
                  <a:pt x="54298" y="68357"/>
                </a:lnTo>
                <a:lnTo>
                  <a:pt x="54778" y="71146"/>
                </a:lnTo>
                <a:lnTo>
                  <a:pt x="55441" y="73889"/>
                </a:lnTo>
                <a:lnTo>
                  <a:pt x="56287" y="76610"/>
                </a:lnTo>
                <a:lnTo>
                  <a:pt x="57315" y="79285"/>
                </a:lnTo>
                <a:lnTo>
                  <a:pt x="58504" y="81868"/>
                </a:lnTo>
                <a:lnTo>
                  <a:pt x="59853" y="84406"/>
                </a:lnTo>
                <a:lnTo>
                  <a:pt x="61339" y="86852"/>
                </a:lnTo>
                <a:lnTo>
                  <a:pt x="62985" y="89207"/>
                </a:lnTo>
                <a:lnTo>
                  <a:pt x="64745" y="91470"/>
                </a:lnTo>
                <a:lnTo>
                  <a:pt x="66643" y="93642"/>
                </a:lnTo>
                <a:lnTo>
                  <a:pt x="68655" y="95677"/>
                </a:lnTo>
                <a:lnTo>
                  <a:pt x="70781" y="97597"/>
                </a:lnTo>
                <a:lnTo>
                  <a:pt x="72999" y="99380"/>
                </a:lnTo>
                <a:lnTo>
                  <a:pt x="75308" y="101003"/>
                </a:lnTo>
                <a:lnTo>
                  <a:pt x="77708" y="102489"/>
                </a:lnTo>
                <a:lnTo>
                  <a:pt x="78943" y="103175"/>
                </a:lnTo>
                <a:lnTo>
                  <a:pt x="80269" y="103861"/>
                </a:lnTo>
                <a:lnTo>
                  <a:pt x="82875" y="105073"/>
                </a:lnTo>
                <a:lnTo>
                  <a:pt x="85458" y="106079"/>
                </a:lnTo>
                <a:lnTo>
                  <a:pt x="88042" y="106902"/>
                </a:lnTo>
                <a:lnTo>
                  <a:pt x="90602" y="107542"/>
                </a:lnTo>
                <a:lnTo>
                  <a:pt x="93140" y="107999"/>
                </a:lnTo>
                <a:lnTo>
                  <a:pt x="95677" y="108319"/>
                </a:lnTo>
                <a:lnTo>
                  <a:pt x="98169" y="108479"/>
                </a:lnTo>
                <a:lnTo>
                  <a:pt x="100684" y="108479"/>
                </a:lnTo>
                <a:lnTo>
                  <a:pt x="103176" y="108365"/>
                </a:lnTo>
                <a:lnTo>
                  <a:pt x="105645" y="108113"/>
                </a:lnTo>
                <a:lnTo>
                  <a:pt x="108114" y="107770"/>
                </a:lnTo>
                <a:lnTo>
                  <a:pt x="111772" y="107016"/>
                </a:lnTo>
                <a:lnTo>
                  <a:pt x="116665" y="105713"/>
                </a:lnTo>
                <a:lnTo>
                  <a:pt x="121511" y="104067"/>
                </a:lnTo>
                <a:lnTo>
                  <a:pt x="126335" y="102192"/>
                </a:lnTo>
                <a:lnTo>
                  <a:pt x="133560" y="99083"/>
                </a:lnTo>
                <a:lnTo>
                  <a:pt x="143184" y="94739"/>
                </a:lnTo>
                <a:lnTo>
                  <a:pt x="150432" y="91653"/>
                </a:lnTo>
                <a:lnTo>
                  <a:pt x="155301" y="89801"/>
                </a:lnTo>
                <a:lnTo>
                  <a:pt x="157747" y="88978"/>
                </a:lnTo>
                <a:lnTo>
                  <a:pt x="159599" y="88407"/>
                </a:lnTo>
                <a:lnTo>
                  <a:pt x="163371" y="87355"/>
                </a:lnTo>
                <a:lnTo>
                  <a:pt x="167212" y="86509"/>
                </a:lnTo>
                <a:lnTo>
                  <a:pt x="171076" y="85869"/>
                </a:lnTo>
                <a:lnTo>
                  <a:pt x="174962" y="85389"/>
                </a:lnTo>
                <a:lnTo>
                  <a:pt x="178872" y="85114"/>
                </a:lnTo>
                <a:lnTo>
                  <a:pt x="182781" y="85023"/>
                </a:lnTo>
                <a:lnTo>
                  <a:pt x="186713" y="85137"/>
                </a:lnTo>
                <a:lnTo>
                  <a:pt x="190600" y="85457"/>
                </a:lnTo>
                <a:lnTo>
                  <a:pt x="194463" y="85983"/>
                </a:lnTo>
                <a:lnTo>
                  <a:pt x="198281" y="86715"/>
                </a:lnTo>
                <a:lnTo>
                  <a:pt x="202054" y="87629"/>
                </a:lnTo>
                <a:lnTo>
                  <a:pt x="205757" y="88795"/>
                </a:lnTo>
                <a:lnTo>
                  <a:pt x="209415" y="90144"/>
                </a:lnTo>
                <a:lnTo>
                  <a:pt x="212959" y="91721"/>
                </a:lnTo>
                <a:lnTo>
                  <a:pt x="216411" y="93505"/>
                </a:lnTo>
                <a:lnTo>
                  <a:pt x="218080" y="94511"/>
                </a:lnTo>
                <a:lnTo>
                  <a:pt x="219749" y="95539"/>
                </a:lnTo>
                <a:lnTo>
                  <a:pt x="222949" y="97780"/>
                </a:lnTo>
                <a:lnTo>
                  <a:pt x="225990" y="100249"/>
                </a:lnTo>
                <a:lnTo>
                  <a:pt x="228871" y="102901"/>
                </a:lnTo>
                <a:lnTo>
                  <a:pt x="231591" y="105736"/>
                </a:lnTo>
                <a:lnTo>
                  <a:pt x="234083" y="108753"/>
                </a:lnTo>
                <a:lnTo>
                  <a:pt x="236392" y="111908"/>
                </a:lnTo>
                <a:lnTo>
                  <a:pt x="238495" y="115223"/>
                </a:lnTo>
                <a:lnTo>
                  <a:pt x="240347" y="118653"/>
                </a:lnTo>
                <a:lnTo>
                  <a:pt x="241993" y="122196"/>
                </a:lnTo>
                <a:lnTo>
                  <a:pt x="243365" y="125831"/>
                </a:lnTo>
                <a:lnTo>
                  <a:pt x="244485" y="129535"/>
                </a:lnTo>
                <a:lnTo>
                  <a:pt x="245308" y="133307"/>
                </a:lnTo>
                <a:lnTo>
                  <a:pt x="245880" y="137148"/>
                </a:lnTo>
                <a:lnTo>
                  <a:pt x="246131" y="141011"/>
                </a:lnTo>
                <a:lnTo>
                  <a:pt x="246085" y="144898"/>
                </a:lnTo>
                <a:lnTo>
                  <a:pt x="245925" y="146841"/>
                </a:lnTo>
              </a:path>
            </a:pathLst>
          </a:custGeom>
          <a:noFill/>
          <a:ln w="28575" cap="flat" cmpd="sng">
            <a:solidFill>
              <a:schemeClr val="lt2"/>
            </a:solidFill>
            <a:prstDash val="solid"/>
            <a:miter lim="22861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bg>
      <p:bgPr>
        <a:solidFill>
          <a:srgbClr val="6EDBFC"/>
        </a:solidFill>
        <a:effectLst/>
      </p:bgPr>
    </p:bg>
    <p:spTree>
      <p:nvGrpSpPr>
        <p:cNvPr id="1" name="Shape 75"/>
        <p:cNvGrpSpPr/>
        <p:nvPr/>
      </p:nvGrpSpPr>
      <p:grpSpPr>
        <a:xfrm>
          <a:off x="0" y="0"/>
          <a:ext cx="0" cy="0"/>
          <a:chOff x="0" y="0"/>
          <a:chExt cx="0" cy="0"/>
        </a:xfrm>
      </p:grpSpPr>
      <p:sp>
        <p:nvSpPr>
          <p:cNvPr id="76" name="Google Shape;76;p10"/>
          <p:cNvSpPr txBox="1">
            <a:spLocks noGrp="1"/>
          </p:cNvSpPr>
          <p:nvPr>
            <p:ph type="title"/>
          </p:nvPr>
        </p:nvSpPr>
        <p:spPr>
          <a:xfrm>
            <a:off x="4466700" y="1951488"/>
            <a:ext cx="3957300" cy="1240500"/>
          </a:xfrm>
          <a:prstGeom prst="rect">
            <a:avLst/>
          </a:prstGeom>
        </p:spPr>
        <p:txBody>
          <a:bodyPr spcFirstLastPara="1" wrap="square" lIns="91425" tIns="91425" rIns="91425" bIns="91425" anchor="t" anchorCtr="0">
            <a:normAutofit/>
          </a:bodyPr>
          <a:lstStyle>
            <a:lvl1pPr lvl="0" algn="ctr">
              <a:spcBef>
                <a:spcPts val="0"/>
              </a:spcBef>
              <a:spcAft>
                <a:spcPts val="0"/>
              </a:spcAft>
              <a:buSzPts val="4800"/>
              <a:buNone/>
              <a:defRPr sz="3000">
                <a:solidFill>
                  <a:schemeClr val="lt1"/>
                </a:solidFill>
              </a:defRPr>
            </a:lvl1pPr>
            <a:lvl2pPr lvl="1" algn="ctr">
              <a:spcBef>
                <a:spcPts val="0"/>
              </a:spcBef>
              <a:spcAft>
                <a:spcPts val="0"/>
              </a:spcAft>
              <a:buSzPts val="4800"/>
              <a:buFont typeface="Alfa Slab One"/>
              <a:buNone/>
              <a:defRPr sz="4800">
                <a:latin typeface="Alfa Slab One"/>
                <a:ea typeface="Alfa Slab One"/>
                <a:cs typeface="Alfa Slab One"/>
                <a:sym typeface="Alfa Slab One"/>
              </a:defRPr>
            </a:lvl2pPr>
            <a:lvl3pPr lvl="2" algn="ctr">
              <a:spcBef>
                <a:spcPts val="0"/>
              </a:spcBef>
              <a:spcAft>
                <a:spcPts val="0"/>
              </a:spcAft>
              <a:buSzPts val="4800"/>
              <a:buFont typeface="Alfa Slab One"/>
              <a:buNone/>
              <a:defRPr sz="4800">
                <a:latin typeface="Alfa Slab One"/>
                <a:ea typeface="Alfa Slab One"/>
                <a:cs typeface="Alfa Slab One"/>
                <a:sym typeface="Alfa Slab One"/>
              </a:defRPr>
            </a:lvl3pPr>
            <a:lvl4pPr lvl="3" algn="ctr">
              <a:spcBef>
                <a:spcPts val="0"/>
              </a:spcBef>
              <a:spcAft>
                <a:spcPts val="0"/>
              </a:spcAft>
              <a:buSzPts val="4800"/>
              <a:buFont typeface="Alfa Slab One"/>
              <a:buNone/>
              <a:defRPr sz="4800">
                <a:latin typeface="Alfa Slab One"/>
                <a:ea typeface="Alfa Slab One"/>
                <a:cs typeface="Alfa Slab One"/>
                <a:sym typeface="Alfa Slab One"/>
              </a:defRPr>
            </a:lvl4pPr>
            <a:lvl5pPr lvl="4" algn="ctr">
              <a:spcBef>
                <a:spcPts val="0"/>
              </a:spcBef>
              <a:spcAft>
                <a:spcPts val="0"/>
              </a:spcAft>
              <a:buSzPts val="4800"/>
              <a:buFont typeface="Alfa Slab One"/>
              <a:buNone/>
              <a:defRPr sz="4800">
                <a:latin typeface="Alfa Slab One"/>
                <a:ea typeface="Alfa Slab One"/>
                <a:cs typeface="Alfa Slab One"/>
                <a:sym typeface="Alfa Slab One"/>
              </a:defRPr>
            </a:lvl5pPr>
            <a:lvl6pPr lvl="5" algn="ctr">
              <a:spcBef>
                <a:spcPts val="0"/>
              </a:spcBef>
              <a:spcAft>
                <a:spcPts val="0"/>
              </a:spcAft>
              <a:buSzPts val="4800"/>
              <a:buFont typeface="Alfa Slab One"/>
              <a:buNone/>
              <a:defRPr sz="4800">
                <a:latin typeface="Alfa Slab One"/>
                <a:ea typeface="Alfa Slab One"/>
                <a:cs typeface="Alfa Slab One"/>
                <a:sym typeface="Alfa Slab One"/>
              </a:defRPr>
            </a:lvl6pPr>
            <a:lvl7pPr lvl="6" algn="ctr">
              <a:spcBef>
                <a:spcPts val="0"/>
              </a:spcBef>
              <a:spcAft>
                <a:spcPts val="0"/>
              </a:spcAft>
              <a:buSzPts val="4800"/>
              <a:buFont typeface="Alfa Slab One"/>
              <a:buNone/>
              <a:defRPr sz="4800">
                <a:latin typeface="Alfa Slab One"/>
                <a:ea typeface="Alfa Slab One"/>
                <a:cs typeface="Alfa Slab One"/>
                <a:sym typeface="Alfa Slab One"/>
              </a:defRPr>
            </a:lvl7pPr>
            <a:lvl8pPr lvl="7" algn="ctr">
              <a:spcBef>
                <a:spcPts val="0"/>
              </a:spcBef>
              <a:spcAft>
                <a:spcPts val="0"/>
              </a:spcAft>
              <a:buSzPts val="4800"/>
              <a:buFont typeface="Alfa Slab One"/>
              <a:buNone/>
              <a:defRPr sz="4800">
                <a:latin typeface="Alfa Slab One"/>
                <a:ea typeface="Alfa Slab One"/>
                <a:cs typeface="Alfa Slab One"/>
                <a:sym typeface="Alfa Slab One"/>
              </a:defRPr>
            </a:lvl8pPr>
            <a:lvl9pPr lvl="8" algn="ctr">
              <a:spcBef>
                <a:spcPts val="0"/>
              </a:spcBef>
              <a:spcAft>
                <a:spcPts val="0"/>
              </a:spcAft>
              <a:buSzPts val="4800"/>
              <a:buFont typeface="Alfa Slab One"/>
              <a:buNone/>
              <a:defRPr sz="4800">
                <a:latin typeface="Alfa Slab One"/>
                <a:ea typeface="Alfa Slab One"/>
                <a:cs typeface="Alfa Slab One"/>
                <a:sym typeface="Alfa Slab 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no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540000"/>
            <a:ext cx="77040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2"/>
              </a:buClr>
              <a:buSzPts val="2800"/>
              <a:buFont typeface="Signika"/>
              <a:buNone/>
              <a:defRPr sz="2800" b="1">
                <a:solidFill>
                  <a:schemeClr val="dk2"/>
                </a:solidFill>
                <a:latin typeface="Signika"/>
                <a:ea typeface="Signika"/>
                <a:cs typeface="Signika"/>
                <a:sym typeface="Signika"/>
              </a:defRPr>
            </a:lvl1pPr>
            <a:lvl2pPr lvl="1">
              <a:spcBef>
                <a:spcPts val="0"/>
              </a:spcBef>
              <a:spcAft>
                <a:spcPts val="0"/>
              </a:spcAft>
              <a:buClr>
                <a:schemeClr val="dk2"/>
              </a:buClr>
              <a:buSzPts val="2800"/>
              <a:buFont typeface="Signika"/>
              <a:buNone/>
              <a:defRPr sz="2800">
                <a:solidFill>
                  <a:schemeClr val="dk2"/>
                </a:solidFill>
                <a:latin typeface="Signika"/>
                <a:ea typeface="Signika"/>
                <a:cs typeface="Signika"/>
                <a:sym typeface="Signika"/>
              </a:defRPr>
            </a:lvl2pPr>
            <a:lvl3pPr lvl="2">
              <a:spcBef>
                <a:spcPts val="0"/>
              </a:spcBef>
              <a:spcAft>
                <a:spcPts val="0"/>
              </a:spcAft>
              <a:buClr>
                <a:schemeClr val="dk2"/>
              </a:buClr>
              <a:buSzPts val="2800"/>
              <a:buFont typeface="Signika"/>
              <a:buNone/>
              <a:defRPr sz="2800">
                <a:solidFill>
                  <a:schemeClr val="dk2"/>
                </a:solidFill>
                <a:latin typeface="Signika"/>
                <a:ea typeface="Signika"/>
                <a:cs typeface="Signika"/>
                <a:sym typeface="Signika"/>
              </a:defRPr>
            </a:lvl3pPr>
            <a:lvl4pPr lvl="3">
              <a:spcBef>
                <a:spcPts val="0"/>
              </a:spcBef>
              <a:spcAft>
                <a:spcPts val="0"/>
              </a:spcAft>
              <a:buClr>
                <a:schemeClr val="dk2"/>
              </a:buClr>
              <a:buSzPts val="2800"/>
              <a:buFont typeface="Signika"/>
              <a:buNone/>
              <a:defRPr sz="2800">
                <a:solidFill>
                  <a:schemeClr val="dk2"/>
                </a:solidFill>
                <a:latin typeface="Signika"/>
                <a:ea typeface="Signika"/>
                <a:cs typeface="Signika"/>
                <a:sym typeface="Signika"/>
              </a:defRPr>
            </a:lvl4pPr>
            <a:lvl5pPr lvl="4">
              <a:spcBef>
                <a:spcPts val="0"/>
              </a:spcBef>
              <a:spcAft>
                <a:spcPts val="0"/>
              </a:spcAft>
              <a:buClr>
                <a:schemeClr val="dk2"/>
              </a:buClr>
              <a:buSzPts val="2800"/>
              <a:buFont typeface="Signika"/>
              <a:buNone/>
              <a:defRPr sz="2800">
                <a:solidFill>
                  <a:schemeClr val="dk2"/>
                </a:solidFill>
                <a:latin typeface="Signika"/>
                <a:ea typeface="Signika"/>
                <a:cs typeface="Signika"/>
                <a:sym typeface="Signika"/>
              </a:defRPr>
            </a:lvl5pPr>
            <a:lvl6pPr lvl="5">
              <a:spcBef>
                <a:spcPts val="0"/>
              </a:spcBef>
              <a:spcAft>
                <a:spcPts val="0"/>
              </a:spcAft>
              <a:buClr>
                <a:schemeClr val="dk2"/>
              </a:buClr>
              <a:buSzPts val="2800"/>
              <a:buFont typeface="Signika"/>
              <a:buNone/>
              <a:defRPr sz="2800">
                <a:solidFill>
                  <a:schemeClr val="dk2"/>
                </a:solidFill>
                <a:latin typeface="Signika"/>
                <a:ea typeface="Signika"/>
                <a:cs typeface="Signika"/>
                <a:sym typeface="Signika"/>
              </a:defRPr>
            </a:lvl6pPr>
            <a:lvl7pPr lvl="6">
              <a:spcBef>
                <a:spcPts val="0"/>
              </a:spcBef>
              <a:spcAft>
                <a:spcPts val="0"/>
              </a:spcAft>
              <a:buClr>
                <a:schemeClr val="dk2"/>
              </a:buClr>
              <a:buSzPts val="2800"/>
              <a:buFont typeface="Signika"/>
              <a:buNone/>
              <a:defRPr sz="2800">
                <a:solidFill>
                  <a:schemeClr val="dk2"/>
                </a:solidFill>
                <a:latin typeface="Signika"/>
                <a:ea typeface="Signika"/>
                <a:cs typeface="Signika"/>
                <a:sym typeface="Signika"/>
              </a:defRPr>
            </a:lvl7pPr>
            <a:lvl8pPr lvl="7">
              <a:spcBef>
                <a:spcPts val="0"/>
              </a:spcBef>
              <a:spcAft>
                <a:spcPts val="0"/>
              </a:spcAft>
              <a:buClr>
                <a:schemeClr val="dk2"/>
              </a:buClr>
              <a:buSzPts val="2800"/>
              <a:buFont typeface="Signika"/>
              <a:buNone/>
              <a:defRPr sz="2800">
                <a:solidFill>
                  <a:schemeClr val="dk2"/>
                </a:solidFill>
                <a:latin typeface="Signika"/>
                <a:ea typeface="Signika"/>
                <a:cs typeface="Signika"/>
                <a:sym typeface="Signika"/>
              </a:defRPr>
            </a:lvl8pPr>
            <a:lvl9pPr lvl="8">
              <a:spcBef>
                <a:spcPts val="0"/>
              </a:spcBef>
              <a:spcAft>
                <a:spcPts val="0"/>
              </a:spcAft>
              <a:buClr>
                <a:schemeClr val="dk2"/>
              </a:buClr>
              <a:buSzPts val="2800"/>
              <a:buFont typeface="Signika"/>
              <a:buNone/>
              <a:defRPr sz="2800">
                <a:solidFill>
                  <a:schemeClr val="dk2"/>
                </a:solidFill>
                <a:latin typeface="Signika"/>
                <a:ea typeface="Signika"/>
                <a:cs typeface="Signika"/>
                <a:sym typeface="Signika"/>
              </a:defRPr>
            </a:lvl9pPr>
          </a:lstStyle>
          <a:p>
            <a:endParaRPr/>
          </a:p>
        </p:txBody>
      </p:sp>
      <p:sp>
        <p:nvSpPr>
          <p:cNvPr id="7" name="Google Shape;7;p1"/>
          <p:cNvSpPr txBox="1">
            <a:spLocks noGrp="1"/>
          </p:cNvSpPr>
          <p:nvPr>
            <p:ph type="body" idx="1"/>
          </p:nvPr>
        </p:nvSpPr>
        <p:spPr>
          <a:xfrm>
            <a:off x="720000" y="1247450"/>
            <a:ext cx="77040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1"/>
              </a:buClr>
              <a:buSzPts val="1800"/>
              <a:buFont typeface="Poppins"/>
              <a:buChar char="●"/>
              <a:defRPr sz="1800">
                <a:solidFill>
                  <a:schemeClr val="dk1"/>
                </a:solidFill>
                <a:latin typeface="Poppins"/>
                <a:ea typeface="Poppins"/>
                <a:cs typeface="Poppins"/>
                <a:sym typeface="Poppins"/>
              </a:defRPr>
            </a:lvl1pPr>
            <a:lvl2pPr marL="914400" lvl="1" indent="-317500">
              <a:lnSpc>
                <a:spcPct val="115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2pPr>
            <a:lvl3pPr marL="1371600" lvl="2" indent="-317500">
              <a:lnSpc>
                <a:spcPct val="115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3pPr>
            <a:lvl4pPr marL="1828800" lvl="3" indent="-317500">
              <a:lnSpc>
                <a:spcPct val="115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4pPr>
            <a:lvl5pPr marL="2286000" lvl="4" indent="-317500">
              <a:lnSpc>
                <a:spcPct val="115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5pPr>
            <a:lvl6pPr marL="2743200" lvl="5" indent="-317500">
              <a:lnSpc>
                <a:spcPct val="115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6pPr>
            <a:lvl7pPr marL="3200400" lvl="6" indent="-317500">
              <a:lnSpc>
                <a:spcPct val="115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7pPr>
            <a:lvl8pPr marL="3657600" lvl="7" indent="-317500">
              <a:lnSpc>
                <a:spcPct val="115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8pPr>
            <a:lvl9pPr marL="4114800" lvl="8" indent="-317500">
              <a:lnSpc>
                <a:spcPct val="115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9" r:id="rId21"/>
    <p:sldLayoutId id="2147483670" r:id="rId22"/>
    <p:sldLayoutId id="2147483671" r:id="rId23"/>
    <p:sldLayoutId id="2147483672" r:id="rId24"/>
    <p:sldLayoutId id="2147483673" r:id="rId25"/>
    <p:sldLayoutId id="2147483674" r:id="rId26"/>
    <p:sldLayoutId id="2147483676" r:id="rId2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1.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5.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12.m4a"/><Relationship Id="rId1" Type="http://schemas.microsoft.com/office/2007/relationships/media" Target="../media/media12.m4a"/><Relationship Id="rId5" Type="http://schemas.openxmlformats.org/officeDocument/2006/relationships/image" Target="../media/image5.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13.m4a"/><Relationship Id="rId1" Type="http://schemas.microsoft.com/office/2007/relationships/media" Target="../media/media13.m4a"/><Relationship Id="rId5" Type="http://schemas.openxmlformats.org/officeDocument/2006/relationships/image" Target="../media/image5.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14.m4a"/><Relationship Id="rId1" Type="http://schemas.microsoft.com/office/2007/relationships/media" Target="../media/media14.m4a"/><Relationship Id="rId5" Type="http://schemas.openxmlformats.org/officeDocument/2006/relationships/image" Target="../media/image5.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15.m4a"/><Relationship Id="rId1" Type="http://schemas.microsoft.com/office/2007/relationships/media" Target="../media/media15.m4a"/><Relationship Id="rId5" Type="http://schemas.openxmlformats.org/officeDocument/2006/relationships/image" Target="../media/image5.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8.xml"/><Relationship Id="rId7" Type="http://schemas.openxmlformats.org/officeDocument/2006/relationships/image" Target="../media/image8.png"/><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17.m4a"/><Relationship Id="rId1" Type="http://schemas.microsoft.com/office/2007/relationships/media" Target="../media/media17.m4a"/><Relationship Id="rId5" Type="http://schemas.openxmlformats.org/officeDocument/2006/relationships/image" Target="../media/image5.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18.m4a"/><Relationship Id="rId1" Type="http://schemas.microsoft.com/office/2007/relationships/media" Target="../media/media18.m4a"/><Relationship Id="rId6" Type="http://schemas.openxmlformats.org/officeDocument/2006/relationships/image" Target="../media/image1.png"/><Relationship Id="rId5" Type="http://schemas.openxmlformats.org/officeDocument/2006/relationships/image" Target="../media/image9.png"/><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1.pn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19.m4a"/><Relationship Id="rId1" Type="http://schemas.microsoft.com/office/2007/relationships/media" Target="../media/media19.m4a"/><Relationship Id="rId5" Type="http://schemas.openxmlformats.org/officeDocument/2006/relationships/image" Target="../media/image1.png"/><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20.m4a"/><Relationship Id="rId1" Type="http://schemas.microsoft.com/office/2007/relationships/media" Target="../media/media20.m4a"/><Relationship Id="rId5" Type="http://schemas.openxmlformats.org/officeDocument/2006/relationships/image" Target="../media/image1.png"/><Relationship Id="rId4"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21.m4a"/><Relationship Id="rId1" Type="http://schemas.microsoft.com/office/2007/relationships/media" Target="../media/media21.m4a"/><Relationship Id="rId5" Type="http://schemas.openxmlformats.org/officeDocument/2006/relationships/image" Target="../media/image1.png"/><Relationship Id="rId4"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8.xml"/><Relationship Id="rId7" Type="http://schemas.openxmlformats.org/officeDocument/2006/relationships/image" Target="../media/image1.png"/><Relationship Id="rId2" Type="http://schemas.openxmlformats.org/officeDocument/2006/relationships/audio" Target="../media/media22.m4a"/><Relationship Id="rId1" Type="http://schemas.microsoft.com/office/2007/relationships/media" Target="../media/media22.m4a"/><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3.m4a"/><Relationship Id="rId1" Type="http://schemas.microsoft.com/office/2007/relationships/media" Target="../media/media23.m4a"/><Relationship Id="rId5" Type="http://schemas.openxmlformats.org/officeDocument/2006/relationships/image" Target="../media/image5.png"/><Relationship Id="rId4"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24.m4a"/><Relationship Id="rId1" Type="http://schemas.microsoft.com/office/2007/relationships/media" Target="../media/media24.m4a"/><Relationship Id="rId6" Type="http://schemas.openxmlformats.org/officeDocument/2006/relationships/image" Target="../media/image5.png"/><Relationship Id="rId5" Type="http://schemas.openxmlformats.org/officeDocument/2006/relationships/image" Target="../media/image12.png"/><Relationship Id="rId4"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25.m4a"/><Relationship Id="rId1" Type="http://schemas.microsoft.com/office/2007/relationships/media" Target="../media/media25.m4a"/><Relationship Id="rId5" Type="http://schemas.openxmlformats.org/officeDocument/2006/relationships/image" Target="../media/image5.png"/><Relationship Id="rId4"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6.m4a"/><Relationship Id="rId1" Type="http://schemas.microsoft.com/office/2007/relationships/media" Target="../media/media26.m4a"/><Relationship Id="rId5" Type="http://schemas.openxmlformats.org/officeDocument/2006/relationships/image" Target="../media/image5.png"/><Relationship Id="rId4"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27.m4a"/><Relationship Id="rId1" Type="http://schemas.microsoft.com/office/2007/relationships/media" Target="../media/media27.m4a"/><Relationship Id="rId6" Type="http://schemas.openxmlformats.org/officeDocument/2006/relationships/image" Target="../media/image5.png"/><Relationship Id="rId5" Type="http://schemas.openxmlformats.org/officeDocument/2006/relationships/image" Target="../media/image13.png"/><Relationship Id="rId4"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8.m4a"/><Relationship Id="rId1" Type="http://schemas.microsoft.com/office/2007/relationships/media" Target="../media/media28.m4a"/><Relationship Id="rId5" Type="http://schemas.openxmlformats.org/officeDocument/2006/relationships/image" Target="../media/image5.png"/><Relationship Id="rId4"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1.png"/><Relationship Id="rId4"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29.m4a"/><Relationship Id="rId1" Type="http://schemas.microsoft.com/office/2007/relationships/media" Target="../media/media29.m4a"/><Relationship Id="rId6" Type="http://schemas.openxmlformats.org/officeDocument/2006/relationships/image" Target="../media/image5.png"/><Relationship Id="rId5" Type="http://schemas.openxmlformats.org/officeDocument/2006/relationships/image" Target="../media/image14.png"/><Relationship Id="rId4"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7.xml"/><Relationship Id="rId2" Type="http://schemas.openxmlformats.org/officeDocument/2006/relationships/audio" Target="../media/media30.m4a"/><Relationship Id="rId1" Type="http://schemas.microsoft.com/office/2007/relationships/media" Target="../media/media30.m4a"/><Relationship Id="rId5" Type="http://schemas.openxmlformats.org/officeDocument/2006/relationships/image" Target="../media/image5.png"/><Relationship Id="rId4" Type="http://schemas.openxmlformats.org/officeDocument/2006/relationships/notesSlide" Target="../notesSlides/notesSlide31.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1.png"/><Relationship Id="rId5" Type="http://schemas.openxmlformats.org/officeDocument/2006/relationships/image" Target="../media/image2.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1.png"/><Relationship Id="rId5" Type="http://schemas.openxmlformats.org/officeDocument/2006/relationships/image" Target="../media/image3.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1.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1.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1.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1.png"/><Relationship Id="rId5" Type="http://schemas.openxmlformats.org/officeDocument/2006/relationships/image" Target="../media/image4.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29"/>
          <p:cNvSpPr txBox="1">
            <a:spLocks noGrp="1"/>
          </p:cNvSpPr>
          <p:nvPr>
            <p:ph type="subTitle" idx="1"/>
          </p:nvPr>
        </p:nvSpPr>
        <p:spPr>
          <a:xfrm rot="-674">
            <a:off x="720025" y="2900826"/>
            <a:ext cx="3058200" cy="1407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b="1" u="sng"/>
              <a:t>Team Members</a:t>
            </a:r>
            <a:endParaRPr b="1" u="sng"/>
          </a:p>
          <a:p>
            <a:pPr marL="0" lvl="0" indent="0" algn="l" rtl="0">
              <a:spcBef>
                <a:spcPts val="0"/>
              </a:spcBef>
              <a:spcAft>
                <a:spcPts val="0"/>
              </a:spcAft>
              <a:buNone/>
            </a:pPr>
            <a:r>
              <a:rPr lang="en-GB"/>
              <a:t>Neil Malu</a:t>
            </a:r>
            <a:endParaRPr/>
          </a:p>
          <a:p>
            <a:pPr marL="0" lvl="0" indent="0" algn="l" rtl="0">
              <a:spcBef>
                <a:spcPts val="0"/>
              </a:spcBef>
              <a:spcAft>
                <a:spcPts val="0"/>
              </a:spcAft>
              <a:buNone/>
            </a:pPr>
            <a:r>
              <a:rPr lang="en-GB"/>
              <a:t>Rishabh Agarwal</a:t>
            </a:r>
            <a:endParaRPr/>
          </a:p>
          <a:p>
            <a:pPr marL="0" lvl="0" indent="0" algn="l" rtl="0">
              <a:spcBef>
                <a:spcPts val="0"/>
              </a:spcBef>
              <a:spcAft>
                <a:spcPts val="0"/>
              </a:spcAft>
              <a:buNone/>
            </a:pPr>
            <a:r>
              <a:rPr lang="en-GB"/>
              <a:t>Aditya Tornekar</a:t>
            </a:r>
            <a:endParaRPr/>
          </a:p>
          <a:p>
            <a:pPr marL="0" lvl="0" indent="0" algn="l" rtl="0">
              <a:spcBef>
                <a:spcPts val="0"/>
              </a:spcBef>
              <a:spcAft>
                <a:spcPts val="0"/>
              </a:spcAft>
              <a:buNone/>
            </a:pPr>
            <a:r>
              <a:rPr lang="en-GB"/>
              <a:t>Vindhya Ravi Prakash</a:t>
            </a:r>
            <a:endParaRPr/>
          </a:p>
          <a:p>
            <a:pPr marL="0" lvl="0" indent="0" algn="l" rtl="0">
              <a:spcBef>
                <a:spcPts val="0"/>
              </a:spcBef>
              <a:spcAft>
                <a:spcPts val="0"/>
              </a:spcAft>
              <a:buNone/>
            </a:pPr>
            <a:r>
              <a:rPr lang="en-GB"/>
              <a:t>Pawan SP</a:t>
            </a:r>
            <a:endParaRPr/>
          </a:p>
          <a:p>
            <a:pPr marL="457200" lvl="0" indent="0" algn="l" rtl="0">
              <a:spcBef>
                <a:spcPts val="0"/>
              </a:spcBef>
              <a:spcAft>
                <a:spcPts val="0"/>
              </a:spcAft>
              <a:buNone/>
            </a:pPr>
            <a:endParaRPr/>
          </a:p>
        </p:txBody>
      </p:sp>
      <p:grpSp>
        <p:nvGrpSpPr>
          <p:cNvPr id="282" name="Google Shape;282;p29"/>
          <p:cNvGrpSpPr/>
          <p:nvPr/>
        </p:nvGrpSpPr>
        <p:grpSpPr>
          <a:xfrm>
            <a:off x="8794300" y="3421175"/>
            <a:ext cx="180859" cy="180123"/>
            <a:chOff x="5944500" y="324350"/>
            <a:chExt cx="180859" cy="180123"/>
          </a:xfrm>
        </p:grpSpPr>
        <p:sp>
          <p:nvSpPr>
            <p:cNvPr id="283" name="Google Shape;283;p29"/>
            <p:cNvSpPr/>
            <p:nvPr/>
          </p:nvSpPr>
          <p:spPr>
            <a:xfrm>
              <a:off x="6029266" y="324350"/>
              <a:ext cx="10242" cy="58824"/>
            </a:xfrm>
            <a:custGeom>
              <a:avLst/>
              <a:gdLst/>
              <a:ahLst/>
              <a:cxnLst/>
              <a:rect l="l" t="t" r="r" b="b"/>
              <a:pathLst>
                <a:path w="612" h="3515" extrusionOk="0">
                  <a:moveTo>
                    <a:pt x="0" y="0"/>
                  </a:moveTo>
                  <a:lnTo>
                    <a:pt x="0" y="3515"/>
                  </a:lnTo>
                  <a:lnTo>
                    <a:pt x="611" y="3515"/>
                  </a:lnTo>
                  <a:lnTo>
                    <a:pt x="611" y="0"/>
                  </a:lnTo>
                  <a:close/>
                </a:path>
              </a:pathLst>
            </a:custGeom>
            <a:solidFill>
              <a:srgbClr val="FFFFFF"/>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29"/>
            <p:cNvSpPr/>
            <p:nvPr/>
          </p:nvSpPr>
          <p:spPr>
            <a:xfrm>
              <a:off x="6029266" y="446001"/>
              <a:ext cx="10242" cy="58472"/>
            </a:xfrm>
            <a:custGeom>
              <a:avLst/>
              <a:gdLst/>
              <a:ahLst/>
              <a:cxnLst/>
              <a:rect l="l" t="t" r="r" b="b"/>
              <a:pathLst>
                <a:path w="612" h="3494" extrusionOk="0">
                  <a:moveTo>
                    <a:pt x="0" y="1"/>
                  </a:moveTo>
                  <a:lnTo>
                    <a:pt x="0" y="3494"/>
                  </a:lnTo>
                  <a:lnTo>
                    <a:pt x="611" y="3494"/>
                  </a:lnTo>
                  <a:lnTo>
                    <a:pt x="611" y="1"/>
                  </a:lnTo>
                  <a:close/>
                </a:path>
              </a:pathLst>
            </a:custGeom>
            <a:solidFill>
              <a:srgbClr val="FFFFFF"/>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29"/>
            <p:cNvSpPr/>
            <p:nvPr/>
          </p:nvSpPr>
          <p:spPr>
            <a:xfrm>
              <a:off x="6066519" y="409467"/>
              <a:ext cx="58840" cy="10259"/>
            </a:xfrm>
            <a:custGeom>
              <a:avLst/>
              <a:gdLst/>
              <a:ahLst/>
              <a:cxnLst/>
              <a:rect l="l" t="t" r="r" b="b"/>
              <a:pathLst>
                <a:path w="3516" h="613" extrusionOk="0">
                  <a:moveTo>
                    <a:pt x="1" y="1"/>
                  </a:moveTo>
                  <a:lnTo>
                    <a:pt x="1" y="612"/>
                  </a:lnTo>
                  <a:lnTo>
                    <a:pt x="3515" y="612"/>
                  </a:lnTo>
                  <a:lnTo>
                    <a:pt x="3515" y="1"/>
                  </a:lnTo>
                  <a:close/>
                </a:path>
              </a:pathLst>
            </a:custGeom>
            <a:solidFill>
              <a:srgbClr val="FFFFFF"/>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9"/>
            <p:cNvSpPr/>
            <p:nvPr/>
          </p:nvSpPr>
          <p:spPr>
            <a:xfrm>
              <a:off x="5944500" y="409467"/>
              <a:ext cx="58840" cy="10259"/>
            </a:xfrm>
            <a:custGeom>
              <a:avLst/>
              <a:gdLst/>
              <a:ahLst/>
              <a:cxnLst/>
              <a:rect l="l" t="t" r="r" b="b"/>
              <a:pathLst>
                <a:path w="3516" h="613" extrusionOk="0">
                  <a:moveTo>
                    <a:pt x="0" y="1"/>
                  </a:moveTo>
                  <a:lnTo>
                    <a:pt x="0" y="612"/>
                  </a:lnTo>
                  <a:lnTo>
                    <a:pt x="3515" y="612"/>
                  </a:lnTo>
                  <a:lnTo>
                    <a:pt x="3515" y="1"/>
                  </a:lnTo>
                  <a:close/>
                </a:path>
              </a:pathLst>
            </a:custGeom>
            <a:solidFill>
              <a:srgbClr val="FFFFFF"/>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7" name="Google Shape;287;p29"/>
          <p:cNvGrpSpPr/>
          <p:nvPr/>
        </p:nvGrpSpPr>
        <p:grpSpPr>
          <a:xfrm>
            <a:off x="8562175" y="593425"/>
            <a:ext cx="180859" cy="180123"/>
            <a:chOff x="6034925" y="548950"/>
            <a:chExt cx="180859" cy="180123"/>
          </a:xfrm>
        </p:grpSpPr>
        <p:sp>
          <p:nvSpPr>
            <p:cNvPr id="288" name="Google Shape;288;p29"/>
            <p:cNvSpPr/>
            <p:nvPr/>
          </p:nvSpPr>
          <p:spPr>
            <a:xfrm>
              <a:off x="6119691" y="548950"/>
              <a:ext cx="10242" cy="58824"/>
            </a:xfrm>
            <a:custGeom>
              <a:avLst/>
              <a:gdLst/>
              <a:ahLst/>
              <a:cxnLst/>
              <a:rect l="l" t="t" r="r" b="b"/>
              <a:pathLst>
                <a:path w="612" h="3515" extrusionOk="0">
                  <a:moveTo>
                    <a:pt x="0" y="0"/>
                  </a:moveTo>
                  <a:lnTo>
                    <a:pt x="0" y="3515"/>
                  </a:lnTo>
                  <a:lnTo>
                    <a:pt x="611" y="3515"/>
                  </a:lnTo>
                  <a:lnTo>
                    <a:pt x="611" y="0"/>
                  </a:lnTo>
                  <a:close/>
                </a:path>
              </a:pathLst>
            </a:custGeom>
            <a:solidFill>
              <a:srgbClr val="FFFFFF"/>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29"/>
            <p:cNvSpPr/>
            <p:nvPr/>
          </p:nvSpPr>
          <p:spPr>
            <a:xfrm>
              <a:off x="6119691" y="670601"/>
              <a:ext cx="10242" cy="58472"/>
            </a:xfrm>
            <a:custGeom>
              <a:avLst/>
              <a:gdLst/>
              <a:ahLst/>
              <a:cxnLst/>
              <a:rect l="l" t="t" r="r" b="b"/>
              <a:pathLst>
                <a:path w="612" h="3494" extrusionOk="0">
                  <a:moveTo>
                    <a:pt x="0" y="1"/>
                  </a:moveTo>
                  <a:lnTo>
                    <a:pt x="0" y="3494"/>
                  </a:lnTo>
                  <a:lnTo>
                    <a:pt x="611" y="3494"/>
                  </a:lnTo>
                  <a:lnTo>
                    <a:pt x="611" y="1"/>
                  </a:lnTo>
                  <a:close/>
                </a:path>
              </a:pathLst>
            </a:custGeom>
            <a:solidFill>
              <a:srgbClr val="FFFFFF"/>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29"/>
            <p:cNvSpPr/>
            <p:nvPr/>
          </p:nvSpPr>
          <p:spPr>
            <a:xfrm>
              <a:off x="6156944" y="634067"/>
              <a:ext cx="58840" cy="10259"/>
            </a:xfrm>
            <a:custGeom>
              <a:avLst/>
              <a:gdLst/>
              <a:ahLst/>
              <a:cxnLst/>
              <a:rect l="l" t="t" r="r" b="b"/>
              <a:pathLst>
                <a:path w="3516" h="613" extrusionOk="0">
                  <a:moveTo>
                    <a:pt x="1" y="1"/>
                  </a:moveTo>
                  <a:lnTo>
                    <a:pt x="1" y="612"/>
                  </a:lnTo>
                  <a:lnTo>
                    <a:pt x="3515" y="612"/>
                  </a:lnTo>
                  <a:lnTo>
                    <a:pt x="3515" y="1"/>
                  </a:lnTo>
                  <a:close/>
                </a:path>
              </a:pathLst>
            </a:custGeom>
            <a:solidFill>
              <a:srgbClr val="FFFFFF"/>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29"/>
            <p:cNvSpPr/>
            <p:nvPr/>
          </p:nvSpPr>
          <p:spPr>
            <a:xfrm>
              <a:off x="6034925" y="634067"/>
              <a:ext cx="58840" cy="10259"/>
            </a:xfrm>
            <a:custGeom>
              <a:avLst/>
              <a:gdLst/>
              <a:ahLst/>
              <a:cxnLst/>
              <a:rect l="l" t="t" r="r" b="b"/>
              <a:pathLst>
                <a:path w="3516" h="613" extrusionOk="0">
                  <a:moveTo>
                    <a:pt x="0" y="1"/>
                  </a:moveTo>
                  <a:lnTo>
                    <a:pt x="0" y="612"/>
                  </a:lnTo>
                  <a:lnTo>
                    <a:pt x="3515" y="612"/>
                  </a:lnTo>
                  <a:lnTo>
                    <a:pt x="3515" y="1"/>
                  </a:lnTo>
                  <a:close/>
                </a:path>
              </a:pathLst>
            </a:custGeom>
            <a:solidFill>
              <a:srgbClr val="FFFFFF"/>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2" name="Google Shape;292;p29"/>
          <p:cNvSpPr/>
          <p:nvPr/>
        </p:nvSpPr>
        <p:spPr>
          <a:xfrm>
            <a:off x="4473400" y="1701650"/>
            <a:ext cx="166850" cy="101475"/>
          </a:xfrm>
          <a:custGeom>
            <a:avLst/>
            <a:gdLst/>
            <a:ahLst/>
            <a:cxnLst/>
            <a:rect l="l" t="t" r="r" b="b"/>
            <a:pathLst>
              <a:path w="6674" h="4059" extrusionOk="0">
                <a:moveTo>
                  <a:pt x="1711" y="1"/>
                </a:moveTo>
                <a:lnTo>
                  <a:pt x="1040" y="403"/>
                </a:lnTo>
                <a:lnTo>
                  <a:pt x="303" y="1308"/>
                </a:lnTo>
                <a:lnTo>
                  <a:pt x="34" y="2013"/>
                </a:lnTo>
                <a:lnTo>
                  <a:pt x="1" y="2415"/>
                </a:lnTo>
                <a:lnTo>
                  <a:pt x="34" y="2750"/>
                </a:lnTo>
                <a:lnTo>
                  <a:pt x="269" y="3354"/>
                </a:lnTo>
                <a:lnTo>
                  <a:pt x="739" y="3823"/>
                </a:lnTo>
                <a:lnTo>
                  <a:pt x="1342" y="4058"/>
                </a:lnTo>
                <a:lnTo>
                  <a:pt x="1677" y="4058"/>
                </a:lnTo>
                <a:lnTo>
                  <a:pt x="1946" y="4025"/>
                </a:lnTo>
                <a:lnTo>
                  <a:pt x="2449" y="3857"/>
                </a:lnTo>
                <a:lnTo>
                  <a:pt x="2818" y="3488"/>
                </a:lnTo>
                <a:lnTo>
                  <a:pt x="3052" y="3019"/>
                </a:lnTo>
                <a:lnTo>
                  <a:pt x="3086" y="2750"/>
                </a:lnTo>
                <a:lnTo>
                  <a:pt x="3052" y="2516"/>
                </a:lnTo>
                <a:lnTo>
                  <a:pt x="2918" y="2147"/>
                </a:lnTo>
                <a:lnTo>
                  <a:pt x="2616" y="1845"/>
                </a:lnTo>
                <a:lnTo>
                  <a:pt x="2248" y="1677"/>
                </a:lnTo>
                <a:lnTo>
                  <a:pt x="2013" y="1644"/>
                </a:lnTo>
                <a:lnTo>
                  <a:pt x="1610" y="1677"/>
                </a:lnTo>
                <a:lnTo>
                  <a:pt x="1040" y="2180"/>
                </a:lnTo>
                <a:lnTo>
                  <a:pt x="973" y="2583"/>
                </a:lnTo>
                <a:lnTo>
                  <a:pt x="1007" y="2851"/>
                </a:lnTo>
                <a:lnTo>
                  <a:pt x="1275" y="3220"/>
                </a:lnTo>
                <a:lnTo>
                  <a:pt x="1476" y="3320"/>
                </a:lnTo>
                <a:lnTo>
                  <a:pt x="1644" y="3354"/>
                </a:lnTo>
                <a:lnTo>
                  <a:pt x="1677" y="3488"/>
                </a:lnTo>
                <a:lnTo>
                  <a:pt x="1644" y="3656"/>
                </a:lnTo>
                <a:lnTo>
                  <a:pt x="1476" y="3689"/>
                </a:lnTo>
                <a:lnTo>
                  <a:pt x="1242" y="3656"/>
                </a:lnTo>
                <a:lnTo>
                  <a:pt x="806" y="3455"/>
                </a:lnTo>
                <a:lnTo>
                  <a:pt x="504" y="3119"/>
                </a:lnTo>
                <a:lnTo>
                  <a:pt x="336" y="2650"/>
                </a:lnTo>
                <a:lnTo>
                  <a:pt x="336" y="2415"/>
                </a:lnTo>
                <a:lnTo>
                  <a:pt x="370" y="2080"/>
                </a:lnTo>
                <a:lnTo>
                  <a:pt x="604" y="1443"/>
                </a:lnTo>
                <a:lnTo>
                  <a:pt x="1309" y="671"/>
                </a:lnTo>
                <a:lnTo>
                  <a:pt x="1879" y="269"/>
                </a:lnTo>
                <a:lnTo>
                  <a:pt x="1711" y="1"/>
                </a:lnTo>
                <a:close/>
                <a:moveTo>
                  <a:pt x="5299" y="1"/>
                </a:moveTo>
                <a:lnTo>
                  <a:pt x="4628" y="403"/>
                </a:lnTo>
                <a:lnTo>
                  <a:pt x="3891" y="1308"/>
                </a:lnTo>
                <a:lnTo>
                  <a:pt x="3622" y="2013"/>
                </a:lnTo>
                <a:lnTo>
                  <a:pt x="3622" y="2415"/>
                </a:lnTo>
                <a:lnTo>
                  <a:pt x="3622" y="2750"/>
                </a:lnTo>
                <a:lnTo>
                  <a:pt x="3857" y="3354"/>
                </a:lnTo>
                <a:lnTo>
                  <a:pt x="4327" y="3823"/>
                </a:lnTo>
                <a:lnTo>
                  <a:pt x="4930" y="4058"/>
                </a:lnTo>
                <a:lnTo>
                  <a:pt x="5299" y="4058"/>
                </a:lnTo>
                <a:lnTo>
                  <a:pt x="5567" y="4025"/>
                </a:lnTo>
                <a:lnTo>
                  <a:pt x="6070" y="3857"/>
                </a:lnTo>
                <a:lnTo>
                  <a:pt x="6439" y="3488"/>
                </a:lnTo>
                <a:lnTo>
                  <a:pt x="6640" y="3019"/>
                </a:lnTo>
                <a:lnTo>
                  <a:pt x="6674" y="2750"/>
                </a:lnTo>
                <a:lnTo>
                  <a:pt x="6674" y="2516"/>
                </a:lnTo>
                <a:lnTo>
                  <a:pt x="6506" y="2147"/>
                </a:lnTo>
                <a:lnTo>
                  <a:pt x="6204" y="1845"/>
                </a:lnTo>
                <a:lnTo>
                  <a:pt x="5836" y="1677"/>
                </a:lnTo>
                <a:lnTo>
                  <a:pt x="5634" y="1644"/>
                </a:lnTo>
                <a:lnTo>
                  <a:pt x="5400" y="1644"/>
                </a:lnTo>
                <a:lnTo>
                  <a:pt x="5064" y="1778"/>
                </a:lnTo>
                <a:lnTo>
                  <a:pt x="4763" y="2046"/>
                </a:lnTo>
                <a:lnTo>
                  <a:pt x="4595" y="2381"/>
                </a:lnTo>
                <a:lnTo>
                  <a:pt x="4595" y="2583"/>
                </a:lnTo>
                <a:lnTo>
                  <a:pt x="4595" y="2851"/>
                </a:lnTo>
                <a:lnTo>
                  <a:pt x="4863" y="3220"/>
                </a:lnTo>
                <a:lnTo>
                  <a:pt x="5098" y="3320"/>
                </a:lnTo>
                <a:lnTo>
                  <a:pt x="5232" y="3354"/>
                </a:lnTo>
                <a:lnTo>
                  <a:pt x="5266" y="3488"/>
                </a:lnTo>
                <a:lnTo>
                  <a:pt x="5232" y="3656"/>
                </a:lnTo>
                <a:lnTo>
                  <a:pt x="5064" y="3689"/>
                </a:lnTo>
                <a:lnTo>
                  <a:pt x="4830" y="3656"/>
                </a:lnTo>
                <a:lnTo>
                  <a:pt x="4394" y="3455"/>
                </a:lnTo>
                <a:lnTo>
                  <a:pt x="4092" y="3119"/>
                </a:lnTo>
                <a:lnTo>
                  <a:pt x="3958" y="2650"/>
                </a:lnTo>
                <a:lnTo>
                  <a:pt x="3958" y="2415"/>
                </a:lnTo>
                <a:lnTo>
                  <a:pt x="3958" y="2080"/>
                </a:lnTo>
                <a:lnTo>
                  <a:pt x="4226" y="1443"/>
                </a:lnTo>
                <a:lnTo>
                  <a:pt x="4897" y="671"/>
                </a:lnTo>
                <a:lnTo>
                  <a:pt x="5500" y="269"/>
                </a:lnTo>
                <a:lnTo>
                  <a:pt x="5299" y="1"/>
                </a:lnTo>
                <a:close/>
              </a:path>
            </a:pathLst>
          </a:custGeom>
          <a:solidFill>
            <a:srgbClr val="6ED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3" name="Google Shape;293;p29"/>
          <p:cNvGrpSpPr/>
          <p:nvPr/>
        </p:nvGrpSpPr>
        <p:grpSpPr>
          <a:xfrm>
            <a:off x="4441825" y="1597325"/>
            <a:ext cx="270175" cy="269075"/>
            <a:chOff x="6214675" y="650238"/>
            <a:chExt cx="270175" cy="269075"/>
          </a:xfrm>
        </p:grpSpPr>
        <p:sp>
          <p:nvSpPr>
            <p:cNvPr id="294" name="Google Shape;294;p29"/>
            <p:cNvSpPr/>
            <p:nvPr/>
          </p:nvSpPr>
          <p:spPr>
            <a:xfrm>
              <a:off x="6341300" y="650238"/>
              <a:ext cx="15300" cy="87875"/>
            </a:xfrm>
            <a:custGeom>
              <a:avLst/>
              <a:gdLst/>
              <a:ahLst/>
              <a:cxnLst/>
              <a:rect l="l" t="t" r="r" b="b"/>
              <a:pathLst>
                <a:path w="612" h="3515" extrusionOk="0">
                  <a:moveTo>
                    <a:pt x="0" y="0"/>
                  </a:moveTo>
                  <a:lnTo>
                    <a:pt x="0" y="3515"/>
                  </a:lnTo>
                  <a:lnTo>
                    <a:pt x="611" y="3515"/>
                  </a:lnTo>
                  <a:lnTo>
                    <a:pt x="611" y="0"/>
                  </a:lnTo>
                  <a:close/>
                </a:path>
              </a:pathLst>
            </a:custGeom>
            <a:solidFill>
              <a:srgbClr val="FFFFFF"/>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29"/>
            <p:cNvSpPr/>
            <p:nvPr/>
          </p:nvSpPr>
          <p:spPr>
            <a:xfrm>
              <a:off x="6341300" y="831963"/>
              <a:ext cx="15300" cy="87350"/>
            </a:xfrm>
            <a:custGeom>
              <a:avLst/>
              <a:gdLst/>
              <a:ahLst/>
              <a:cxnLst/>
              <a:rect l="l" t="t" r="r" b="b"/>
              <a:pathLst>
                <a:path w="612" h="3494" extrusionOk="0">
                  <a:moveTo>
                    <a:pt x="0" y="1"/>
                  </a:moveTo>
                  <a:lnTo>
                    <a:pt x="0" y="3494"/>
                  </a:lnTo>
                  <a:lnTo>
                    <a:pt x="611" y="3494"/>
                  </a:lnTo>
                  <a:lnTo>
                    <a:pt x="611" y="1"/>
                  </a:lnTo>
                  <a:close/>
                </a:path>
              </a:pathLst>
            </a:custGeom>
            <a:solidFill>
              <a:srgbClr val="FFFFFF"/>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29"/>
            <p:cNvSpPr/>
            <p:nvPr/>
          </p:nvSpPr>
          <p:spPr>
            <a:xfrm>
              <a:off x="6396950" y="777388"/>
              <a:ext cx="87900" cy="15325"/>
            </a:xfrm>
            <a:custGeom>
              <a:avLst/>
              <a:gdLst/>
              <a:ahLst/>
              <a:cxnLst/>
              <a:rect l="l" t="t" r="r" b="b"/>
              <a:pathLst>
                <a:path w="3516" h="613" extrusionOk="0">
                  <a:moveTo>
                    <a:pt x="1" y="1"/>
                  </a:moveTo>
                  <a:lnTo>
                    <a:pt x="1" y="612"/>
                  </a:lnTo>
                  <a:lnTo>
                    <a:pt x="3515" y="612"/>
                  </a:lnTo>
                  <a:lnTo>
                    <a:pt x="3515" y="1"/>
                  </a:lnTo>
                  <a:close/>
                </a:path>
              </a:pathLst>
            </a:custGeom>
            <a:solidFill>
              <a:srgbClr val="FFFFFF"/>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29"/>
            <p:cNvSpPr/>
            <p:nvPr/>
          </p:nvSpPr>
          <p:spPr>
            <a:xfrm>
              <a:off x="6214675" y="777388"/>
              <a:ext cx="87900" cy="15325"/>
            </a:xfrm>
            <a:custGeom>
              <a:avLst/>
              <a:gdLst/>
              <a:ahLst/>
              <a:cxnLst/>
              <a:rect l="l" t="t" r="r" b="b"/>
              <a:pathLst>
                <a:path w="3516" h="613" extrusionOk="0">
                  <a:moveTo>
                    <a:pt x="0" y="1"/>
                  </a:moveTo>
                  <a:lnTo>
                    <a:pt x="0" y="612"/>
                  </a:lnTo>
                  <a:lnTo>
                    <a:pt x="3515" y="612"/>
                  </a:lnTo>
                  <a:lnTo>
                    <a:pt x="3515" y="1"/>
                  </a:lnTo>
                  <a:close/>
                </a:path>
              </a:pathLst>
            </a:custGeom>
            <a:solidFill>
              <a:srgbClr val="FFFFFF"/>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8" name="Google Shape;298;p29"/>
          <p:cNvGrpSpPr/>
          <p:nvPr/>
        </p:nvGrpSpPr>
        <p:grpSpPr>
          <a:xfrm>
            <a:off x="6266838" y="559875"/>
            <a:ext cx="270175" cy="269075"/>
            <a:chOff x="5944500" y="324350"/>
            <a:chExt cx="270175" cy="269075"/>
          </a:xfrm>
        </p:grpSpPr>
        <p:sp>
          <p:nvSpPr>
            <p:cNvPr id="299" name="Google Shape;299;p29"/>
            <p:cNvSpPr/>
            <p:nvPr/>
          </p:nvSpPr>
          <p:spPr>
            <a:xfrm>
              <a:off x="6071125" y="324350"/>
              <a:ext cx="15300" cy="87875"/>
            </a:xfrm>
            <a:custGeom>
              <a:avLst/>
              <a:gdLst/>
              <a:ahLst/>
              <a:cxnLst/>
              <a:rect l="l" t="t" r="r" b="b"/>
              <a:pathLst>
                <a:path w="612" h="3515" extrusionOk="0">
                  <a:moveTo>
                    <a:pt x="0" y="0"/>
                  </a:moveTo>
                  <a:lnTo>
                    <a:pt x="0" y="3515"/>
                  </a:lnTo>
                  <a:lnTo>
                    <a:pt x="611" y="3515"/>
                  </a:lnTo>
                  <a:lnTo>
                    <a:pt x="611" y="0"/>
                  </a:lnTo>
                  <a:close/>
                </a:path>
              </a:pathLst>
            </a:custGeom>
            <a:solidFill>
              <a:srgbClr val="FFFFFF"/>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29"/>
            <p:cNvSpPr/>
            <p:nvPr/>
          </p:nvSpPr>
          <p:spPr>
            <a:xfrm>
              <a:off x="6071125" y="506075"/>
              <a:ext cx="15300" cy="87350"/>
            </a:xfrm>
            <a:custGeom>
              <a:avLst/>
              <a:gdLst/>
              <a:ahLst/>
              <a:cxnLst/>
              <a:rect l="l" t="t" r="r" b="b"/>
              <a:pathLst>
                <a:path w="612" h="3494" extrusionOk="0">
                  <a:moveTo>
                    <a:pt x="0" y="1"/>
                  </a:moveTo>
                  <a:lnTo>
                    <a:pt x="0" y="3494"/>
                  </a:lnTo>
                  <a:lnTo>
                    <a:pt x="611" y="3494"/>
                  </a:lnTo>
                  <a:lnTo>
                    <a:pt x="611" y="1"/>
                  </a:lnTo>
                  <a:close/>
                </a:path>
              </a:pathLst>
            </a:custGeom>
            <a:solidFill>
              <a:srgbClr val="FFFFFF"/>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29"/>
            <p:cNvSpPr/>
            <p:nvPr/>
          </p:nvSpPr>
          <p:spPr>
            <a:xfrm>
              <a:off x="6126775" y="451500"/>
              <a:ext cx="87900" cy="15325"/>
            </a:xfrm>
            <a:custGeom>
              <a:avLst/>
              <a:gdLst/>
              <a:ahLst/>
              <a:cxnLst/>
              <a:rect l="l" t="t" r="r" b="b"/>
              <a:pathLst>
                <a:path w="3516" h="613" extrusionOk="0">
                  <a:moveTo>
                    <a:pt x="1" y="1"/>
                  </a:moveTo>
                  <a:lnTo>
                    <a:pt x="1" y="612"/>
                  </a:lnTo>
                  <a:lnTo>
                    <a:pt x="3515" y="612"/>
                  </a:lnTo>
                  <a:lnTo>
                    <a:pt x="3515" y="1"/>
                  </a:lnTo>
                  <a:close/>
                </a:path>
              </a:pathLst>
            </a:custGeom>
            <a:solidFill>
              <a:srgbClr val="FFFFFF"/>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29"/>
            <p:cNvSpPr/>
            <p:nvPr/>
          </p:nvSpPr>
          <p:spPr>
            <a:xfrm>
              <a:off x="5944500" y="451500"/>
              <a:ext cx="87900" cy="15325"/>
            </a:xfrm>
            <a:custGeom>
              <a:avLst/>
              <a:gdLst/>
              <a:ahLst/>
              <a:cxnLst/>
              <a:rect l="l" t="t" r="r" b="b"/>
              <a:pathLst>
                <a:path w="3516" h="613" extrusionOk="0">
                  <a:moveTo>
                    <a:pt x="0" y="1"/>
                  </a:moveTo>
                  <a:lnTo>
                    <a:pt x="0" y="612"/>
                  </a:lnTo>
                  <a:lnTo>
                    <a:pt x="3515" y="612"/>
                  </a:lnTo>
                  <a:lnTo>
                    <a:pt x="3515" y="1"/>
                  </a:lnTo>
                  <a:close/>
                </a:path>
              </a:pathLst>
            </a:custGeom>
            <a:solidFill>
              <a:srgbClr val="FFFFFF"/>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3" name="Google Shape;303;p29"/>
          <p:cNvGrpSpPr/>
          <p:nvPr/>
        </p:nvGrpSpPr>
        <p:grpSpPr>
          <a:xfrm>
            <a:off x="941188" y="405463"/>
            <a:ext cx="270175" cy="269075"/>
            <a:chOff x="5944500" y="324350"/>
            <a:chExt cx="270175" cy="269075"/>
          </a:xfrm>
        </p:grpSpPr>
        <p:sp>
          <p:nvSpPr>
            <p:cNvPr id="304" name="Google Shape;304;p29"/>
            <p:cNvSpPr/>
            <p:nvPr/>
          </p:nvSpPr>
          <p:spPr>
            <a:xfrm>
              <a:off x="6071125" y="324350"/>
              <a:ext cx="15300" cy="87875"/>
            </a:xfrm>
            <a:custGeom>
              <a:avLst/>
              <a:gdLst/>
              <a:ahLst/>
              <a:cxnLst/>
              <a:rect l="l" t="t" r="r" b="b"/>
              <a:pathLst>
                <a:path w="612" h="3515" extrusionOk="0">
                  <a:moveTo>
                    <a:pt x="0" y="0"/>
                  </a:moveTo>
                  <a:lnTo>
                    <a:pt x="0" y="3515"/>
                  </a:lnTo>
                  <a:lnTo>
                    <a:pt x="611" y="3515"/>
                  </a:lnTo>
                  <a:lnTo>
                    <a:pt x="611" y="0"/>
                  </a:lnTo>
                  <a:close/>
                </a:path>
              </a:pathLst>
            </a:custGeom>
            <a:solidFill>
              <a:srgbClr val="FFFFFF"/>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29"/>
            <p:cNvSpPr/>
            <p:nvPr/>
          </p:nvSpPr>
          <p:spPr>
            <a:xfrm>
              <a:off x="6071125" y="506075"/>
              <a:ext cx="15300" cy="87350"/>
            </a:xfrm>
            <a:custGeom>
              <a:avLst/>
              <a:gdLst/>
              <a:ahLst/>
              <a:cxnLst/>
              <a:rect l="l" t="t" r="r" b="b"/>
              <a:pathLst>
                <a:path w="612" h="3494" extrusionOk="0">
                  <a:moveTo>
                    <a:pt x="0" y="1"/>
                  </a:moveTo>
                  <a:lnTo>
                    <a:pt x="0" y="3494"/>
                  </a:lnTo>
                  <a:lnTo>
                    <a:pt x="611" y="3494"/>
                  </a:lnTo>
                  <a:lnTo>
                    <a:pt x="611" y="1"/>
                  </a:lnTo>
                  <a:close/>
                </a:path>
              </a:pathLst>
            </a:custGeom>
            <a:solidFill>
              <a:srgbClr val="FFFFFF"/>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29"/>
            <p:cNvSpPr/>
            <p:nvPr/>
          </p:nvSpPr>
          <p:spPr>
            <a:xfrm>
              <a:off x="6126775" y="451500"/>
              <a:ext cx="87900" cy="15325"/>
            </a:xfrm>
            <a:custGeom>
              <a:avLst/>
              <a:gdLst/>
              <a:ahLst/>
              <a:cxnLst/>
              <a:rect l="l" t="t" r="r" b="b"/>
              <a:pathLst>
                <a:path w="3516" h="613" extrusionOk="0">
                  <a:moveTo>
                    <a:pt x="1" y="1"/>
                  </a:moveTo>
                  <a:lnTo>
                    <a:pt x="1" y="612"/>
                  </a:lnTo>
                  <a:lnTo>
                    <a:pt x="3515" y="612"/>
                  </a:lnTo>
                  <a:lnTo>
                    <a:pt x="3515" y="1"/>
                  </a:lnTo>
                  <a:close/>
                </a:path>
              </a:pathLst>
            </a:custGeom>
            <a:solidFill>
              <a:srgbClr val="FFFFFF"/>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9"/>
            <p:cNvSpPr/>
            <p:nvPr/>
          </p:nvSpPr>
          <p:spPr>
            <a:xfrm>
              <a:off x="5944500" y="451500"/>
              <a:ext cx="87900" cy="15325"/>
            </a:xfrm>
            <a:custGeom>
              <a:avLst/>
              <a:gdLst/>
              <a:ahLst/>
              <a:cxnLst/>
              <a:rect l="l" t="t" r="r" b="b"/>
              <a:pathLst>
                <a:path w="3516" h="613" extrusionOk="0">
                  <a:moveTo>
                    <a:pt x="0" y="1"/>
                  </a:moveTo>
                  <a:lnTo>
                    <a:pt x="0" y="612"/>
                  </a:lnTo>
                  <a:lnTo>
                    <a:pt x="3515" y="612"/>
                  </a:lnTo>
                  <a:lnTo>
                    <a:pt x="3515" y="1"/>
                  </a:lnTo>
                  <a:close/>
                </a:path>
              </a:pathLst>
            </a:custGeom>
            <a:solidFill>
              <a:srgbClr val="FFFFFF"/>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8" name="Google Shape;308;p29"/>
          <p:cNvGrpSpPr/>
          <p:nvPr/>
        </p:nvGrpSpPr>
        <p:grpSpPr>
          <a:xfrm>
            <a:off x="1564875" y="4825000"/>
            <a:ext cx="180859" cy="180123"/>
            <a:chOff x="6034925" y="548950"/>
            <a:chExt cx="180859" cy="180123"/>
          </a:xfrm>
        </p:grpSpPr>
        <p:sp>
          <p:nvSpPr>
            <p:cNvPr id="309" name="Google Shape;309;p29"/>
            <p:cNvSpPr/>
            <p:nvPr/>
          </p:nvSpPr>
          <p:spPr>
            <a:xfrm>
              <a:off x="6119691" y="548950"/>
              <a:ext cx="10242" cy="58824"/>
            </a:xfrm>
            <a:custGeom>
              <a:avLst/>
              <a:gdLst/>
              <a:ahLst/>
              <a:cxnLst/>
              <a:rect l="l" t="t" r="r" b="b"/>
              <a:pathLst>
                <a:path w="612" h="3515" extrusionOk="0">
                  <a:moveTo>
                    <a:pt x="0" y="0"/>
                  </a:moveTo>
                  <a:lnTo>
                    <a:pt x="0" y="3515"/>
                  </a:lnTo>
                  <a:lnTo>
                    <a:pt x="611" y="3515"/>
                  </a:lnTo>
                  <a:lnTo>
                    <a:pt x="611" y="0"/>
                  </a:lnTo>
                  <a:close/>
                </a:path>
              </a:pathLst>
            </a:custGeom>
            <a:solidFill>
              <a:srgbClr val="FFFFFF"/>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9"/>
            <p:cNvSpPr/>
            <p:nvPr/>
          </p:nvSpPr>
          <p:spPr>
            <a:xfrm>
              <a:off x="6119691" y="670601"/>
              <a:ext cx="10242" cy="58472"/>
            </a:xfrm>
            <a:custGeom>
              <a:avLst/>
              <a:gdLst/>
              <a:ahLst/>
              <a:cxnLst/>
              <a:rect l="l" t="t" r="r" b="b"/>
              <a:pathLst>
                <a:path w="612" h="3494" extrusionOk="0">
                  <a:moveTo>
                    <a:pt x="0" y="1"/>
                  </a:moveTo>
                  <a:lnTo>
                    <a:pt x="0" y="3494"/>
                  </a:lnTo>
                  <a:lnTo>
                    <a:pt x="611" y="3494"/>
                  </a:lnTo>
                  <a:lnTo>
                    <a:pt x="611" y="1"/>
                  </a:lnTo>
                  <a:close/>
                </a:path>
              </a:pathLst>
            </a:custGeom>
            <a:solidFill>
              <a:srgbClr val="FFFFFF"/>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29"/>
            <p:cNvSpPr/>
            <p:nvPr/>
          </p:nvSpPr>
          <p:spPr>
            <a:xfrm>
              <a:off x="6156944" y="634067"/>
              <a:ext cx="58840" cy="10259"/>
            </a:xfrm>
            <a:custGeom>
              <a:avLst/>
              <a:gdLst/>
              <a:ahLst/>
              <a:cxnLst/>
              <a:rect l="l" t="t" r="r" b="b"/>
              <a:pathLst>
                <a:path w="3516" h="613" extrusionOk="0">
                  <a:moveTo>
                    <a:pt x="1" y="1"/>
                  </a:moveTo>
                  <a:lnTo>
                    <a:pt x="1" y="612"/>
                  </a:lnTo>
                  <a:lnTo>
                    <a:pt x="3515" y="612"/>
                  </a:lnTo>
                  <a:lnTo>
                    <a:pt x="3515" y="1"/>
                  </a:lnTo>
                  <a:close/>
                </a:path>
              </a:pathLst>
            </a:custGeom>
            <a:solidFill>
              <a:srgbClr val="FFFFFF"/>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29"/>
            <p:cNvSpPr/>
            <p:nvPr/>
          </p:nvSpPr>
          <p:spPr>
            <a:xfrm>
              <a:off x="6034925" y="634067"/>
              <a:ext cx="58840" cy="10259"/>
            </a:xfrm>
            <a:custGeom>
              <a:avLst/>
              <a:gdLst/>
              <a:ahLst/>
              <a:cxnLst/>
              <a:rect l="l" t="t" r="r" b="b"/>
              <a:pathLst>
                <a:path w="3516" h="613" extrusionOk="0">
                  <a:moveTo>
                    <a:pt x="0" y="1"/>
                  </a:moveTo>
                  <a:lnTo>
                    <a:pt x="0" y="612"/>
                  </a:lnTo>
                  <a:lnTo>
                    <a:pt x="3515" y="612"/>
                  </a:lnTo>
                  <a:lnTo>
                    <a:pt x="3515" y="1"/>
                  </a:lnTo>
                  <a:close/>
                </a:path>
              </a:pathLst>
            </a:custGeom>
            <a:solidFill>
              <a:srgbClr val="FFFFFF"/>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3" name="Google Shape;313;p29"/>
          <p:cNvGrpSpPr/>
          <p:nvPr/>
        </p:nvGrpSpPr>
        <p:grpSpPr>
          <a:xfrm>
            <a:off x="2132000" y="4469875"/>
            <a:ext cx="270175" cy="269075"/>
            <a:chOff x="6214675" y="650238"/>
            <a:chExt cx="270175" cy="269075"/>
          </a:xfrm>
        </p:grpSpPr>
        <p:sp>
          <p:nvSpPr>
            <p:cNvPr id="314" name="Google Shape;314;p29"/>
            <p:cNvSpPr/>
            <p:nvPr/>
          </p:nvSpPr>
          <p:spPr>
            <a:xfrm>
              <a:off x="6341300" y="650238"/>
              <a:ext cx="15300" cy="87875"/>
            </a:xfrm>
            <a:custGeom>
              <a:avLst/>
              <a:gdLst/>
              <a:ahLst/>
              <a:cxnLst/>
              <a:rect l="l" t="t" r="r" b="b"/>
              <a:pathLst>
                <a:path w="612" h="3515" extrusionOk="0">
                  <a:moveTo>
                    <a:pt x="0" y="0"/>
                  </a:moveTo>
                  <a:lnTo>
                    <a:pt x="0" y="3515"/>
                  </a:lnTo>
                  <a:lnTo>
                    <a:pt x="611" y="3515"/>
                  </a:lnTo>
                  <a:lnTo>
                    <a:pt x="611" y="0"/>
                  </a:lnTo>
                  <a:close/>
                </a:path>
              </a:pathLst>
            </a:custGeom>
            <a:solidFill>
              <a:srgbClr val="FFFFFF"/>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29"/>
            <p:cNvSpPr/>
            <p:nvPr/>
          </p:nvSpPr>
          <p:spPr>
            <a:xfrm>
              <a:off x="6341300" y="831963"/>
              <a:ext cx="15300" cy="87350"/>
            </a:xfrm>
            <a:custGeom>
              <a:avLst/>
              <a:gdLst/>
              <a:ahLst/>
              <a:cxnLst/>
              <a:rect l="l" t="t" r="r" b="b"/>
              <a:pathLst>
                <a:path w="612" h="3494" extrusionOk="0">
                  <a:moveTo>
                    <a:pt x="0" y="1"/>
                  </a:moveTo>
                  <a:lnTo>
                    <a:pt x="0" y="3494"/>
                  </a:lnTo>
                  <a:lnTo>
                    <a:pt x="611" y="3494"/>
                  </a:lnTo>
                  <a:lnTo>
                    <a:pt x="611" y="1"/>
                  </a:lnTo>
                  <a:close/>
                </a:path>
              </a:pathLst>
            </a:custGeom>
            <a:solidFill>
              <a:srgbClr val="FFFFFF"/>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29"/>
            <p:cNvSpPr/>
            <p:nvPr/>
          </p:nvSpPr>
          <p:spPr>
            <a:xfrm>
              <a:off x="6396950" y="777388"/>
              <a:ext cx="87900" cy="15325"/>
            </a:xfrm>
            <a:custGeom>
              <a:avLst/>
              <a:gdLst/>
              <a:ahLst/>
              <a:cxnLst/>
              <a:rect l="l" t="t" r="r" b="b"/>
              <a:pathLst>
                <a:path w="3516" h="613" extrusionOk="0">
                  <a:moveTo>
                    <a:pt x="1" y="1"/>
                  </a:moveTo>
                  <a:lnTo>
                    <a:pt x="1" y="612"/>
                  </a:lnTo>
                  <a:lnTo>
                    <a:pt x="3515" y="612"/>
                  </a:lnTo>
                  <a:lnTo>
                    <a:pt x="3515" y="1"/>
                  </a:lnTo>
                  <a:close/>
                </a:path>
              </a:pathLst>
            </a:custGeom>
            <a:solidFill>
              <a:srgbClr val="FFFFFF"/>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29"/>
            <p:cNvSpPr/>
            <p:nvPr/>
          </p:nvSpPr>
          <p:spPr>
            <a:xfrm>
              <a:off x="6214675" y="777388"/>
              <a:ext cx="87900" cy="15325"/>
            </a:xfrm>
            <a:custGeom>
              <a:avLst/>
              <a:gdLst/>
              <a:ahLst/>
              <a:cxnLst/>
              <a:rect l="l" t="t" r="r" b="b"/>
              <a:pathLst>
                <a:path w="3516" h="613" extrusionOk="0">
                  <a:moveTo>
                    <a:pt x="0" y="1"/>
                  </a:moveTo>
                  <a:lnTo>
                    <a:pt x="0" y="612"/>
                  </a:lnTo>
                  <a:lnTo>
                    <a:pt x="3515" y="612"/>
                  </a:lnTo>
                  <a:lnTo>
                    <a:pt x="3515" y="1"/>
                  </a:lnTo>
                  <a:close/>
                </a:path>
              </a:pathLst>
            </a:custGeom>
            <a:solidFill>
              <a:srgbClr val="FFFFFF"/>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8" name="Google Shape;318;p29"/>
          <p:cNvGrpSpPr/>
          <p:nvPr/>
        </p:nvGrpSpPr>
        <p:grpSpPr>
          <a:xfrm>
            <a:off x="2702000" y="174425"/>
            <a:ext cx="180859" cy="180123"/>
            <a:chOff x="6034925" y="548950"/>
            <a:chExt cx="180859" cy="180123"/>
          </a:xfrm>
        </p:grpSpPr>
        <p:sp>
          <p:nvSpPr>
            <p:cNvPr id="319" name="Google Shape;319;p29"/>
            <p:cNvSpPr/>
            <p:nvPr/>
          </p:nvSpPr>
          <p:spPr>
            <a:xfrm>
              <a:off x="6119691" y="548950"/>
              <a:ext cx="10242" cy="58824"/>
            </a:xfrm>
            <a:custGeom>
              <a:avLst/>
              <a:gdLst/>
              <a:ahLst/>
              <a:cxnLst/>
              <a:rect l="l" t="t" r="r" b="b"/>
              <a:pathLst>
                <a:path w="612" h="3515" extrusionOk="0">
                  <a:moveTo>
                    <a:pt x="0" y="0"/>
                  </a:moveTo>
                  <a:lnTo>
                    <a:pt x="0" y="3515"/>
                  </a:lnTo>
                  <a:lnTo>
                    <a:pt x="611" y="3515"/>
                  </a:lnTo>
                  <a:lnTo>
                    <a:pt x="611" y="0"/>
                  </a:lnTo>
                  <a:close/>
                </a:path>
              </a:pathLst>
            </a:custGeom>
            <a:solidFill>
              <a:srgbClr val="FFFFFF"/>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29"/>
            <p:cNvSpPr/>
            <p:nvPr/>
          </p:nvSpPr>
          <p:spPr>
            <a:xfrm>
              <a:off x="6119691" y="670601"/>
              <a:ext cx="10242" cy="58472"/>
            </a:xfrm>
            <a:custGeom>
              <a:avLst/>
              <a:gdLst/>
              <a:ahLst/>
              <a:cxnLst/>
              <a:rect l="l" t="t" r="r" b="b"/>
              <a:pathLst>
                <a:path w="612" h="3494" extrusionOk="0">
                  <a:moveTo>
                    <a:pt x="0" y="1"/>
                  </a:moveTo>
                  <a:lnTo>
                    <a:pt x="0" y="3494"/>
                  </a:lnTo>
                  <a:lnTo>
                    <a:pt x="611" y="3494"/>
                  </a:lnTo>
                  <a:lnTo>
                    <a:pt x="611" y="1"/>
                  </a:lnTo>
                  <a:close/>
                </a:path>
              </a:pathLst>
            </a:custGeom>
            <a:solidFill>
              <a:srgbClr val="FFFFFF"/>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29"/>
            <p:cNvSpPr/>
            <p:nvPr/>
          </p:nvSpPr>
          <p:spPr>
            <a:xfrm>
              <a:off x="6156944" y="634067"/>
              <a:ext cx="58840" cy="10259"/>
            </a:xfrm>
            <a:custGeom>
              <a:avLst/>
              <a:gdLst/>
              <a:ahLst/>
              <a:cxnLst/>
              <a:rect l="l" t="t" r="r" b="b"/>
              <a:pathLst>
                <a:path w="3516" h="613" extrusionOk="0">
                  <a:moveTo>
                    <a:pt x="1" y="1"/>
                  </a:moveTo>
                  <a:lnTo>
                    <a:pt x="1" y="612"/>
                  </a:lnTo>
                  <a:lnTo>
                    <a:pt x="3515" y="612"/>
                  </a:lnTo>
                  <a:lnTo>
                    <a:pt x="3515" y="1"/>
                  </a:lnTo>
                  <a:close/>
                </a:path>
              </a:pathLst>
            </a:custGeom>
            <a:solidFill>
              <a:srgbClr val="FFFFFF"/>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29"/>
            <p:cNvSpPr/>
            <p:nvPr/>
          </p:nvSpPr>
          <p:spPr>
            <a:xfrm>
              <a:off x="6034925" y="634067"/>
              <a:ext cx="58840" cy="10259"/>
            </a:xfrm>
            <a:custGeom>
              <a:avLst/>
              <a:gdLst/>
              <a:ahLst/>
              <a:cxnLst/>
              <a:rect l="l" t="t" r="r" b="b"/>
              <a:pathLst>
                <a:path w="3516" h="613" extrusionOk="0">
                  <a:moveTo>
                    <a:pt x="0" y="1"/>
                  </a:moveTo>
                  <a:lnTo>
                    <a:pt x="0" y="612"/>
                  </a:lnTo>
                  <a:lnTo>
                    <a:pt x="3515" y="612"/>
                  </a:lnTo>
                  <a:lnTo>
                    <a:pt x="3515" y="1"/>
                  </a:lnTo>
                  <a:close/>
                </a:path>
              </a:pathLst>
            </a:custGeom>
            <a:solidFill>
              <a:srgbClr val="FFFFFF"/>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3" name="Google Shape;323;p29"/>
          <p:cNvGrpSpPr/>
          <p:nvPr/>
        </p:nvGrpSpPr>
        <p:grpSpPr>
          <a:xfrm>
            <a:off x="4788877" y="1095236"/>
            <a:ext cx="3832149" cy="3135526"/>
            <a:chOff x="4864795" y="1394488"/>
            <a:chExt cx="3402423" cy="2783917"/>
          </a:xfrm>
        </p:grpSpPr>
        <p:sp>
          <p:nvSpPr>
            <p:cNvPr id="324" name="Google Shape;324;p29"/>
            <p:cNvSpPr/>
            <p:nvPr/>
          </p:nvSpPr>
          <p:spPr>
            <a:xfrm>
              <a:off x="5269673" y="1394488"/>
              <a:ext cx="2997545" cy="2783917"/>
            </a:xfrm>
            <a:custGeom>
              <a:avLst/>
              <a:gdLst/>
              <a:ahLst/>
              <a:cxnLst/>
              <a:rect l="l" t="t" r="r" b="b"/>
              <a:pathLst>
                <a:path w="166092" h="154255" extrusionOk="0">
                  <a:moveTo>
                    <a:pt x="118440" y="1"/>
                  </a:moveTo>
                  <a:lnTo>
                    <a:pt x="114450" y="34"/>
                  </a:lnTo>
                  <a:lnTo>
                    <a:pt x="110493" y="336"/>
                  </a:lnTo>
                  <a:lnTo>
                    <a:pt x="106637" y="1074"/>
                  </a:lnTo>
                  <a:lnTo>
                    <a:pt x="104725" y="1678"/>
                  </a:lnTo>
                  <a:lnTo>
                    <a:pt x="102847" y="2348"/>
                  </a:lnTo>
                  <a:lnTo>
                    <a:pt x="99293" y="4092"/>
                  </a:lnTo>
                  <a:lnTo>
                    <a:pt x="95973" y="6205"/>
                  </a:lnTo>
                  <a:lnTo>
                    <a:pt x="92754" y="8585"/>
                  </a:lnTo>
                  <a:lnTo>
                    <a:pt x="88093" y="12442"/>
                  </a:lnTo>
                  <a:lnTo>
                    <a:pt x="83398" y="16298"/>
                  </a:lnTo>
                  <a:lnTo>
                    <a:pt x="80179" y="18713"/>
                  </a:lnTo>
                  <a:lnTo>
                    <a:pt x="78502" y="19819"/>
                  </a:lnTo>
                  <a:lnTo>
                    <a:pt x="76859" y="20825"/>
                  </a:lnTo>
                  <a:lnTo>
                    <a:pt x="73472" y="22669"/>
                  </a:lnTo>
                  <a:lnTo>
                    <a:pt x="69985" y="24246"/>
                  </a:lnTo>
                  <a:lnTo>
                    <a:pt x="66397" y="25620"/>
                  </a:lnTo>
                  <a:lnTo>
                    <a:pt x="60864" y="27431"/>
                  </a:lnTo>
                  <a:lnTo>
                    <a:pt x="53319" y="29477"/>
                  </a:lnTo>
                  <a:lnTo>
                    <a:pt x="45740" y="31388"/>
                  </a:lnTo>
                  <a:lnTo>
                    <a:pt x="38262" y="33534"/>
                  </a:lnTo>
                  <a:lnTo>
                    <a:pt x="32830" y="35479"/>
                  </a:lnTo>
                  <a:lnTo>
                    <a:pt x="29309" y="36955"/>
                  </a:lnTo>
                  <a:lnTo>
                    <a:pt x="25888" y="38698"/>
                  </a:lnTo>
                  <a:lnTo>
                    <a:pt x="22636" y="40677"/>
                  </a:lnTo>
                  <a:lnTo>
                    <a:pt x="21060" y="41783"/>
                  </a:lnTo>
                  <a:lnTo>
                    <a:pt x="19450" y="42991"/>
                  </a:lnTo>
                  <a:lnTo>
                    <a:pt x="16466" y="45606"/>
                  </a:lnTo>
                  <a:lnTo>
                    <a:pt x="13716" y="48457"/>
                  </a:lnTo>
                  <a:lnTo>
                    <a:pt x="11201" y="51542"/>
                  </a:lnTo>
                  <a:lnTo>
                    <a:pt x="10061" y="53151"/>
                  </a:lnTo>
                  <a:lnTo>
                    <a:pt x="8921" y="54794"/>
                  </a:lnTo>
                  <a:lnTo>
                    <a:pt x="6909" y="58215"/>
                  </a:lnTo>
                  <a:lnTo>
                    <a:pt x="5165" y="61769"/>
                  </a:lnTo>
                  <a:lnTo>
                    <a:pt x="3656" y="65424"/>
                  </a:lnTo>
                  <a:lnTo>
                    <a:pt x="2415" y="69180"/>
                  </a:lnTo>
                  <a:lnTo>
                    <a:pt x="1443" y="73003"/>
                  </a:lnTo>
                  <a:lnTo>
                    <a:pt x="705" y="76926"/>
                  </a:lnTo>
                  <a:lnTo>
                    <a:pt x="235" y="80850"/>
                  </a:lnTo>
                  <a:lnTo>
                    <a:pt x="1" y="84840"/>
                  </a:lnTo>
                  <a:lnTo>
                    <a:pt x="34" y="88831"/>
                  </a:lnTo>
                  <a:lnTo>
                    <a:pt x="302" y="92788"/>
                  </a:lnTo>
                  <a:lnTo>
                    <a:pt x="839" y="96745"/>
                  </a:lnTo>
                  <a:lnTo>
                    <a:pt x="1610" y="100668"/>
                  </a:lnTo>
                  <a:lnTo>
                    <a:pt x="2616" y="104524"/>
                  </a:lnTo>
                  <a:lnTo>
                    <a:pt x="3857" y="108314"/>
                  </a:lnTo>
                  <a:lnTo>
                    <a:pt x="5366" y="112002"/>
                  </a:lnTo>
                  <a:lnTo>
                    <a:pt x="6204" y="113813"/>
                  </a:lnTo>
                  <a:lnTo>
                    <a:pt x="7110" y="115590"/>
                  </a:lnTo>
                  <a:lnTo>
                    <a:pt x="9055" y="119044"/>
                  </a:lnTo>
                  <a:lnTo>
                    <a:pt x="11201" y="122364"/>
                  </a:lnTo>
                  <a:lnTo>
                    <a:pt x="13582" y="125550"/>
                  </a:lnTo>
                  <a:lnTo>
                    <a:pt x="16097" y="128601"/>
                  </a:lnTo>
                  <a:lnTo>
                    <a:pt x="18813" y="131519"/>
                  </a:lnTo>
                  <a:lnTo>
                    <a:pt x="21663" y="134268"/>
                  </a:lnTo>
                  <a:lnTo>
                    <a:pt x="24681" y="136851"/>
                  </a:lnTo>
                  <a:lnTo>
                    <a:pt x="27833" y="139299"/>
                  </a:lnTo>
                  <a:lnTo>
                    <a:pt x="31086" y="141579"/>
                  </a:lnTo>
                  <a:lnTo>
                    <a:pt x="34506" y="143658"/>
                  </a:lnTo>
                  <a:lnTo>
                    <a:pt x="37994" y="145569"/>
                  </a:lnTo>
                  <a:lnTo>
                    <a:pt x="41582" y="147313"/>
                  </a:lnTo>
                  <a:lnTo>
                    <a:pt x="45271" y="148856"/>
                  </a:lnTo>
                  <a:lnTo>
                    <a:pt x="49026" y="150230"/>
                  </a:lnTo>
                  <a:lnTo>
                    <a:pt x="52849" y="151371"/>
                  </a:lnTo>
                  <a:lnTo>
                    <a:pt x="54761" y="151874"/>
                  </a:lnTo>
                  <a:lnTo>
                    <a:pt x="56706" y="152343"/>
                  </a:lnTo>
                  <a:lnTo>
                    <a:pt x="60595" y="153081"/>
                  </a:lnTo>
                  <a:lnTo>
                    <a:pt x="64519" y="153651"/>
                  </a:lnTo>
                  <a:lnTo>
                    <a:pt x="68476" y="154053"/>
                  </a:lnTo>
                  <a:lnTo>
                    <a:pt x="72433" y="154221"/>
                  </a:lnTo>
                  <a:lnTo>
                    <a:pt x="76423" y="154254"/>
                  </a:lnTo>
                  <a:lnTo>
                    <a:pt x="80380" y="154087"/>
                  </a:lnTo>
                  <a:lnTo>
                    <a:pt x="84371" y="153718"/>
                  </a:lnTo>
                  <a:lnTo>
                    <a:pt x="88294" y="153215"/>
                  </a:lnTo>
                  <a:lnTo>
                    <a:pt x="92217" y="152544"/>
                  </a:lnTo>
                  <a:lnTo>
                    <a:pt x="96141" y="151706"/>
                  </a:lnTo>
                  <a:lnTo>
                    <a:pt x="99997" y="150700"/>
                  </a:lnTo>
                  <a:lnTo>
                    <a:pt x="103820" y="149560"/>
                  </a:lnTo>
                  <a:lnTo>
                    <a:pt x="107609" y="148252"/>
                  </a:lnTo>
                  <a:lnTo>
                    <a:pt x="113142" y="146005"/>
                  </a:lnTo>
                  <a:lnTo>
                    <a:pt x="116764" y="144329"/>
                  </a:lnTo>
                  <a:lnTo>
                    <a:pt x="118843" y="143289"/>
                  </a:lnTo>
                  <a:lnTo>
                    <a:pt x="122800" y="141042"/>
                  </a:lnTo>
                  <a:lnTo>
                    <a:pt x="126589" y="138561"/>
                  </a:lnTo>
                  <a:lnTo>
                    <a:pt x="130211" y="135912"/>
                  </a:lnTo>
                  <a:lnTo>
                    <a:pt x="133598" y="133028"/>
                  </a:lnTo>
                  <a:lnTo>
                    <a:pt x="136817" y="129976"/>
                  </a:lnTo>
                  <a:lnTo>
                    <a:pt x="139868" y="126791"/>
                  </a:lnTo>
                  <a:lnTo>
                    <a:pt x="142719" y="123404"/>
                  </a:lnTo>
                  <a:lnTo>
                    <a:pt x="145401" y="119883"/>
                  </a:lnTo>
                  <a:lnTo>
                    <a:pt x="147916" y="116228"/>
                  </a:lnTo>
                  <a:lnTo>
                    <a:pt x="150230" y="112438"/>
                  </a:lnTo>
                  <a:lnTo>
                    <a:pt x="152410" y="108515"/>
                  </a:lnTo>
                  <a:lnTo>
                    <a:pt x="154388" y="104524"/>
                  </a:lnTo>
                  <a:lnTo>
                    <a:pt x="156199" y="100433"/>
                  </a:lnTo>
                  <a:lnTo>
                    <a:pt x="157876" y="96242"/>
                  </a:lnTo>
                  <a:lnTo>
                    <a:pt x="159385" y="91983"/>
                  </a:lnTo>
                  <a:lnTo>
                    <a:pt x="160055" y="89837"/>
                  </a:lnTo>
                  <a:lnTo>
                    <a:pt x="160760" y="87523"/>
                  </a:lnTo>
                  <a:lnTo>
                    <a:pt x="162000" y="82828"/>
                  </a:lnTo>
                  <a:lnTo>
                    <a:pt x="163107" y="78067"/>
                  </a:lnTo>
                  <a:lnTo>
                    <a:pt x="164012" y="73305"/>
                  </a:lnTo>
                  <a:lnTo>
                    <a:pt x="164784" y="68510"/>
                  </a:lnTo>
                  <a:lnTo>
                    <a:pt x="165354" y="63714"/>
                  </a:lnTo>
                  <a:lnTo>
                    <a:pt x="165756" y="58852"/>
                  </a:lnTo>
                  <a:lnTo>
                    <a:pt x="165991" y="54023"/>
                  </a:lnTo>
                  <a:lnTo>
                    <a:pt x="166058" y="51575"/>
                  </a:lnTo>
                  <a:lnTo>
                    <a:pt x="166091" y="49060"/>
                  </a:lnTo>
                  <a:lnTo>
                    <a:pt x="165957" y="43997"/>
                  </a:lnTo>
                  <a:lnTo>
                    <a:pt x="165588" y="38900"/>
                  </a:lnTo>
                  <a:lnTo>
                    <a:pt x="164918" y="33870"/>
                  </a:lnTo>
                  <a:lnTo>
                    <a:pt x="163811" y="28974"/>
                  </a:lnTo>
                  <a:lnTo>
                    <a:pt x="162302" y="24279"/>
                  </a:lnTo>
                  <a:lnTo>
                    <a:pt x="160793" y="20926"/>
                  </a:lnTo>
                  <a:lnTo>
                    <a:pt x="159619" y="18746"/>
                  </a:lnTo>
                  <a:lnTo>
                    <a:pt x="158278" y="16701"/>
                  </a:lnTo>
                  <a:lnTo>
                    <a:pt x="156803" y="14722"/>
                  </a:lnTo>
                  <a:lnTo>
                    <a:pt x="155998" y="13783"/>
                  </a:lnTo>
                  <a:lnTo>
                    <a:pt x="155160" y="12878"/>
                  </a:lnTo>
                  <a:lnTo>
                    <a:pt x="153449" y="11168"/>
                  </a:lnTo>
                  <a:lnTo>
                    <a:pt x="151571" y="9625"/>
                  </a:lnTo>
                  <a:lnTo>
                    <a:pt x="149627" y="8217"/>
                  </a:lnTo>
                  <a:lnTo>
                    <a:pt x="146541" y="6339"/>
                  </a:lnTo>
                  <a:lnTo>
                    <a:pt x="142149" y="4293"/>
                  </a:lnTo>
                  <a:lnTo>
                    <a:pt x="137521" y="2684"/>
                  </a:lnTo>
                  <a:lnTo>
                    <a:pt x="132726" y="1510"/>
                  </a:lnTo>
                  <a:lnTo>
                    <a:pt x="127830" y="705"/>
                  </a:lnTo>
                  <a:lnTo>
                    <a:pt x="122900" y="202"/>
                  </a:lnTo>
                  <a:lnTo>
                    <a:pt x="120419" y="68"/>
                  </a:lnTo>
                  <a:lnTo>
                    <a:pt x="11844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29"/>
            <p:cNvSpPr/>
            <p:nvPr/>
          </p:nvSpPr>
          <p:spPr>
            <a:xfrm>
              <a:off x="5330186" y="1481044"/>
              <a:ext cx="2273137" cy="1746601"/>
            </a:xfrm>
            <a:custGeom>
              <a:avLst/>
              <a:gdLst/>
              <a:ahLst/>
              <a:cxnLst/>
              <a:rect l="l" t="t" r="r" b="b"/>
              <a:pathLst>
                <a:path w="125953" h="96778" extrusionOk="0">
                  <a:moveTo>
                    <a:pt x="4193" y="0"/>
                  </a:moveTo>
                  <a:lnTo>
                    <a:pt x="3287" y="201"/>
                  </a:lnTo>
                  <a:lnTo>
                    <a:pt x="2449" y="537"/>
                  </a:lnTo>
                  <a:lnTo>
                    <a:pt x="1678" y="1040"/>
                  </a:lnTo>
                  <a:lnTo>
                    <a:pt x="1041" y="1677"/>
                  </a:lnTo>
                  <a:lnTo>
                    <a:pt x="538" y="2448"/>
                  </a:lnTo>
                  <a:lnTo>
                    <a:pt x="202" y="3286"/>
                  </a:lnTo>
                  <a:lnTo>
                    <a:pt x="1" y="4192"/>
                  </a:lnTo>
                  <a:lnTo>
                    <a:pt x="1" y="4695"/>
                  </a:lnTo>
                  <a:lnTo>
                    <a:pt x="1" y="92083"/>
                  </a:lnTo>
                  <a:lnTo>
                    <a:pt x="1" y="92552"/>
                  </a:lnTo>
                  <a:lnTo>
                    <a:pt x="202" y="93491"/>
                  </a:lnTo>
                  <a:lnTo>
                    <a:pt x="538" y="94330"/>
                  </a:lnTo>
                  <a:lnTo>
                    <a:pt x="1041" y="95067"/>
                  </a:lnTo>
                  <a:lnTo>
                    <a:pt x="1678" y="95704"/>
                  </a:lnTo>
                  <a:lnTo>
                    <a:pt x="2449" y="96207"/>
                  </a:lnTo>
                  <a:lnTo>
                    <a:pt x="3287" y="96576"/>
                  </a:lnTo>
                  <a:lnTo>
                    <a:pt x="4226" y="96777"/>
                  </a:lnTo>
                  <a:lnTo>
                    <a:pt x="121727" y="96777"/>
                  </a:lnTo>
                  <a:lnTo>
                    <a:pt x="122632" y="96576"/>
                  </a:lnTo>
                  <a:lnTo>
                    <a:pt x="123471" y="96207"/>
                  </a:lnTo>
                  <a:lnTo>
                    <a:pt x="124242" y="95704"/>
                  </a:lnTo>
                  <a:lnTo>
                    <a:pt x="124879" y="95067"/>
                  </a:lnTo>
                  <a:lnTo>
                    <a:pt x="125382" y="94330"/>
                  </a:lnTo>
                  <a:lnTo>
                    <a:pt x="125718" y="93458"/>
                  </a:lnTo>
                  <a:lnTo>
                    <a:pt x="125919" y="92552"/>
                  </a:lnTo>
                  <a:lnTo>
                    <a:pt x="125952" y="92083"/>
                  </a:lnTo>
                  <a:lnTo>
                    <a:pt x="125952" y="4695"/>
                  </a:lnTo>
                  <a:lnTo>
                    <a:pt x="125919" y="4192"/>
                  </a:lnTo>
                  <a:lnTo>
                    <a:pt x="125718" y="3286"/>
                  </a:lnTo>
                  <a:lnTo>
                    <a:pt x="125382" y="2448"/>
                  </a:lnTo>
                  <a:lnTo>
                    <a:pt x="124879" y="1677"/>
                  </a:lnTo>
                  <a:lnTo>
                    <a:pt x="124209" y="1040"/>
                  </a:lnTo>
                  <a:lnTo>
                    <a:pt x="123471" y="537"/>
                  </a:lnTo>
                  <a:lnTo>
                    <a:pt x="122632" y="168"/>
                  </a:lnTo>
                  <a:lnTo>
                    <a:pt x="121694" y="0"/>
                  </a:lnTo>
                  <a:close/>
                </a:path>
              </a:pathLst>
            </a:cu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29"/>
            <p:cNvSpPr/>
            <p:nvPr/>
          </p:nvSpPr>
          <p:spPr>
            <a:xfrm>
              <a:off x="5802236" y="1795738"/>
              <a:ext cx="1332663" cy="1336291"/>
            </a:xfrm>
            <a:custGeom>
              <a:avLst/>
              <a:gdLst/>
              <a:ahLst/>
              <a:cxnLst/>
              <a:rect l="l" t="t" r="r" b="b"/>
              <a:pathLst>
                <a:path w="73842" h="74043" extrusionOk="0">
                  <a:moveTo>
                    <a:pt x="36955" y="24145"/>
                  </a:moveTo>
                  <a:lnTo>
                    <a:pt x="39134" y="24379"/>
                  </a:lnTo>
                  <a:lnTo>
                    <a:pt x="41281" y="24949"/>
                  </a:lnTo>
                  <a:lnTo>
                    <a:pt x="43326" y="25888"/>
                  </a:lnTo>
                  <a:lnTo>
                    <a:pt x="45170" y="27196"/>
                  </a:lnTo>
                  <a:lnTo>
                    <a:pt x="46042" y="27967"/>
                  </a:lnTo>
                  <a:lnTo>
                    <a:pt x="46378" y="28336"/>
                  </a:lnTo>
                  <a:lnTo>
                    <a:pt x="46713" y="28705"/>
                  </a:lnTo>
                  <a:lnTo>
                    <a:pt x="47451" y="29610"/>
                  </a:lnTo>
                  <a:lnTo>
                    <a:pt x="48624" y="31589"/>
                  </a:lnTo>
                  <a:lnTo>
                    <a:pt x="49429" y="33735"/>
                  </a:lnTo>
                  <a:lnTo>
                    <a:pt x="49865" y="36015"/>
                  </a:lnTo>
                  <a:lnTo>
                    <a:pt x="49899" y="37155"/>
                  </a:lnTo>
                  <a:lnTo>
                    <a:pt x="49899" y="37256"/>
                  </a:lnTo>
                  <a:lnTo>
                    <a:pt x="49865" y="38430"/>
                  </a:lnTo>
                  <a:lnTo>
                    <a:pt x="49463" y="40643"/>
                  </a:lnTo>
                  <a:lnTo>
                    <a:pt x="48691" y="42756"/>
                  </a:lnTo>
                  <a:lnTo>
                    <a:pt x="47585" y="44667"/>
                  </a:lnTo>
                  <a:lnTo>
                    <a:pt x="46210" y="46377"/>
                  </a:lnTo>
                  <a:lnTo>
                    <a:pt x="44533" y="47853"/>
                  </a:lnTo>
                  <a:lnTo>
                    <a:pt x="42622" y="48993"/>
                  </a:lnTo>
                  <a:lnTo>
                    <a:pt x="40509" y="49831"/>
                  </a:lnTo>
                  <a:lnTo>
                    <a:pt x="39369" y="50099"/>
                  </a:lnTo>
                  <a:lnTo>
                    <a:pt x="38229" y="50267"/>
                  </a:lnTo>
                  <a:lnTo>
                    <a:pt x="35949" y="50334"/>
                  </a:lnTo>
                  <a:lnTo>
                    <a:pt x="33736" y="49999"/>
                  </a:lnTo>
                  <a:lnTo>
                    <a:pt x="31656" y="49295"/>
                  </a:lnTo>
                  <a:lnTo>
                    <a:pt x="29712" y="48255"/>
                  </a:lnTo>
                  <a:lnTo>
                    <a:pt x="27934" y="46914"/>
                  </a:lnTo>
                  <a:lnTo>
                    <a:pt x="26425" y="45237"/>
                  </a:lnTo>
                  <a:lnTo>
                    <a:pt x="25218" y="43326"/>
                  </a:lnTo>
                  <a:lnTo>
                    <a:pt x="24749" y="42286"/>
                  </a:lnTo>
                  <a:lnTo>
                    <a:pt x="24313" y="41179"/>
                  </a:lnTo>
                  <a:lnTo>
                    <a:pt x="23810" y="38966"/>
                  </a:lnTo>
                  <a:lnTo>
                    <a:pt x="23709" y="36753"/>
                  </a:lnTo>
                  <a:lnTo>
                    <a:pt x="24011" y="34540"/>
                  </a:lnTo>
                  <a:lnTo>
                    <a:pt x="24648" y="32427"/>
                  </a:lnTo>
                  <a:lnTo>
                    <a:pt x="25620" y="30449"/>
                  </a:lnTo>
                  <a:lnTo>
                    <a:pt x="26928" y="28638"/>
                  </a:lnTo>
                  <a:lnTo>
                    <a:pt x="28571" y="27062"/>
                  </a:lnTo>
                  <a:lnTo>
                    <a:pt x="29510" y="26391"/>
                  </a:lnTo>
                  <a:lnTo>
                    <a:pt x="30516" y="25788"/>
                  </a:lnTo>
                  <a:lnTo>
                    <a:pt x="32595" y="24849"/>
                  </a:lnTo>
                  <a:lnTo>
                    <a:pt x="34742" y="24312"/>
                  </a:lnTo>
                  <a:lnTo>
                    <a:pt x="36955" y="24145"/>
                  </a:lnTo>
                  <a:close/>
                  <a:moveTo>
                    <a:pt x="32864" y="1"/>
                  </a:moveTo>
                  <a:lnTo>
                    <a:pt x="31086" y="7009"/>
                  </a:lnTo>
                  <a:lnTo>
                    <a:pt x="29309" y="7411"/>
                  </a:lnTo>
                  <a:lnTo>
                    <a:pt x="25855" y="8518"/>
                  </a:lnTo>
                  <a:lnTo>
                    <a:pt x="24179" y="9256"/>
                  </a:lnTo>
                  <a:lnTo>
                    <a:pt x="18646" y="4494"/>
                  </a:lnTo>
                  <a:lnTo>
                    <a:pt x="12341" y="8786"/>
                  </a:lnTo>
                  <a:lnTo>
                    <a:pt x="14957" y="15594"/>
                  </a:lnTo>
                  <a:lnTo>
                    <a:pt x="13750" y="16901"/>
                  </a:lnTo>
                  <a:lnTo>
                    <a:pt x="11604" y="19785"/>
                  </a:lnTo>
                  <a:lnTo>
                    <a:pt x="10665" y="21361"/>
                  </a:lnTo>
                  <a:lnTo>
                    <a:pt x="3421" y="20624"/>
                  </a:lnTo>
                  <a:lnTo>
                    <a:pt x="806" y="27867"/>
                  </a:lnTo>
                  <a:lnTo>
                    <a:pt x="6775" y="31924"/>
                  </a:lnTo>
                  <a:lnTo>
                    <a:pt x="6574" y="33232"/>
                  </a:lnTo>
                  <a:lnTo>
                    <a:pt x="6372" y="35781"/>
                  </a:lnTo>
                  <a:lnTo>
                    <a:pt x="6372" y="37088"/>
                  </a:lnTo>
                  <a:lnTo>
                    <a:pt x="6305" y="38161"/>
                  </a:lnTo>
                  <a:lnTo>
                    <a:pt x="6372" y="39235"/>
                  </a:lnTo>
                  <a:lnTo>
                    <a:pt x="1" y="42789"/>
                  </a:lnTo>
                  <a:lnTo>
                    <a:pt x="2013" y="50200"/>
                  </a:lnTo>
                  <a:lnTo>
                    <a:pt x="9189" y="50200"/>
                  </a:lnTo>
                  <a:lnTo>
                    <a:pt x="9726" y="51307"/>
                  </a:lnTo>
                  <a:lnTo>
                    <a:pt x="10933" y="53419"/>
                  </a:lnTo>
                  <a:lnTo>
                    <a:pt x="11604" y="54459"/>
                  </a:lnTo>
                  <a:lnTo>
                    <a:pt x="12308" y="55465"/>
                  </a:lnTo>
                  <a:lnTo>
                    <a:pt x="13079" y="56471"/>
                  </a:lnTo>
                  <a:lnTo>
                    <a:pt x="9994" y="62876"/>
                  </a:lnTo>
                  <a:lnTo>
                    <a:pt x="15929" y="67839"/>
                  </a:lnTo>
                  <a:lnTo>
                    <a:pt x="21630" y="63546"/>
                  </a:lnTo>
                  <a:lnTo>
                    <a:pt x="23273" y="64452"/>
                  </a:lnTo>
                  <a:lnTo>
                    <a:pt x="26727" y="65927"/>
                  </a:lnTo>
                  <a:lnTo>
                    <a:pt x="28538" y="66464"/>
                  </a:lnTo>
                  <a:lnTo>
                    <a:pt x="29678" y="73372"/>
                  </a:lnTo>
                  <a:lnTo>
                    <a:pt x="37391" y="74042"/>
                  </a:lnTo>
                  <a:lnTo>
                    <a:pt x="39671" y="67537"/>
                  </a:lnTo>
                  <a:lnTo>
                    <a:pt x="41549" y="67302"/>
                  </a:lnTo>
                  <a:lnTo>
                    <a:pt x="45271" y="66497"/>
                  </a:lnTo>
                  <a:lnTo>
                    <a:pt x="47048" y="65927"/>
                  </a:lnTo>
                  <a:lnTo>
                    <a:pt x="51944" y="70823"/>
                  </a:lnTo>
                  <a:lnTo>
                    <a:pt x="58617" y="66967"/>
                  </a:lnTo>
                  <a:lnTo>
                    <a:pt x="56773" y="60294"/>
                  </a:lnTo>
                  <a:lnTo>
                    <a:pt x="58215" y="59053"/>
                  </a:lnTo>
                  <a:lnTo>
                    <a:pt x="60797" y="56270"/>
                  </a:lnTo>
                  <a:lnTo>
                    <a:pt x="61937" y="54727"/>
                  </a:lnTo>
                  <a:lnTo>
                    <a:pt x="68711" y="55968"/>
                  </a:lnTo>
                  <a:lnTo>
                    <a:pt x="71964" y="48959"/>
                  </a:lnTo>
                  <a:lnTo>
                    <a:pt x="66632" y="44667"/>
                  </a:lnTo>
                  <a:lnTo>
                    <a:pt x="67034" y="42856"/>
                  </a:lnTo>
                  <a:lnTo>
                    <a:pt x="67470" y="39134"/>
                  </a:lnTo>
                  <a:lnTo>
                    <a:pt x="67470" y="37256"/>
                  </a:lnTo>
                  <a:lnTo>
                    <a:pt x="73841" y="34406"/>
                  </a:lnTo>
                  <a:lnTo>
                    <a:pt x="72500" y="26794"/>
                  </a:lnTo>
                  <a:lnTo>
                    <a:pt x="65458" y="26224"/>
                  </a:lnTo>
                  <a:lnTo>
                    <a:pt x="64754" y="24480"/>
                  </a:lnTo>
                  <a:lnTo>
                    <a:pt x="63010" y="21194"/>
                  </a:lnTo>
                  <a:lnTo>
                    <a:pt x="61937" y="19651"/>
                  </a:lnTo>
                  <a:lnTo>
                    <a:pt x="64150" y="15929"/>
                  </a:lnTo>
                  <a:lnTo>
                    <a:pt x="65559" y="13548"/>
                  </a:lnTo>
                  <a:lnTo>
                    <a:pt x="60093" y="8116"/>
                  </a:lnTo>
                  <a:lnTo>
                    <a:pt x="53990" y="11804"/>
                  </a:lnTo>
                  <a:lnTo>
                    <a:pt x="52682" y="10899"/>
                  </a:lnTo>
                  <a:lnTo>
                    <a:pt x="49865" y="9390"/>
                  </a:lnTo>
                  <a:lnTo>
                    <a:pt x="46948" y="8183"/>
                  </a:lnTo>
                  <a:lnTo>
                    <a:pt x="43896" y="7277"/>
                  </a:lnTo>
                  <a:lnTo>
                    <a:pt x="42320" y="6975"/>
                  </a:lnTo>
                  <a:lnTo>
                    <a:pt x="40576" y="1"/>
                  </a:lnTo>
                  <a:close/>
                </a:path>
              </a:pathLst>
            </a:custGeom>
            <a:solidFill>
              <a:srgbClr val="6EDBFC"/>
            </a:solidFill>
            <a:ln w="10900" cap="flat" cmpd="sng">
              <a:solidFill>
                <a:schemeClr val="dk2"/>
              </a:solidFill>
              <a:prstDash val="solid"/>
              <a:miter lim="33533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29"/>
            <p:cNvSpPr/>
            <p:nvPr/>
          </p:nvSpPr>
          <p:spPr>
            <a:xfrm>
              <a:off x="7214164" y="1954899"/>
              <a:ext cx="298379" cy="303830"/>
            </a:xfrm>
            <a:custGeom>
              <a:avLst/>
              <a:gdLst/>
              <a:ahLst/>
              <a:cxnLst/>
              <a:rect l="l" t="t" r="r" b="b"/>
              <a:pathLst>
                <a:path w="16533" h="16835" extrusionOk="0">
                  <a:moveTo>
                    <a:pt x="8652" y="4125"/>
                  </a:moveTo>
                  <a:lnTo>
                    <a:pt x="9524" y="4293"/>
                  </a:lnTo>
                  <a:lnTo>
                    <a:pt x="10295" y="4628"/>
                  </a:lnTo>
                  <a:lnTo>
                    <a:pt x="10999" y="5098"/>
                  </a:lnTo>
                  <a:lnTo>
                    <a:pt x="11603" y="5668"/>
                  </a:lnTo>
                  <a:lnTo>
                    <a:pt x="12072" y="6372"/>
                  </a:lnTo>
                  <a:lnTo>
                    <a:pt x="12408" y="7143"/>
                  </a:lnTo>
                  <a:lnTo>
                    <a:pt x="12575" y="8015"/>
                  </a:lnTo>
                  <a:lnTo>
                    <a:pt x="12575" y="8451"/>
                  </a:lnTo>
                  <a:lnTo>
                    <a:pt x="12609" y="8485"/>
                  </a:lnTo>
                  <a:lnTo>
                    <a:pt x="12575" y="9189"/>
                  </a:lnTo>
                  <a:lnTo>
                    <a:pt x="12173" y="10463"/>
                  </a:lnTo>
                  <a:lnTo>
                    <a:pt x="11435" y="11503"/>
                  </a:lnTo>
                  <a:lnTo>
                    <a:pt x="10463" y="12274"/>
                  </a:lnTo>
                  <a:lnTo>
                    <a:pt x="9323" y="12743"/>
                  </a:lnTo>
                  <a:lnTo>
                    <a:pt x="8082" y="12878"/>
                  </a:lnTo>
                  <a:lnTo>
                    <a:pt x="6841" y="12676"/>
                  </a:lnTo>
                  <a:lnTo>
                    <a:pt x="5667" y="12073"/>
                  </a:lnTo>
                  <a:lnTo>
                    <a:pt x="5131" y="11570"/>
                  </a:lnTo>
                  <a:lnTo>
                    <a:pt x="4661" y="11033"/>
                  </a:lnTo>
                  <a:lnTo>
                    <a:pt x="4024" y="9860"/>
                  </a:lnTo>
                  <a:lnTo>
                    <a:pt x="3823" y="8619"/>
                  </a:lnTo>
                  <a:lnTo>
                    <a:pt x="3957" y="7378"/>
                  </a:lnTo>
                  <a:lnTo>
                    <a:pt x="4427" y="6238"/>
                  </a:lnTo>
                  <a:lnTo>
                    <a:pt x="5198" y="5266"/>
                  </a:lnTo>
                  <a:lnTo>
                    <a:pt x="6238" y="4561"/>
                  </a:lnTo>
                  <a:lnTo>
                    <a:pt x="7512" y="4159"/>
                  </a:lnTo>
                  <a:lnTo>
                    <a:pt x="8216" y="4125"/>
                  </a:lnTo>
                  <a:close/>
                  <a:moveTo>
                    <a:pt x="8015" y="1"/>
                  </a:moveTo>
                  <a:lnTo>
                    <a:pt x="7713" y="34"/>
                  </a:lnTo>
                  <a:lnTo>
                    <a:pt x="7244" y="403"/>
                  </a:lnTo>
                  <a:lnTo>
                    <a:pt x="7143" y="671"/>
                  </a:lnTo>
                  <a:lnTo>
                    <a:pt x="7042" y="1107"/>
                  </a:lnTo>
                  <a:lnTo>
                    <a:pt x="6942" y="1309"/>
                  </a:lnTo>
                  <a:lnTo>
                    <a:pt x="6640" y="1644"/>
                  </a:lnTo>
                  <a:lnTo>
                    <a:pt x="6405" y="1711"/>
                  </a:lnTo>
                  <a:lnTo>
                    <a:pt x="6103" y="1812"/>
                  </a:lnTo>
                  <a:lnTo>
                    <a:pt x="5802" y="1912"/>
                  </a:lnTo>
                  <a:lnTo>
                    <a:pt x="5567" y="1979"/>
                  </a:lnTo>
                  <a:lnTo>
                    <a:pt x="5131" y="1879"/>
                  </a:lnTo>
                  <a:lnTo>
                    <a:pt x="4930" y="1745"/>
                  </a:lnTo>
                  <a:lnTo>
                    <a:pt x="4594" y="1476"/>
                  </a:lnTo>
                  <a:lnTo>
                    <a:pt x="4326" y="1309"/>
                  </a:lnTo>
                  <a:lnTo>
                    <a:pt x="3790" y="1275"/>
                  </a:lnTo>
                  <a:lnTo>
                    <a:pt x="3521" y="1409"/>
                  </a:lnTo>
                  <a:lnTo>
                    <a:pt x="3220" y="1610"/>
                  </a:lnTo>
                  <a:lnTo>
                    <a:pt x="2985" y="1812"/>
                  </a:lnTo>
                  <a:lnTo>
                    <a:pt x="2817" y="2348"/>
                  </a:lnTo>
                  <a:lnTo>
                    <a:pt x="2884" y="2650"/>
                  </a:lnTo>
                  <a:lnTo>
                    <a:pt x="3052" y="3052"/>
                  </a:lnTo>
                  <a:lnTo>
                    <a:pt x="3119" y="3287"/>
                  </a:lnTo>
                  <a:lnTo>
                    <a:pt x="3052" y="3723"/>
                  </a:lnTo>
                  <a:lnTo>
                    <a:pt x="2918" y="3924"/>
                  </a:lnTo>
                  <a:lnTo>
                    <a:pt x="2717" y="4192"/>
                  </a:lnTo>
                  <a:lnTo>
                    <a:pt x="2515" y="4427"/>
                  </a:lnTo>
                  <a:lnTo>
                    <a:pt x="2381" y="4628"/>
                  </a:lnTo>
                  <a:lnTo>
                    <a:pt x="1945" y="4830"/>
                  </a:lnTo>
                  <a:lnTo>
                    <a:pt x="1711" y="4830"/>
                  </a:lnTo>
                  <a:lnTo>
                    <a:pt x="1308" y="4763"/>
                  </a:lnTo>
                  <a:lnTo>
                    <a:pt x="1006" y="4763"/>
                  </a:lnTo>
                  <a:lnTo>
                    <a:pt x="503" y="5064"/>
                  </a:lnTo>
                  <a:lnTo>
                    <a:pt x="403" y="5333"/>
                  </a:lnTo>
                  <a:lnTo>
                    <a:pt x="269" y="5735"/>
                  </a:lnTo>
                  <a:lnTo>
                    <a:pt x="168" y="6003"/>
                  </a:lnTo>
                  <a:lnTo>
                    <a:pt x="336" y="6540"/>
                  </a:lnTo>
                  <a:lnTo>
                    <a:pt x="570" y="6741"/>
                  </a:lnTo>
                  <a:lnTo>
                    <a:pt x="973" y="7009"/>
                  </a:lnTo>
                  <a:lnTo>
                    <a:pt x="1140" y="7177"/>
                  </a:lnTo>
                  <a:lnTo>
                    <a:pt x="1342" y="7579"/>
                  </a:lnTo>
                  <a:lnTo>
                    <a:pt x="1342" y="7814"/>
                  </a:lnTo>
                  <a:lnTo>
                    <a:pt x="1308" y="8149"/>
                  </a:lnTo>
                  <a:lnTo>
                    <a:pt x="1308" y="8485"/>
                  </a:lnTo>
                  <a:lnTo>
                    <a:pt x="1275" y="8719"/>
                  </a:lnTo>
                  <a:lnTo>
                    <a:pt x="1040" y="9088"/>
                  </a:lnTo>
                  <a:lnTo>
                    <a:pt x="872" y="9222"/>
                  </a:lnTo>
                  <a:lnTo>
                    <a:pt x="470" y="9457"/>
                  </a:lnTo>
                  <a:lnTo>
                    <a:pt x="202" y="9625"/>
                  </a:lnTo>
                  <a:lnTo>
                    <a:pt x="0" y="10128"/>
                  </a:lnTo>
                  <a:lnTo>
                    <a:pt x="34" y="10430"/>
                  </a:lnTo>
                  <a:lnTo>
                    <a:pt x="134" y="10832"/>
                  </a:lnTo>
                  <a:lnTo>
                    <a:pt x="235" y="11100"/>
                  </a:lnTo>
                  <a:lnTo>
                    <a:pt x="705" y="11436"/>
                  </a:lnTo>
                  <a:lnTo>
                    <a:pt x="1006" y="11469"/>
                  </a:lnTo>
                  <a:lnTo>
                    <a:pt x="1643" y="11469"/>
                  </a:lnTo>
                  <a:lnTo>
                    <a:pt x="2046" y="11704"/>
                  </a:lnTo>
                  <a:lnTo>
                    <a:pt x="2180" y="11872"/>
                  </a:lnTo>
                  <a:lnTo>
                    <a:pt x="2348" y="12207"/>
                  </a:lnTo>
                  <a:lnTo>
                    <a:pt x="2549" y="12475"/>
                  </a:lnTo>
                  <a:lnTo>
                    <a:pt x="2649" y="12676"/>
                  </a:lnTo>
                  <a:lnTo>
                    <a:pt x="2683" y="13112"/>
                  </a:lnTo>
                  <a:lnTo>
                    <a:pt x="2616" y="13347"/>
                  </a:lnTo>
                  <a:lnTo>
                    <a:pt x="2448" y="13716"/>
                  </a:lnTo>
                  <a:lnTo>
                    <a:pt x="2348" y="13984"/>
                  </a:lnTo>
                  <a:lnTo>
                    <a:pt x="2448" y="14554"/>
                  </a:lnTo>
                  <a:lnTo>
                    <a:pt x="2649" y="14755"/>
                  </a:lnTo>
                  <a:lnTo>
                    <a:pt x="2951" y="15024"/>
                  </a:lnTo>
                  <a:lnTo>
                    <a:pt x="3220" y="15191"/>
                  </a:lnTo>
                  <a:lnTo>
                    <a:pt x="3790" y="15191"/>
                  </a:lnTo>
                  <a:lnTo>
                    <a:pt x="4024" y="15057"/>
                  </a:lnTo>
                  <a:lnTo>
                    <a:pt x="4360" y="14823"/>
                  </a:lnTo>
                  <a:lnTo>
                    <a:pt x="4527" y="14722"/>
                  </a:lnTo>
                  <a:lnTo>
                    <a:pt x="4997" y="14688"/>
                  </a:lnTo>
                  <a:lnTo>
                    <a:pt x="5198" y="14755"/>
                  </a:lnTo>
                  <a:lnTo>
                    <a:pt x="5533" y="14890"/>
                  </a:lnTo>
                  <a:lnTo>
                    <a:pt x="5869" y="15024"/>
                  </a:lnTo>
                  <a:lnTo>
                    <a:pt x="6070" y="15124"/>
                  </a:lnTo>
                  <a:lnTo>
                    <a:pt x="6372" y="15493"/>
                  </a:lnTo>
                  <a:lnTo>
                    <a:pt x="6439" y="15694"/>
                  </a:lnTo>
                  <a:lnTo>
                    <a:pt x="6506" y="16063"/>
                  </a:lnTo>
                  <a:lnTo>
                    <a:pt x="6573" y="16365"/>
                  </a:lnTo>
                  <a:lnTo>
                    <a:pt x="7009" y="16734"/>
                  </a:lnTo>
                  <a:lnTo>
                    <a:pt x="7277" y="16801"/>
                  </a:lnTo>
                  <a:lnTo>
                    <a:pt x="7679" y="16835"/>
                  </a:lnTo>
                  <a:lnTo>
                    <a:pt x="7981" y="16835"/>
                  </a:lnTo>
                  <a:lnTo>
                    <a:pt x="8451" y="16533"/>
                  </a:lnTo>
                  <a:lnTo>
                    <a:pt x="8585" y="16264"/>
                  </a:lnTo>
                  <a:lnTo>
                    <a:pt x="8685" y="15929"/>
                  </a:lnTo>
                  <a:lnTo>
                    <a:pt x="8786" y="15694"/>
                  </a:lnTo>
                  <a:lnTo>
                    <a:pt x="9155" y="15393"/>
                  </a:lnTo>
                  <a:lnTo>
                    <a:pt x="9356" y="15359"/>
                  </a:lnTo>
                  <a:lnTo>
                    <a:pt x="9725" y="15292"/>
                  </a:lnTo>
                  <a:lnTo>
                    <a:pt x="10094" y="15191"/>
                  </a:lnTo>
                  <a:lnTo>
                    <a:pt x="10329" y="15158"/>
                  </a:lnTo>
                  <a:lnTo>
                    <a:pt x="10765" y="15258"/>
                  </a:lnTo>
                  <a:lnTo>
                    <a:pt x="10932" y="15426"/>
                  </a:lnTo>
                  <a:lnTo>
                    <a:pt x="11200" y="15694"/>
                  </a:lnTo>
                  <a:lnTo>
                    <a:pt x="11402" y="15862"/>
                  </a:lnTo>
                  <a:lnTo>
                    <a:pt x="11972" y="15929"/>
                  </a:lnTo>
                  <a:lnTo>
                    <a:pt x="12240" y="15829"/>
                  </a:lnTo>
                  <a:lnTo>
                    <a:pt x="12575" y="15627"/>
                  </a:lnTo>
                  <a:lnTo>
                    <a:pt x="12844" y="15460"/>
                  </a:lnTo>
                  <a:lnTo>
                    <a:pt x="13045" y="14923"/>
                  </a:lnTo>
                  <a:lnTo>
                    <a:pt x="13011" y="14621"/>
                  </a:lnTo>
                  <a:lnTo>
                    <a:pt x="12911" y="14286"/>
                  </a:lnTo>
                  <a:lnTo>
                    <a:pt x="12877" y="14051"/>
                  </a:lnTo>
                  <a:lnTo>
                    <a:pt x="12978" y="13615"/>
                  </a:lnTo>
                  <a:lnTo>
                    <a:pt x="13145" y="13448"/>
                  </a:lnTo>
                  <a:lnTo>
                    <a:pt x="13380" y="13179"/>
                  </a:lnTo>
                  <a:lnTo>
                    <a:pt x="13648" y="12878"/>
                  </a:lnTo>
                  <a:lnTo>
                    <a:pt x="13816" y="12710"/>
                  </a:lnTo>
                  <a:lnTo>
                    <a:pt x="14252" y="12542"/>
                  </a:lnTo>
                  <a:lnTo>
                    <a:pt x="14487" y="12576"/>
                  </a:lnTo>
                  <a:lnTo>
                    <a:pt x="14822" y="12643"/>
                  </a:lnTo>
                  <a:lnTo>
                    <a:pt x="15124" y="12676"/>
                  </a:lnTo>
                  <a:lnTo>
                    <a:pt x="15627" y="12408"/>
                  </a:lnTo>
                  <a:lnTo>
                    <a:pt x="15761" y="12173"/>
                  </a:lnTo>
                  <a:lnTo>
                    <a:pt x="15929" y="11805"/>
                  </a:lnTo>
                  <a:lnTo>
                    <a:pt x="16029" y="11503"/>
                  </a:lnTo>
                  <a:lnTo>
                    <a:pt x="15895" y="10966"/>
                  </a:lnTo>
                  <a:lnTo>
                    <a:pt x="15694" y="10765"/>
                  </a:lnTo>
                  <a:lnTo>
                    <a:pt x="15426" y="10530"/>
                  </a:lnTo>
                  <a:lnTo>
                    <a:pt x="15258" y="10396"/>
                  </a:lnTo>
                  <a:lnTo>
                    <a:pt x="15090" y="9960"/>
                  </a:lnTo>
                  <a:lnTo>
                    <a:pt x="15124" y="9725"/>
                  </a:lnTo>
                  <a:lnTo>
                    <a:pt x="15157" y="9357"/>
                  </a:lnTo>
                  <a:lnTo>
                    <a:pt x="15191" y="8954"/>
                  </a:lnTo>
                  <a:lnTo>
                    <a:pt x="15224" y="8719"/>
                  </a:lnTo>
                  <a:lnTo>
                    <a:pt x="15493" y="8384"/>
                  </a:lnTo>
                  <a:lnTo>
                    <a:pt x="15694" y="8250"/>
                  </a:lnTo>
                  <a:lnTo>
                    <a:pt x="16029" y="8116"/>
                  </a:lnTo>
                  <a:lnTo>
                    <a:pt x="16264" y="7948"/>
                  </a:lnTo>
                  <a:lnTo>
                    <a:pt x="16532" y="7445"/>
                  </a:lnTo>
                  <a:lnTo>
                    <a:pt x="16532" y="7177"/>
                  </a:lnTo>
                  <a:lnTo>
                    <a:pt x="16465" y="6775"/>
                  </a:lnTo>
                  <a:lnTo>
                    <a:pt x="16365" y="6506"/>
                  </a:lnTo>
                  <a:lnTo>
                    <a:pt x="15962" y="6104"/>
                  </a:lnTo>
                  <a:lnTo>
                    <a:pt x="15660" y="6070"/>
                  </a:lnTo>
                  <a:lnTo>
                    <a:pt x="15258" y="6037"/>
                  </a:lnTo>
                  <a:lnTo>
                    <a:pt x="15057" y="6003"/>
                  </a:lnTo>
                  <a:lnTo>
                    <a:pt x="14688" y="5735"/>
                  </a:lnTo>
                  <a:lnTo>
                    <a:pt x="14554" y="5567"/>
                  </a:lnTo>
                  <a:lnTo>
                    <a:pt x="14386" y="5232"/>
                  </a:lnTo>
                  <a:lnTo>
                    <a:pt x="14218" y="4897"/>
                  </a:lnTo>
                  <a:lnTo>
                    <a:pt x="14118" y="4695"/>
                  </a:lnTo>
                  <a:lnTo>
                    <a:pt x="14118" y="4260"/>
                  </a:lnTo>
                  <a:lnTo>
                    <a:pt x="14218" y="4058"/>
                  </a:lnTo>
                  <a:lnTo>
                    <a:pt x="14420" y="3723"/>
                  </a:lnTo>
                  <a:lnTo>
                    <a:pt x="14520" y="3455"/>
                  </a:lnTo>
                  <a:lnTo>
                    <a:pt x="14453" y="2885"/>
                  </a:lnTo>
                  <a:lnTo>
                    <a:pt x="14286" y="2650"/>
                  </a:lnTo>
                  <a:lnTo>
                    <a:pt x="14017" y="2382"/>
                  </a:lnTo>
                  <a:lnTo>
                    <a:pt x="13783" y="2180"/>
                  </a:lnTo>
                  <a:lnTo>
                    <a:pt x="13212" y="2113"/>
                  </a:lnTo>
                  <a:lnTo>
                    <a:pt x="12944" y="2248"/>
                  </a:lnTo>
                  <a:lnTo>
                    <a:pt x="12609" y="2449"/>
                  </a:lnTo>
                  <a:lnTo>
                    <a:pt x="12374" y="2549"/>
                  </a:lnTo>
                  <a:lnTo>
                    <a:pt x="11938" y="2549"/>
                  </a:lnTo>
                  <a:lnTo>
                    <a:pt x="11737" y="2449"/>
                  </a:lnTo>
                  <a:lnTo>
                    <a:pt x="10899" y="2013"/>
                  </a:lnTo>
                  <a:lnTo>
                    <a:pt x="9960" y="1745"/>
                  </a:lnTo>
                  <a:lnTo>
                    <a:pt x="9759" y="1644"/>
                  </a:lnTo>
                  <a:lnTo>
                    <a:pt x="9423" y="1309"/>
                  </a:lnTo>
                  <a:lnTo>
                    <a:pt x="9356" y="1107"/>
                  </a:lnTo>
                  <a:lnTo>
                    <a:pt x="9256" y="671"/>
                  </a:lnTo>
                  <a:lnTo>
                    <a:pt x="9155" y="403"/>
                  </a:lnTo>
                  <a:lnTo>
                    <a:pt x="8685" y="34"/>
                  </a:lnTo>
                  <a:lnTo>
                    <a:pt x="8384" y="1"/>
                  </a:lnTo>
                  <a:close/>
                </a:path>
              </a:pathLst>
            </a:custGeom>
            <a:solidFill>
              <a:srgbClr val="6EDBFC"/>
            </a:solidFill>
            <a:ln w="10900" cap="flat" cmpd="sng">
              <a:solidFill>
                <a:schemeClr val="dk2"/>
              </a:solidFill>
              <a:prstDash val="solid"/>
              <a:miter lim="33533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29"/>
            <p:cNvSpPr/>
            <p:nvPr/>
          </p:nvSpPr>
          <p:spPr>
            <a:xfrm>
              <a:off x="5330186" y="1481044"/>
              <a:ext cx="2273137" cy="88974"/>
            </a:xfrm>
            <a:custGeom>
              <a:avLst/>
              <a:gdLst/>
              <a:ahLst/>
              <a:cxnLst/>
              <a:rect l="l" t="t" r="r" b="b"/>
              <a:pathLst>
                <a:path w="125953" h="4930" extrusionOk="0">
                  <a:moveTo>
                    <a:pt x="4193" y="0"/>
                  </a:moveTo>
                  <a:lnTo>
                    <a:pt x="3287" y="201"/>
                  </a:lnTo>
                  <a:lnTo>
                    <a:pt x="2449" y="537"/>
                  </a:lnTo>
                  <a:lnTo>
                    <a:pt x="1678" y="1040"/>
                  </a:lnTo>
                  <a:lnTo>
                    <a:pt x="1041" y="1677"/>
                  </a:lnTo>
                  <a:lnTo>
                    <a:pt x="538" y="2448"/>
                  </a:lnTo>
                  <a:lnTo>
                    <a:pt x="202" y="3286"/>
                  </a:lnTo>
                  <a:lnTo>
                    <a:pt x="1" y="4192"/>
                  </a:lnTo>
                  <a:lnTo>
                    <a:pt x="1" y="4695"/>
                  </a:lnTo>
                  <a:lnTo>
                    <a:pt x="1" y="4930"/>
                  </a:lnTo>
                  <a:lnTo>
                    <a:pt x="125952" y="4930"/>
                  </a:lnTo>
                  <a:lnTo>
                    <a:pt x="125952" y="4695"/>
                  </a:lnTo>
                  <a:lnTo>
                    <a:pt x="125919" y="4192"/>
                  </a:lnTo>
                  <a:lnTo>
                    <a:pt x="125718" y="3286"/>
                  </a:lnTo>
                  <a:lnTo>
                    <a:pt x="125382" y="2448"/>
                  </a:lnTo>
                  <a:lnTo>
                    <a:pt x="124879" y="1677"/>
                  </a:lnTo>
                  <a:lnTo>
                    <a:pt x="124209" y="1040"/>
                  </a:lnTo>
                  <a:lnTo>
                    <a:pt x="123471" y="537"/>
                  </a:lnTo>
                  <a:lnTo>
                    <a:pt x="122632" y="168"/>
                  </a:lnTo>
                  <a:lnTo>
                    <a:pt x="121694"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29"/>
            <p:cNvSpPr/>
            <p:nvPr/>
          </p:nvSpPr>
          <p:spPr>
            <a:xfrm>
              <a:off x="5330186" y="1481044"/>
              <a:ext cx="2273137" cy="1746601"/>
            </a:xfrm>
            <a:custGeom>
              <a:avLst/>
              <a:gdLst/>
              <a:ahLst/>
              <a:cxnLst/>
              <a:rect l="l" t="t" r="r" b="b"/>
              <a:pathLst>
                <a:path w="125953" h="96778" fill="none" extrusionOk="0">
                  <a:moveTo>
                    <a:pt x="125952" y="4695"/>
                  </a:moveTo>
                  <a:lnTo>
                    <a:pt x="125952" y="92083"/>
                  </a:lnTo>
                  <a:lnTo>
                    <a:pt x="125919" y="92552"/>
                  </a:lnTo>
                  <a:lnTo>
                    <a:pt x="125718" y="93458"/>
                  </a:lnTo>
                  <a:lnTo>
                    <a:pt x="125382" y="94330"/>
                  </a:lnTo>
                  <a:lnTo>
                    <a:pt x="124879" y="95067"/>
                  </a:lnTo>
                  <a:lnTo>
                    <a:pt x="124242" y="95704"/>
                  </a:lnTo>
                  <a:lnTo>
                    <a:pt x="123471" y="96207"/>
                  </a:lnTo>
                  <a:lnTo>
                    <a:pt x="122632" y="96576"/>
                  </a:lnTo>
                  <a:lnTo>
                    <a:pt x="121727" y="96777"/>
                  </a:lnTo>
                  <a:lnTo>
                    <a:pt x="121224" y="96777"/>
                  </a:lnTo>
                  <a:lnTo>
                    <a:pt x="4696" y="96777"/>
                  </a:lnTo>
                  <a:lnTo>
                    <a:pt x="4226" y="96777"/>
                  </a:lnTo>
                  <a:lnTo>
                    <a:pt x="3287" y="96576"/>
                  </a:lnTo>
                  <a:lnTo>
                    <a:pt x="2449" y="96207"/>
                  </a:lnTo>
                  <a:lnTo>
                    <a:pt x="1711" y="95704"/>
                  </a:lnTo>
                  <a:lnTo>
                    <a:pt x="1041" y="95067"/>
                  </a:lnTo>
                  <a:lnTo>
                    <a:pt x="538" y="94330"/>
                  </a:lnTo>
                  <a:lnTo>
                    <a:pt x="202" y="93491"/>
                  </a:lnTo>
                  <a:lnTo>
                    <a:pt x="1" y="92552"/>
                  </a:lnTo>
                  <a:lnTo>
                    <a:pt x="1" y="92083"/>
                  </a:lnTo>
                  <a:lnTo>
                    <a:pt x="1" y="4695"/>
                  </a:lnTo>
                  <a:lnTo>
                    <a:pt x="1" y="4192"/>
                  </a:lnTo>
                  <a:lnTo>
                    <a:pt x="202" y="3286"/>
                  </a:lnTo>
                  <a:lnTo>
                    <a:pt x="538" y="2448"/>
                  </a:lnTo>
                  <a:lnTo>
                    <a:pt x="1041" y="1677"/>
                  </a:lnTo>
                  <a:lnTo>
                    <a:pt x="1678" y="1040"/>
                  </a:lnTo>
                  <a:lnTo>
                    <a:pt x="2449" y="537"/>
                  </a:lnTo>
                  <a:lnTo>
                    <a:pt x="3287" y="201"/>
                  </a:lnTo>
                  <a:lnTo>
                    <a:pt x="4193" y="0"/>
                  </a:lnTo>
                  <a:lnTo>
                    <a:pt x="4696" y="0"/>
                  </a:lnTo>
                  <a:lnTo>
                    <a:pt x="121224" y="0"/>
                  </a:lnTo>
                  <a:lnTo>
                    <a:pt x="121694" y="0"/>
                  </a:lnTo>
                  <a:lnTo>
                    <a:pt x="122632" y="168"/>
                  </a:lnTo>
                  <a:lnTo>
                    <a:pt x="123471" y="537"/>
                  </a:lnTo>
                  <a:lnTo>
                    <a:pt x="124209" y="1040"/>
                  </a:lnTo>
                  <a:lnTo>
                    <a:pt x="124879" y="1677"/>
                  </a:lnTo>
                  <a:lnTo>
                    <a:pt x="125382" y="2448"/>
                  </a:lnTo>
                  <a:lnTo>
                    <a:pt x="125718" y="3286"/>
                  </a:lnTo>
                  <a:lnTo>
                    <a:pt x="125919" y="4192"/>
                  </a:lnTo>
                  <a:lnTo>
                    <a:pt x="125952" y="4695"/>
                  </a:lnTo>
                  <a:close/>
                </a:path>
              </a:pathLst>
            </a:custGeom>
            <a:noFill/>
            <a:ln w="10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29"/>
            <p:cNvSpPr/>
            <p:nvPr/>
          </p:nvSpPr>
          <p:spPr>
            <a:xfrm>
              <a:off x="5484510" y="1508277"/>
              <a:ext cx="35120" cy="34507"/>
            </a:xfrm>
            <a:custGeom>
              <a:avLst/>
              <a:gdLst/>
              <a:ahLst/>
              <a:cxnLst/>
              <a:rect l="l" t="t" r="r" b="b"/>
              <a:pathLst>
                <a:path w="1946" h="1912" extrusionOk="0">
                  <a:moveTo>
                    <a:pt x="973" y="0"/>
                  </a:moveTo>
                  <a:lnTo>
                    <a:pt x="672" y="34"/>
                  </a:lnTo>
                  <a:lnTo>
                    <a:pt x="236" y="336"/>
                  </a:lnTo>
                  <a:lnTo>
                    <a:pt x="1" y="839"/>
                  </a:lnTo>
                  <a:lnTo>
                    <a:pt x="102" y="1409"/>
                  </a:lnTo>
                  <a:lnTo>
                    <a:pt x="303" y="1643"/>
                  </a:lnTo>
                  <a:lnTo>
                    <a:pt x="538" y="1811"/>
                  </a:lnTo>
                  <a:lnTo>
                    <a:pt x="1074" y="1912"/>
                  </a:lnTo>
                  <a:lnTo>
                    <a:pt x="1577" y="1710"/>
                  </a:lnTo>
                  <a:lnTo>
                    <a:pt x="1912" y="1274"/>
                  </a:lnTo>
                  <a:lnTo>
                    <a:pt x="1946" y="973"/>
                  </a:lnTo>
                  <a:lnTo>
                    <a:pt x="1879" y="570"/>
                  </a:lnTo>
                  <a:lnTo>
                    <a:pt x="1376" y="67"/>
                  </a:lnTo>
                  <a:lnTo>
                    <a:pt x="973" y="0"/>
                  </a:lnTo>
                  <a:close/>
                </a:path>
              </a:pathLst>
            </a:custGeom>
            <a:solidFill>
              <a:srgbClr val="6ED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29"/>
            <p:cNvSpPr/>
            <p:nvPr/>
          </p:nvSpPr>
          <p:spPr>
            <a:xfrm>
              <a:off x="5566211" y="1508277"/>
              <a:ext cx="35120" cy="34507"/>
            </a:xfrm>
            <a:custGeom>
              <a:avLst/>
              <a:gdLst/>
              <a:ahLst/>
              <a:cxnLst/>
              <a:rect l="l" t="t" r="r" b="b"/>
              <a:pathLst>
                <a:path w="1946" h="1912" extrusionOk="0">
                  <a:moveTo>
                    <a:pt x="1007" y="0"/>
                  </a:moveTo>
                  <a:lnTo>
                    <a:pt x="672" y="34"/>
                  </a:lnTo>
                  <a:lnTo>
                    <a:pt x="236" y="336"/>
                  </a:lnTo>
                  <a:lnTo>
                    <a:pt x="1" y="839"/>
                  </a:lnTo>
                  <a:lnTo>
                    <a:pt x="102" y="1375"/>
                  </a:lnTo>
                  <a:lnTo>
                    <a:pt x="303" y="1610"/>
                  </a:lnTo>
                  <a:lnTo>
                    <a:pt x="538" y="1811"/>
                  </a:lnTo>
                  <a:lnTo>
                    <a:pt x="1074" y="1912"/>
                  </a:lnTo>
                  <a:lnTo>
                    <a:pt x="1577" y="1710"/>
                  </a:lnTo>
                  <a:lnTo>
                    <a:pt x="1879" y="1274"/>
                  </a:lnTo>
                  <a:lnTo>
                    <a:pt x="1946" y="973"/>
                  </a:lnTo>
                  <a:lnTo>
                    <a:pt x="1879" y="570"/>
                  </a:lnTo>
                  <a:lnTo>
                    <a:pt x="1376" y="67"/>
                  </a:lnTo>
                  <a:lnTo>
                    <a:pt x="1007" y="0"/>
                  </a:lnTo>
                  <a:close/>
                </a:path>
              </a:pathLst>
            </a:custGeom>
            <a:solidFill>
              <a:srgbClr val="6ED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29"/>
            <p:cNvSpPr/>
            <p:nvPr/>
          </p:nvSpPr>
          <p:spPr>
            <a:xfrm>
              <a:off x="5647912" y="1508277"/>
              <a:ext cx="34525" cy="34507"/>
            </a:xfrm>
            <a:custGeom>
              <a:avLst/>
              <a:gdLst/>
              <a:ahLst/>
              <a:cxnLst/>
              <a:rect l="l" t="t" r="r" b="b"/>
              <a:pathLst>
                <a:path w="1913" h="1912" extrusionOk="0">
                  <a:moveTo>
                    <a:pt x="973" y="0"/>
                  </a:moveTo>
                  <a:lnTo>
                    <a:pt x="638" y="34"/>
                  </a:lnTo>
                  <a:lnTo>
                    <a:pt x="202" y="336"/>
                  </a:lnTo>
                  <a:lnTo>
                    <a:pt x="1" y="839"/>
                  </a:lnTo>
                  <a:lnTo>
                    <a:pt x="102" y="1409"/>
                  </a:lnTo>
                  <a:lnTo>
                    <a:pt x="269" y="1643"/>
                  </a:lnTo>
                  <a:lnTo>
                    <a:pt x="504" y="1811"/>
                  </a:lnTo>
                  <a:lnTo>
                    <a:pt x="1074" y="1912"/>
                  </a:lnTo>
                  <a:lnTo>
                    <a:pt x="1577" y="1710"/>
                  </a:lnTo>
                  <a:lnTo>
                    <a:pt x="1879" y="1274"/>
                  </a:lnTo>
                  <a:lnTo>
                    <a:pt x="1912" y="973"/>
                  </a:lnTo>
                  <a:lnTo>
                    <a:pt x="1845" y="570"/>
                  </a:lnTo>
                  <a:lnTo>
                    <a:pt x="1342" y="67"/>
                  </a:lnTo>
                  <a:lnTo>
                    <a:pt x="973" y="0"/>
                  </a:lnTo>
                  <a:close/>
                </a:path>
              </a:pathLst>
            </a:custGeom>
            <a:solidFill>
              <a:srgbClr val="6ED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29"/>
            <p:cNvSpPr/>
            <p:nvPr/>
          </p:nvSpPr>
          <p:spPr>
            <a:xfrm>
              <a:off x="6107257" y="2106805"/>
              <a:ext cx="722026" cy="722622"/>
            </a:xfrm>
            <a:custGeom>
              <a:avLst/>
              <a:gdLst/>
              <a:ahLst/>
              <a:cxnLst/>
              <a:rect l="l" t="t" r="r" b="b"/>
              <a:pathLst>
                <a:path w="40007" h="40040" fill="none" extrusionOk="0">
                  <a:moveTo>
                    <a:pt x="40006" y="20020"/>
                  </a:moveTo>
                  <a:lnTo>
                    <a:pt x="39973" y="21529"/>
                  </a:lnTo>
                  <a:lnTo>
                    <a:pt x="39537" y="24480"/>
                  </a:lnTo>
                  <a:lnTo>
                    <a:pt x="38665" y="27263"/>
                  </a:lnTo>
                  <a:lnTo>
                    <a:pt x="37424" y="29912"/>
                  </a:lnTo>
                  <a:lnTo>
                    <a:pt x="35814" y="32327"/>
                  </a:lnTo>
                  <a:lnTo>
                    <a:pt x="33870" y="34473"/>
                  </a:lnTo>
                  <a:lnTo>
                    <a:pt x="31589" y="36351"/>
                  </a:lnTo>
                  <a:lnTo>
                    <a:pt x="29041" y="37893"/>
                  </a:lnTo>
                  <a:lnTo>
                    <a:pt x="27666" y="38497"/>
                  </a:lnTo>
                  <a:lnTo>
                    <a:pt x="26257" y="39034"/>
                  </a:lnTo>
                  <a:lnTo>
                    <a:pt x="23374" y="39771"/>
                  </a:lnTo>
                  <a:lnTo>
                    <a:pt x="20456" y="40040"/>
                  </a:lnTo>
                  <a:lnTo>
                    <a:pt x="17539" y="39905"/>
                  </a:lnTo>
                  <a:lnTo>
                    <a:pt x="14688" y="39335"/>
                  </a:lnTo>
                  <a:lnTo>
                    <a:pt x="11939" y="38363"/>
                  </a:lnTo>
                  <a:lnTo>
                    <a:pt x="9357" y="36988"/>
                  </a:lnTo>
                  <a:lnTo>
                    <a:pt x="6976" y="35211"/>
                  </a:lnTo>
                  <a:lnTo>
                    <a:pt x="5869" y="34171"/>
                  </a:lnTo>
                  <a:lnTo>
                    <a:pt x="4830" y="33065"/>
                  </a:lnTo>
                  <a:lnTo>
                    <a:pt x="3052" y="30684"/>
                  </a:lnTo>
                  <a:lnTo>
                    <a:pt x="1677" y="28102"/>
                  </a:lnTo>
                  <a:lnTo>
                    <a:pt x="705" y="25352"/>
                  </a:lnTo>
                  <a:lnTo>
                    <a:pt x="135" y="22502"/>
                  </a:lnTo>
                  <a:lnTo>
                    <a:pt x="1" y="19584"/>
                  </a:lnTo>
                  <a:lnTo>
                    <a:pt x="269" y="16667"/>
                  </a:lnTo>
                  <a:lnTo>
                    <a:pt x="973" y="13783"/>
                  </a:lnTo>
                  <a:lnTo>
                    <a:pt x="1543" y="12374"/>
                  </a:lnTo>
                  <a:lnTo>
                    <a:pt x="2147" y="10966"/>
                  </a:lnTo>
                  <a:lnTo>
                    <a:pt x="3689" y="8451"/>
                  </a:lnTo>
                  <a:lnTo>
                    <a:pt x="5534" y="6171"/>
                  </a:lnTo>
                  <a:lnTo>
                    <a:pt x="7713" y="4226"/>
                  </a:lnTo>
                  <a:lnTo>
                    <a:pt x="10128" y="2616"/>
                  </a:lnTo>
                  <a:lnTo>
                    <a:pt x="12743" y="1342"/>
                  </a:lnTo>
                  <a:lnTo>
                    <a:pt x="15560" y="504"/>
                  </a:lnTo>
                  <a:lnTo>
                    <a:pt x="18511" y="68"/>
                  </a:lnTo>
                  <a:lnTo>
                    <a:pt x="20020" y="1"/>
                  </a:lnTo>
                  <a:lnTo>
                    <a:pt x="20020" y="1"/>
                  </a:lnTo>
                  <a:lnTo>
                    <a:pt x="21026" y="34"/>
                  </a:lnTo>
                  <a:lnTo>
                    <a:pt x="23038" y="235"/>
                  </a:lnTo>
                  <a:lnTo>
                    <a:pt x="24983" y="638"/>
                  </a:lnTo>
                  <a:lnTo>
                    <a:pt x="26861" y="1208"/>
                  </a:lnTo>
                  <a:lnTo>
                    <a:pt x="28672" y="1979"/>
                  </a:lnTo>
                  <a:lnTo>
                    <a:pt x="30349" y="2885"/>
                  </a:lnTo>
                  <a:lnTo>
                    <a:pt x="31958" y="3958"/>
                  </a:lnTo>
                  <a:lnTo>
                    <a:pt x="33434" y="5165"/>
                  </a:lnTo>
                  <a:lnTo>
                    <a:pt x="34775" y="6506"/>
                  </a:lnTo>
                  <a:lnTo>
                    <a:pt x="36016" y="7982"/>
                  </a:lnTo>
                  <a:lnTo>
                    <a:pt x="37089" y="9558"/>
                  </a:lnTo>
                  <a:lnTo>
                    <a:pt x="38028" y="11268"/>
                  </a:lnTo>
                  <a:lnTo>
                    <a:pt x="38765" y="13045"/>
                  </a:lnTo>
                  <a:lnTo>
                    <a:pt x="39369" y="14923"/>
                  </a:lnTo>
                  <a:lnTo>
                    <a:pt x="39771" y="16868"/>
                  </a:lnTo>
                  <a:lnTo>
                    <a:pt x="40006" y="18880"/>
                  </a:lnTo>
                  <a:lnTo>
                    <a:pt x="40006" y="19886"/>
                  </a:lnTo>
                  <a:lnTo>
                    <a:pt x="40006" y="20020"/>
                  </a:lnTo>
                  <a:close/>
                </a:path>
              </a:pathLst>
            </a:custGeom>
            <a:noFill/>
            <a:ln w="42750" cap="flat" cmpd="sng">
              <a:solidFill>
                <a:schemeClr val="dk2"/>
              </a:solidFill>
              <a:prstDash val="solid"/>
              <a:miter lim="33533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29"/>
            <p:cNvSpPr/>
            <p:nvPr/>
          </p:nvSpPr>
          <p:spPr>
            <a:xfrm>
              <a:off x="6799595" y="1654119"/>
              <a:ext cx="1454917" cy="455122"/>
            </a:xfrm>
            <a:custGeom>
              <a:avLst/>
              <a:gdLst/>
              <a:ahLst/>
              <a:cxnLst/>
              <a:rect l="l" t="t" r="r" b="b"/>
              <a:pathLst>
                <a:path w="80616" h="25218" extrusionOk="0">
                  <a:moveTo>
                    <a:pt x="4226" y="1"/>
                  </a:moveTo>
                  <a:lnTo>
                    <a:pt x="3321" y="202"/>
                  </a:lnTo>
                  <a:lnTo>
                    <a:pt x="2449" y="571"/>
                  </a:lnTo>
                  <a:lnTo>
                    <a:pt x="1711" y="1074"/>
                  </a:lnTo>
                  <a:lnTo>
                    <a:pt x="1074" y="1711"/>
                  </a:lnTo>
                  <a:lnTo>
                    <a:pt x="571" y="2449"/>
                  </a:lnTo>
                  <a:lnTo>
                    <a:pt x="202" y="3287"/>
                  </a:lnTo>
                  <a:lnTo>
                    <a:pt x="35" y="4226"/>
                  </a:lnTo>
                  <a:lnTo>
                    <a:pt x="1" y="4695"/>
                  </a:lnTo>
                  <a:lnTo>
                    <a:pt x="1" y="20523"/>
                  </a:lnTo>
                  <a:lnTo>
                    <a:pt x="35" y="20993"/>
                  </a:lnTo>
                  <a:lnTo>
                    <a:pt x="202" y="21932"/>
                  </a:lnTo>
                  <a:lnTo>
                    <a:pt x="571" y="22770"/>
                  </a:lnTo>
                  <a:lnTo>
                    <a:pt x="1074" y="23508"/>
                  </a:lnTo>
                  <a:lnTo>
                    <a:pt x="1711" y="24145"/>
                  </a:lnTo>
                  <a:lnTo>
                    <a:pt x="2449" y="24648"/>
                  </a:lnTo>
                  <a:lnTo>
                    <a:pt x="3321" y="25017"/>
                  </a:lnTo>
                  <a:lnTo>
                    <a:pt x="4226" y="25184"/>
                  </a:lnTo>
                  <a:lnTo>
                    <a:pt x="4729" y="25218"/>
                  </a:lnTo>
                  <a:lnTo>
                    <a:pt x="75921" y="25218"/>
                  </a:lnTo>
                  <a:lnTo>
                    <a:pt x="76390" y="25184"/>
                  </a:lnTo>
                  <a:lnTo>
                    <a:pt x="77329" y="25017"/>
                  </a:lnTo>
                  <a:lnTo>
                    <a:pt x="78167" y="24648"/>
                  </a:lnTo>
                  <a:lnTo>
                    <a:pt x="78905" y="24145"/>
                  </a:lnTo>
                  <a:lnTo>
                    <a:pt x="79542" y="23508"/>
                  </a:lnTo>
                  <a:lnTo>
                    <a:pt x="80079" y="22770"/>
                  </a:lnTo>
                  <a:lnTo>
                    <a:pt x="80414" y="21932"/>
                  </a:lnTo>
                  <a:lnTo>
                    <a:pt x="80615" y="20993"/>
                  </a:lnTo>
                  <a:lnTo>
                    <a:pt x="80615" y="20523"/>
                  </a:lnTo>
                  <a:lnTo>
                    <a:pt x="80615" y="4695"/>
                  </a:lnTo>
                  <a:lnTo>
                    <a:pt x="80615" y="4226"/>
                  </a:lnTo>
                  <a:lnTo>
                    <a:pt x="80414" y="3287"/>
                  </a:lnTo>
                  <a:lnTo>
                    <a:pt x="80079" y="2449"/>
                  </a:lnTo>
                  <a:lnTo>
                    <a:pt x="79542" y="1711"/>
                  </a:lnTo>
                  <a:lnTo>
                    <a:pt x="78905" y="1074"/>
                  </a:lnTo>
                  <a:lnTo>
                    <a:pt x="78167" y="571"/>
                  </a:lnTo>
                  <a:lnTo>
                    <a:pt x="77329" y="202"/>
                  </a:lnTo>
                  <a:lnTo>
                    <a:pt x="76390" y="1"/>
                  </a:lnTo>
                  <a:close/>
                </a:path>
              </a:pathLst>
            </a:custGeom>
            <a:solidFill>
              <a:srgbClr val="FFFFFF"/>
            </a:solidFill>
            <a:ln w="10900" cap="flat" cmpd="sng">
              <a:solidFill>
                <a:schemeClr val="dk2"/>
              </a:solidFill>
              <a:prstDash val="solid"/>
              <a:miter lim="33533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29"/>
            <p:cNvSpPr/>
            <p:nvPr/>
          </p:nvSpPr>
          <p:spPr>
            <a:xfrm>
              <a:off x="7054390" y="1879857"/>
              <a:ext cx="991331" cy="18"/>
            </a:xfrm>
            <a:custGeom>
              <a:avLst/>
              <a:gdLst/>
              <a:ahLst/>
              <a:cxnLst/>
              <a:rect l="l" t="t" r="r" b="b"/>
              <a:pathLst>
                <a:path w="54929" h="1" fill="none" extrusionOk="0">
                  <a:moveTo>
                    <a:pt x="1" y="1"/>
                  </a:moveTo>
                  <a:lnTo>
                    <a:pt x="54928" y="1"/>
                  </a:lnTo>
                </a:path>
              </a:pathLst>
            </a:custGeom>
            <a:noFill/>
            <a:ln w="10900" cap="flat" cmpd="sng">
              <a:solidFill>
                <a:schemeClr val="dk2"/>
              </a:solidFill>
              <a:prstDash val="solid"/>
              <a:miter lim="33533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29"/>
            <p:cNvSpPr/>
            <p:nvPr/>
          </p:nvSpPr>
          <p:spPr>
            <a:xfrm>
              <a:off x="7023529" y="1769118"/>
              <a:ext cx="718381" cy="110758"/>
            </a:xfrm>
            <a:custGeom>
              <a:avLst/>
              <a:gdLst/>
              <a:ahLst/>
              <a:cxnLst/>
              <a:rect l="l" t="t" r="r" b="b"/>
              <a:pathLst>
                <a:path w="39805" h="6137" fill="none" extrusionOk="0">
                  <a:moveTo>
                    <a:pt x="0" y="6137"/>
                  </a:moveTo>
                  <a:lnTo>
                    <a:pt x="8685" y="0"/>
                  </a:lnTo>
                  <a:lnTo>
                    <a:pt x="30784" y="0"/>
                  </a:lnTo>
                  <a:lnTo>
                    <a:pt x="39804" y="6137"/>
                  </a:lnTo>
                </a:path>
              </a:pathLst>
            </a:custGeom>
            <a:noFill/>
            <a:ln w="10900" cap="flat" cmpd="sng">
              <a:solidFill>
                <a:schemeClr val="dk2"/>
              </a:solidFill>
              <a:prstDash val="solid"/>
              <a:miter lim="33533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29"/>
            <p:cNvSpPr/>
            <p:nvPr/>
          </p:nvSpPr>
          <p:spPr>
            <a:xfrm>
              <a:off x="7710417" y="1848996"/>
              <a:ext cx="62354" cy="61740"/>
            </a:xfrm>
            <a:custGeom>
              <a:avLst/>
              <a:gdLst/>
              <a:ahLst/>
              <a:cxnLst/>
              <a:rect l="l" t="t" r="r" b="b"/>
              <a:pathLst>
                <a:path w="3455" h="3421" extrusionOk="0">
                  <a:moveTo>
                    <a:pt x="1443" y="0"/>
                  </a:moveTo>
                  <a:lnTo>
                    <a:pt x="940" y="168"/>
                  </a:lnTo>
                  <a:lnTo>
                    <a:pt x="370" y="604"/>
                  </a:lnTo>
                  <a:lnTo>
                    <a:pt x="1" y="1509"/>
                  </a:lnTo>
                  <a:lnTo>
                    <a:pt x="68" y="2247"/>
                  </a:lnTo>
                  <a:lnTo>
                    <a:pt x="336" y="2717"/>
                  </a:lnTo>
                  <a:lnTo>
                    <a:pt x="504" y="2918"/>
                  </a:lnTo>
                  <a:lnTo>
                    <a:pt x="705" y="3086"/>
                  </a:lnTo>
                  <a:lnTo>
                    <a:pt x="1174" y="3320"/>
                  </a:lnTo>
                  <a:lnTo>
                    <a:pt x="1912" y="3421"/>
                  </a:lnTo>
                  <a:lnTo>
                    <a:pt x="2818" y="3052"/>
                  </a:lnTo>
                  <a:lnTo>
                    <a:pt x="3253" y="2482"/>
                  </a:lnTo>
                  <a:lnTo>
                    <a:pt x="3421" y="1979"/>
                  </a:lnTo>
                  <a:lnTo>
                    <a:pt x="3455" y="1711"/>
                  </a:lnTo>
                  <a:lnTo>
                    <a:pt x="3421" y="1342"/>
                  </a:lnTo>
                  <a:lnTo>
                    <a:pt x="3153" y="738"/>
                  </a:lnTo>
                  <a:lnTo>
                    <a:pt x="2683" y="269"/>
                  </a:lnTo>
                  <a:lnTo>
                    <a:pt x="2080" y="0"/>
                  </a:lnTo>
                  <a:close/>
                </a:path>
              </a:pathLst>
            </a:custGeom>
            <a:solidFill>
              <a:srgbClr val="6EDBFC"/>
            </a:solidFill>
            <a:ln w="10900" cap="flat" cmpd="sng">
              <a:solidFill>
                <a:schemeClr val="dk2"/>
              </a:solidFill>
              <a:prstDash val="solid"/>
              <a:miter lim="33533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29"/>
            <p:cNvSpPr/>
            <p:nvPr/>
          </p:nvSpPr>
          <p:spPr>
            <a:xfrm>
              <a:off x="7149410" y="1738239"/>
              <a:ext cx="61740" cy="61759"/>
            </a:xfrm>
            <a:custGeom>
              <a:avLst/>
              <a:gdLst/>
              <a:ahLst/>
              <a:cxnLst/>
              <a:rect l="l" t="t" r="r" b="b"/>
              <a:pathLst>
                <a:path w="3421" h="3422" extrusionOk="0">
                  <a:moveTo>
                    <a:pt x="1710" y="1"/>
                  </a:moveTo>
                  <a:lnTo>
                    <a:pt x="1342" y="34"/>
                  </a:lnTo>
                  <a:lnTo>
                    <a:pt x="738" y="303"/>
                  </a:lnTo>
                  <a:lnTo>
                    <a:pt x="269" y="739"/>
                  </a:lnTo>
                  <a:lnTo>
                    <a:pt x="0" y="1376"/>
                  </a:lnTo>
                  <a:lnTo>
                    <a:pt x="0" y="1711"/>
                  </a:lnTo>
                  <a:lnTo>
                    <a:pt x="0" y="2080"/>
                  </a:lnTo>
                  <a:lnTo>
                    <a:pt x="269" y="2684"/>
                  </a:lnTo>
                  <a:lnTo>
                    <a:pt x="738" y="3153"/>
                  </a:lnTo>
                  <a:lnTo>
                    <a:pt x="1342" y="3421"/>
                  </a:lnTo>
                  <a:lnTo>
                    <a:pt x="2046" y="3421"/>
                  </a:lnTo>
                  <a:lnTo>
                    <a:pt x="2649" y="3153"/>
                  </a:lnTo>
                  <a:lnTo>
                    <a:pt x="3119" y="2684"/>
                  </a:lnTo>
                  <a:lnTo>
                    <a:pt x="3387" y="2080"/>
                  </a:lnTo>
                  <a:lnTo>
                    <a:pt x="3421" y="1711"/>
                  </a:lnTo>
                  <a:lnTo>
                    <a:pt x="3387" y="1376"/>
                  </a:lnTo>
                  <a:lnTo>
                    <a:pt x="3119" y="739"/>
                  </a:lnTo>
                  <a:lnTo>
                    <a:pt x="2649" y="303"/>
                  </a:lnTo>
                  <a:lnTo>
                    <a:pt x="2046" y="34"/>
                  </a:lnTo>
                  <a:lnTo>
                    <a:pt x="1710" y="1"/>
                  </a:lnTo>
                  <a:close/>
                </a:path>
              </a:pathLst>
            </a:custGeom>
            <a:solidFill>
              <a:schemeClr val="accent3"/>
            </a:solidFill>
            <a:ln w="10900" cap="flat" cmpd="sng">
              <a:solidFill>
                <a:schemeClr val="dk2"/>
              </a:solidFill>
              <a:prstDash val="solid"/>
              <a:miter lim="33533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29"/>
            <p:cNvSpPr/>
            <p:nvPr/>
          </p:nvSpPr>
          <p:spPr>
            <a:xfrm>
              <a:off x="7547628" y="1738239"/>
              <a:ext cx="62354" cy="62354"/>
            </a:xfrm>
            <a:custGeom>
              <a:avLst/>
              <a:gdLst/>
              <a:ahLst/>
              <a:cxnLst/>
              <a:rect l="l" t="t" r="r" b="b"/>
              <a:pathLst>
                <a:path w="3455" h="3455" extrusionOk="0">
                  <a:moveTo>
                    <a:pt x="1744" y="1"/>
                  </a:moveTo>
                  <a:lnTo>
                    <a:pt x="1442" y="34"/>
                  </a:lnTo>
                  <a:lnTo>
                    <a:pt x="939" y="169"/>
                  </a:lnTo>
                  <a:lnTo>
                    <a:pt x="369" y="638"/>
                  </a:lnTo>
                  <a:lnTo>
                    <a:pt x="0" y="1543"/>
                  </a:lnTo>
                  <a:lnTo>
                    <a:pt x="101" y="2281"/>
                  </a:lnTo>
                  <a:lnTo>
                    <a:pt x="336" y="2717"/>
                  </a:lnTo>
                  <a:lnTo>
                    <a:pt x="503" y="2952"/>
                  </a:lnTo>
                  <a:lnTo>
                    <a:pt x="738" y="3119"/>
                  </a:lnTo>
                  <a:lnTo>
                    <a:pt x="1174" y="3354"/>
                  </a:lnTo>
                  <a:lnTo>
                    <a:pt x="1912" y="3455"/>
                  </a:lnTo>
                  <a:lnTo>
                    <a:pt x="2817" y="3086"/>
                  </a:lnTo>
                  <a:lnTo>
                    <a:pt x="3286" y="2482"/>
                  </a:lnTo>
                  <a:lnTo>
                    <a:pt x="3421" y="2013"/>
                  </a:lnTo>
                  <a:lnTo>
                    <a:pt x="3454" y="1711"/>
                  </a:lnTo>
                  <a:lnTo>
                    <a:pt x="3421" y="1376"/>
                  </a:lnTo>
                  <a:lnTo>
                    <a:pt x="3152" y="772"/>
                  </a:lnTo>
                  <a:lnTo>
                    <a:pt x="2683" y="303"/>
                  </a:lnTo>
                  <a:lnTo>
                    <a:pt x="2079" y="34"/>
                  </a:lnTo>
                  <a:lnTo>
                    <a:pt x="1744" y="1"/>
                  </a:lnTo>
                  <a:close/>
                </a:path>
              </a:pathLst>
            </a:custGeom>
            <a:solidFill>
              <a:srgbClr val="6EDBFC"/>
            </a:solidFill>
            <a:ln w="10900" cap="flat" cmpd="sng">
              <a:solidFill>
                <a:schemeClr val="dk2"/>
              </a:solidFill>
              <a:prstDash val="solid"/>
              <a:miter lim="33533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29"/>
            <p:cNvSpPr/>
            <p:nvPr/>
          </p:nvSpPr>
          <p:spPr>
            <a:xfrm>
              <a:off x="7023529" y="1879857"/>
              <a:ext cx="1022192" cy="110162"/>
            </a:xfrm>
            <a:custGeom>
              <a:avLst/>
              <a:gdLst/>
              <a:ahLst/>
              <a:cxnLst/>
              <a:rect l="l" t="t" r="r" b="b"/>
              <a:pathLst>
                <a:path w="56639" h="6104" fill="none" extrusionOk="0">
                  <a:moveTo>
                    <a:pt x="0" y="1"/>
                  </a:moveTo>
                  <a:lnTo>
                    <a:pt x="8685" y="6104"/>
                  </a:lnTo>
                  <a:lnTo>
                    <a:pt x="49395" y="6104"/>
                  </a:lnTo>
                  <a:lnTo>
                    <a:pt x="56638" y="1"/>
                  </a:lnTo>
                </a:path>
              </a:pathLst>
            </a:custGeom>
            <a:noFill/>
            <a:ln w="10900" cap="flat" cmpd="sng">
              <a:solidFill>
                <a:schemeClr val="dk2"/>
              </a:solidFill>
              <a:prstDash val="solid"/>
              <a:miter lim="33533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29"/>
            <p:cNvSpPr/>
            <p:nvPr/>
          </p:nvSpPr>
          <p:spPr>
            <a:xfrm>
              <a:off x="7388449" y="1959140"/>
              <a:ext cx="61759" cy="62354"/>
            </a:xfrm>
            <a:custGeom>
              <a:avLst/>
              <a:gdLst/>
              <a:ahLst/>
              <a:cxnLst/>
              <a:rect l="l" t="t" r="r" b="b"/>
              <a:pathLst>
                <a:path w="3422" h="3455" extrusionOk="0">
                  <a:moveTo>
                    <a:pt x="1443" y="1"/>
                  </a:moveTo>
                  <a:lnTo>
                    <a:pt x="940" y="168"/>
                  </a:lnTo>
                  <a:lnTo>
                    <a:pt x="370" y="638"/>
                  </a:lnTo>
                  <a:lnTo>
                    <a:pt x="1" y="1510"/>
                  </a:lnTo>
                  <a:lnTo>
                    <a:pt x="68" y="2247"/>
                  </a:lnTo>
                  <a:lnTo>
                    <a:pt x="303" y="2717"/>
                  </a:lnTo>
                  <a:lnTo>
                    <a:pt x="504" y="2918"/>
                  </a:lnTo>
                  <a:lnTo>
                    <a:pt x="705" y="3119"/>
                  </a:lnTo>
                  <a:lnTo>
                    <a:pt x="1175" y="3354"/>
                  </a:lnTo>
                  <a:lnTo>
                    <a:pt x="1912" y="3454"/>
                  </a:lnTo>
                  <a:lnTo>
                    <a:pt x="2818" y="3052"/>
                  </a:lnTo>
                  <a:lnTo>
                    <a:pt x="3254" y="2482"/>
                  </a:lnTo>
                  <a:lnTo>
                    <a:pt x="3421" y="1979"/>
                  </a:lnTo>
                  <a:lnTo>
                    <a:pt x="3421" y="1711"/>
                  </a:lnTo>
                  <a:lnTo>
                    <a:pt x="3421" y="1375"/>
                  </a:lnTo>
                  <a:lnTo>
                    <a:pt x="3153" y="738"/>
                  </a:lnTo>
                  <a:lnTo>
                    <a:pt x="2684" y="269"/>
                  </a:lnTo>
                  <a:lnTo>
                    <a:pt x="2080" y="34"/>
                  </a:lnTo>
                  <a:lnTo>
                    <a:pt x="1711" y="1"/>
                  </a:lnTo>
                  <a:close/>
                </a:path>
              </a:pathLst>
            </a:custGeom>
            <a:solidFill>
              <a:srgbClr val="6EDBFC"/>
            </a:solidFill>
            <a:ln w="10900" cap="flat" cmpd="sng">
              <a:solidFill>
                <a:schemeClr val="dk2"/>
              </a:solidFill>
              <a:prstDash val="solid"/>
              <a:miter lim="33533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29"/>
            <p:cNvSpPr/>
            <p:nvPr/>
          </p:nvSpPr>
          <p:spPr>
            <a:xfrm>
              <a:off x="7148796" y="1959140"/>
              <a:ext cx="62354" cy="62354"/>
            </a:xfrm>
            <a:custGeom>
              <a:avLst/>
              <a:gdLst/>
              <a:ahLst/>
              <a:cxnLst/>
              <a:rect l="l" t="t" r="r" b="b"/>
              <a:pathLst>
                <a:path w="3455" h="3455" extrusionOk="0">
                  <a:moveTo>
                    <a:pt x="1443" y="1"/>
                  </a:moveTo>
                  <a:lnTo>
                    <a:pt x="973" y="168"/>
                  </a:lnTo>
                  <a:lnTo>
                    <a:pt x="370" y="638"/>
                  </a:lnTo>
                  <a:lnTo>
                    <a:pt x="1" y="1510"/>
                  </a:lnTo>
                  <a:lnTo>
                    <a:pt x="101" y="2247"/>
                  </a:lnTo>
                  <a:lnTo>
                    <a:pt x="336" y="2717"/>
                  </a:lnTo>
                  <a:lnTo>
                    <a:pt x="504" y="2918"/>
                  </a:lnTo>
                  <a:lnTo>
                    <a:pt x="738" y="3119"/>
                  </a:lnTo>
                  <a:lnTo>
                    <a:pt x="1174" y="3354"/>
                  </a:lnTo>
                  <a:lnTo>
                    <a:pt x="1912" y="3454"/>
                  </a:lnTo>
                  <a:lnTo>
                    <a:pt x="2818" y="3052"/>
                  </a:lnTo>
                  <a:lnTo>
                    <a:pt x="3287" y="2482"/>
                  </a:lnTo>
                  <a:lnTo>
                    <a:pt x="3421" y="1979"/>
                  </a:lnTo>
                  <a:lnTo>
                    <a:pt x="3455" y="1711"/>
                  </a:lnTo>
                  <a:lnTo>
                    <a:pt x="3421" y="1375"/>
                  </a:lnTo>
                  <a:lnTo>
                    <a:pt x="3153" y="738"/>
                  </a:lnTo>
                  <a:lnTo>
                    <a:pt x="2683" y="269"/>
                  </a:lnTo>
                  <a:lnTo>
                    <a:pt x="2080" y="34"/>
                  </a:lnTo>
                  <a:lnTo>
                    <a:pt x="1744" y="1"/>
                  </a:lnTo>
                  <a:close/>
                </a:path>
              </a:pathLst>
            </a:custGeom>
            <a:solidFill>
              <a:srgbClr val="6EDBFC"/>
            </a:solidFill>
            <a:ln w="10900" cap="flat" cmpd="sng">
              <a:solidFill>
                <a:schemeClr val="dk2"/>
              </a:solidFill>
              <a:prstDash val="solid"/>
              <a:miter lim="33533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29"/>
            <p:cNvSpPr/>
            <p:nvPr/>
          </p:nvSpPr>
          <p:spPr>
            <a:xfrm>
              <a:off x="7884106" y="1959140"/>
              <a:ext cx="61759" cy="62354"/>
            </a:xfrm>
            <a:custGeom>
              <a:avLst/>
              <a:gdLst/>
              <a:ahLst/>
              <a:cxnLst/>
              <a:rect l="l" t="t" r="r" b="b"/>
              <a:pathLst>
                <a:path w="3422" h="3455" extrusionOk="0">
                  <a:moveTo>
                    <a:pt x="1443" y="1"/>
                  </a:moveTo>
                  <a:lnTo>
                    <a:pt x="940" y="168"/>
                  </a:lnTo>
                  <a:lnTo>
                    <a:pt x="370" y="638"/>
                  </a:lnTo>
                  <a:lnTo>
                    <a:pt x="1" y="1510"/>
                  </a:lnTo>
                  <a:lnTo>
                    <a:pt x="68" y="2247"/>
                  </a:lnTo>
                  <a:lnTo>
                    <a:pt x="303" y="2717"/>
                  </a:lnTo>
                  <a:lnTo>
                    <a:pt x="504" y="2918"/>
                  </a:lnTo>
                  <a:lnTo>
                    <a:pt x="705" y="3119"/>
                  </a:lnTo>
                  <a:lnTo>
                    <a:pt x="1174" y="3354"/>
                  </a:lnTo>
                  <a:lnTo>
                    <a:pt x="1912" y="3454"/>
                  </a:lnTo>
                  <a:lnTo>
                    <a:pt x="2818" y="3052"/>
                  </a:lnTo>
                  <a:lnTo>
                    <a:pt x="3254" y="2482"/>
                  </a:lnTo>
                  <a:lnTo>
                    <a:pt x="3421" y="1979"/>
                  </a:lnTo>
                  <a:lnTo>
                    <a:pt x="3421" y="1711"/>
                  </a:lnTo>
                  <a:lnTo>
                    <a:pt x="3421" y="1375"/>
                  </a:lnTo>
                  <a:lnTo>
                    <a:pt x="3153" y="738"/>
                  </a:lnTo>
                  <a:lnTo>
                    <a:pt x="2683" y="269"/>
                  </a:lnTo>
                  <a:lnTo>
                    <a:pt x="2080" y="34"/>
                  </a:lnTo>
                  <a:lnTo>
                    <a:pt x="1711" y="1"/>
                  </a:lnTo>
                  <a:close/>
                </a:path>
              </a:pathLst>
            </a:custGeom>
            <a:solidFill>
              <a:schemeClr val="accent3"/>
            </a:solidFill>
            <a:ln w="10900" cap="flat" cmpd="sng">
              <a:solidFill>
                <a:schemeClr val="dk2"/>
              </a:solidFill>
              <a:prstDash val="solid"/>
              <a:miter lim="33533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29"/>
            <p:cNvSpPr/>
            <p:nvPr/>
          </p:nvSpPr>
          <p:spPr>
            <a:xfrm>
              <a:off x="8014824" y="1848382"/>
              <a:ext cx="61759" cy="62354"/>
            </a:xfrm>
            <a:custGeom>
              <a:avLst/>
              <a:gdLst/>
              <a:ahLst/>
              <a:cxnLst/>
              <a:rect l="l" t="t" r="r" b="b"/>
              <a:pathLst>
                <a:path w="3422" h="3455" extrusionOk="0">
                  <a:moveTo>
                    <a:pt x="1711" y="1"/>
                  </a:moveTo>
                  <a:lnTo>
                    <a:pt x="1376" y="34"/>
                  </a:lnTo>
                  <a:lnTo>
                    <a:pt x="772" y="303"/>
                  </a:lnTo>
                  <a:lnTo>
                    <a:pt x="303" y="772"/>
                  </a:lnTo>
                  <a:lnTo>
                    <a:pt x="35" y="1376"/>
                  </a:lnTo>
                  <a:lnTo>
                    <a:pt x="1" y="1745"/>
                  </a:lnTo>
                  <a:lnTo>
                    <a:pt x="35" y="2080"/>
                  </a:lnTo>
                  <a:lnTo>
                    <a:pt x="303" y="2684"/>
                  </a:lnTo>
                  <a:lnTo>
                    <a:pt x="772" y="3153"/>
                  </a:lnTo>
                  <a:lnTo>
                    <a:pt x="1376" y="3421"/>
                  </a:lnTo>
                  <a:lnTo>
                    <a:pt x="1711" y="3455"/>
                  </a:lnTo>
                  <a:lnTo>
                    <a:pt x="2080" y="3421"/>
                  </a:lnTo>
                  <a:lnTo>
                    <a:pt x="2684" y="3153"/>
                  </a:lnTo>
                  <a:lnTo>
                    <a:pt x="3153" y="2684"/>
                  </a:lnTo>
                  <a:lnTo>
                    <a:pt x="3421" y="2080"/>
                  </a:lnTo>
                  <a:lnTo>
                    <a:pt x="3421" y="1745"/>
                  </a:lnTo>
                  <a:lnTo>
                    <a:pt x="3421" y="1376"/>
                  </a:lnTo>
                  <a:lnTo>
                    <a:pt x="3153" y="772"/>
                  </a:lnTo>
                  <a:lnTo>
                    <a:pt x="2684" y="303"/>
                  </a:lnTo>
                  <a:lnTo>
                    <a:pt x="2080" y="34"/>
                  </a:lnTo>
                  <a:lnTo>
                    <a:pt x="1711" y="1"/>
                  </a:lnTo>
                  <a:close/>
                </a:path>
              </a:pathLst>
            </a:custGeom>
            <a:solidFill>
              <a:srgbClr val="6EDBFC"/>
            </a:solidFill>
            <a:ln w="10900" cap="flat" cmpd="sng">
              <a:solidFill>
                <a:schemeClr val="dk2"/>
              </a:solidFill>
              <a:prstDash val="solid"/>
              <a:miter lim="33533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29"/>
            <p:cNvSpPr/>
            <p:nvPr/>
          </p:nvSpPr>
          <p:spPr>
            <a:xfrm>
              <a:off x="6992054" y="1848996"/>
              <a:ext cx="62354" cy="61740"/>
            </a:xfrm>
            <a:custGeom>
              <a:avLst/>
              <a:gdLst/>
              <a:ahLst/>
              <a:cxnLst/>
              <a:rect l="l" t="t" r="r" b="b"/>
              <a:pathLst>
                <a:path w="3455" h="3421" extrusionOk="0">
                  <a:moveTo>
                    <a:pt x="1476" y="0"/>
                  </a:moveTo>
                  <a:lnTo>
                    <a:pt x="973" y="168"/>
                  </a:lnTo>
                  <a:lnTo>
                    <a:pt x="369" y="604"/>
                  </a:lnTo>
                  <a:lnTo>
                    <a:pt x="1" y="1509"/>
                  </a:lnTo>
                  <a:lnTo>
                    <a:pt x="101" y="2247"/>
                  </a:lnTo>
                  <a:lnTo>
                    <a:pt x="336" y="2717"/>
                  </a:lnTo>
                  <a:lnTo>
                    <a:pt x="537" y="2918"/>
                  </a:lnTo>
                  <a:lnTo>
                    <a:pt x="738" y="3086"/>
                  </a:lnTo>
                  <a:lnTo>
                    <a:pt x="1208" y="3320"/>
                  </a:lnTo>
                  <a:lnTo>
                    <a:pt x="1946" y="3421"/>
                  </a:lnTo>
                  <a:lnTo>
                    <a:pt x="2817" y="3052"/>
                  </a:lnTo>
                  <a:lnTo>
                    <a:pt x="3287" y="2482"/>
                  </a:lnTo>
                  <a:lnTo>
                    <a:pt x="3455" y="1979"/>
                  </a:lnTo>
                  <a:lnTo>
                    <a:pt x="3455" y="1711"/>
                  </a:lnTo>
                  <a:lnTo>
                    <a:pt x="3421" y="1342"/>
                  </a:lnTo>
                  <a:lnTo>
                    <a:pt x="3186" y="738"/>
                  </a:lnTo>
                  <a:lnTo>
                    <a:pt x="2717" y="269"/>
                  </a:lnTo>
                  <a:lnTo>
                    <a:pt x="2080" y="0"/>
                  </a:lnTo>
                  <a:close/>
                </a:path>
              </a:pathLst>
            </a:custGeom>
            <a:solidFill>
              <a:srgbClr val="6EDBFC"/>
            </a:solidFill>
            <a:ln w="10900" cap="flat" cmpd="sng">
              <a:solidFill>
                <a:schemeClr val="dk2"/>
              </a:solidFill>
              <a:prstDash val="solid"/>
              <a:miter lim="33533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29"/>
            <p:cNvSpPr/>
            <p:nvPr/>
          </p:nvSpPr>
          <p:spPr>
            <a:xfrm>
              <a:off x="5296311" y="2612748"/>
              <a:ext cx="910226" cy="910226"/>
            </a:xfrm>
            <a:custGeom>
              <a:avLst/>
              <a:gdLst/>
              <a:ahLst/>
              <a:cxnLst/>
              <a:rect l="l" t="t" r="r" b="b"/>
              <a:pathLst>
                <a:path w="50435" h="50435" extrusionOk="0">
                  <a:moveTo>
                    <a:pt x="4225" y="1"/>
                  </a:moveTo>
                  <a:lnTo>
                    <a:pt x="3320" y="202"/>
                  </a:lnTo>
                  <a:lnTo>
                    <a:pt x="2448" y="537"/>
                  </a:lnTo>
                  <a:lnTo>
                    <a:pt x="1710" y="1074"/>
                  </a:lnTo>
                  <a:lnTo>
                    <a:pt x="1073" y="1711"/>
                  </a:lnTo>
                  <a:lnTo>
                    <a:pt x="570" y="2448"/>
                  </a:lnTo>
                  <a:lnTo>
                    <a:pt x="201" y="3287"/>
                  </a:lnTo>
                  <a:lnTo>
                    <a:pt x="34" y="4226"/>
                  </a:lnTo>
                  <a:lnTo>
                    <a:pt x="0" y="4695"/>
                  </a:lnTo>
                  <a:lnTo>
                    <a:pt x="0" y="45707"/>
                  </a:lnTo>
                  <a:lnTo>
                    <a:pt x="34" y="46210"/>
                  </a:lnTo>
                  <a:lnTo>
                    <a:pt x="201" y="47115"/>
                  </a:lnTo>
                  <a:lnTo>
                    <a:pt x="570" y="47953"/>
                  </a:lnTo>
                  <a:lnTo>
                    <a:pt x="1073" y="48725"/>
                  </a:lnTo>
                  <a:lnTo>
                    <a:pt x="1710" y="49362"/>
                  </a:lnTo>
                  <a:lnTo>
                    <a:pt x="2448" y="49865"/>
                  </a:lnTo>
                  <a:lnTo>
                    <a:pt x="3320" y="50234"/>
                  </a:lnTo>
                  <a:lnTo>
                    <a:pt x="4225" y="50401"/>
                  </a:lnTo>
                  <a:lnTo>
                    <a:pt x="4728" y="50435"/>
                  </a:lnTo>
                  <a:lnTo>
                    <a:pt x="45740" y="50435"/>
                  </a:lnTo>
                  <a:lnTo>
                    <a:pt x="46209" y="50401"/>
                  </a:lnTo>
                  <a:lnTo>
                    <a:pt x="47148" y="50234"/>
                  </a:lnTo>
                  <a:lnTo>
                    <a:pt x="47986" y="49865"/>
                  </a:lnTo>
                  <a:lnTo>
                    <a:pt x="48724" y="49362"/>
                  </a:lnTo>
                  <a:lnTo>
                    <a:pt x="49361" y="48725"/>
                  </a:lnTo>
                  <a:lnTo>
                    <a:pt x="49864" y="47953"/>
                  </a:lnTo>
                  <a:lnTo>
                    <a:pt x="50233" y="47115"/>
                  </a:lnTo>
                  <a:lnTo>
                    <a:pt x="50434" y="46210"/>
                  </a:lnTo>
                  <a:lnTo>
                    <a:pt x="50434" y="45707"/>
                  </a:lnTo>
                  <a:lnTo>
                    <a:pt x="50434" y="4695"/>
                  </a:lnTo>
                  <a:lnTo>
                    <a:pt x="50434" y="4226"/>
                  </a:lnTo>
                  <a:lnTo>
                    <a:pt x="50233" y="3287"/>
                  </a:lnTo>
                  <a:lnTo>
                    <a:pt x="49864" y="2448"/>
                  </a:lnTo>
                  <a:lnTo>
                    <a:pt x="49361" y="1711"/>
                  </a:lnTo>
                  <a:lnTo>
                    <a:pt x="48724" y="1074"/>
                  </a:lnTo>
                  <a:lnTo>
                    <a:pt x="47986" y="537"/>
                  </a:lnTo>
                  <a:lnTo>
                    <a:pt x="47148" y="202"/>
                  </a:lnTo>
                  <a:lnTo>
                    <a:pt x="46209" y="1"/>
                  </a:lnTo>
                  <a:close/>
                </a:path>
              </a:pathLst>
            </a:custGeom>
            <a:solidFill>
              <a:srgbClr val="FFFFFF"/>
            </a:solidFill>
            <a:ln w="10900" cap="flat" cmpd="sng">
              <a:solidFill>
                <a:schemeClr val="dk2"/>
              </a:solidFill>
              <a:prstDash val="solid"/>
              <a:miter lim="33533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29"/>
            <p:cNvSpPr/>
            <p:nvPr/>
          </p:nvSpPr>
          <p:spPr>
            <a:xfrm>
              <a:off x="5519613" y="3132011"/>
              <a:ext cx="534405" cy="229384"/>
            </a:xfrm>
            <a:custGeom>
              <a:avLst/>
              <a:gdLst/>
              <a:ahLst/>
              <a:cxnLst/>
              <a:rect l="l" t="t" r="r" b="b"/>
              <a:pathLst>
                <a:path w="29611" h="12710" fill="none" extrusionOk="0">
                  <a:moveTo>
                    <a:pt x="6540" y="0"/>
                  </a:moveTo>
                  <a:lnTo>
                    <a:pt x="1" y="12709"/>
                  </a:lnTo>
                  <a:lnTo>
                    <a:pt x="29611" y="12709"/>
                  </a:lnTo>
                </a:path>
              </a:pathLst>
            </a:custGeom>
            <a:noFill/>
            <a:ln w="10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29"/>
            <p:cNvSpPr/>
            <p:nvPr/>
          </p:nvSpPr>
          <p:spPr>
            <a:xfrm>
              <a:off x="5804673" y="2785842"/>
              <a:ext cx="249344" cy="240880"/>
            </a:xfrm>
            <a:custGeom>
              <a:avLst/>
              <a:gdLst/>
              <a:ahLst/>
              <a:cxnLst/>
              <a:rect l="l" t="t" r="r" b="b"/>
              <a:pathLst>
                <a:path w="13816" h="13347" fill="none" extrusionOk="0">
                  <a:moveTo>
                    <a:pt x="13816" y="0"/>
                  </a:moveTo>
                  <a:lnTo>
                    <a:pt x="0" y="9188"/>
                  </a:lnTo>
                  <a:lnTo>
                    <a:pt x="13816" y="13346"/>
                  </a:lnTo>
                </a:path>
              </a:pathLst>
            </a:custGeom>
            <a:noFill/>
            <a:ln w="10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29"/>
            <p:cNvSpPr/>
            <p:nvPr/>
          </p:nvSpPr>
          <p:spPr>
            <a:xfrm>
              <a:off x="5995309" y="2727133"/>
              <a:ext cx="117417" cy="118031"/>
            </a:xfrm>
            <a:custGeom>
              <a:avLst/>
              <a:gdLst/>
              <a:ahLst/>
              <a:cxnLst/>
              <a:rect l="l" t="t" r="r" b="b"/>
              <a:pathLst>
                <a:path w="6506" h="6540" extrusionOk="0">
                  <a:moveTo>
                    <a:pt x="0" y="0"/>
                  </a:moveTo>
                  <a:lnTo>
                    <a:pt x="0" y="6539"/>
                  </a:lnTo>
                  <a:lnTo>
                    <a:pt x="6506" y="6539"/>
                  </a:lnTo>
                  <a:lnTo>
                    <a:pt x="6506" y="0"/>
                  </a:lnTo>
                  <a:close/>
                </a:path>
              </a:pathLst>
            </a:custGeom>
            <a:solidFill>
              <a:schemeClr val="accent3"/>
            </a:solidFill>
            <a:ln w="10900" cap="flat" cmpd="sng">
              <a:solidFill>
                <a:schemeClr val="dk2"/>
              </a:solidFill>
              <a:prstDash val="solid"/>
              <a:miter lim="33533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29"/>
            <p:cNvSpPr/>
            <p:nvPr/>
          </p:nvSpPr>
          <p:spPr>
            <a:xfrm>
              <a:off x="5995309" y="2967995"/>
              <a:ext cx="117417" cy="118031"/>
            </a:xfrm>
            <a:custGeom>
              <a:avLst/>
              <a:gdLst/>
              <a:ahLst/>
              <a:cxnLst/>
              <a:rect l="l" t="t" r="r" b="b"/>
              <a:pathLst>
                <a:path w="6506" h="6540" extrusionOk="0">
                  <a:moveTo>
                    <a:pt x="0" y="1"/>
                  </a:moveTo>
                  <a:lnTo>
                    <a:pt x="0" y="6540"/>
                  </a:lnTo>
                  <a:lnTo>
                    <a:pt x="6506" y="6540"/>
                  </a:lnTo>
                  <a:lnTo>
                    <a:pt x="6506" y="1"/>
                  </a:lnTo>
                  <a:close/>
                </a:path>
              </a:pathLst>
            </a:custGeom>
            <a:solidFill>
              <a:srgbClr val="6EDBFC"/>
            </a:solidFill>
            <a:ln w="10900" cap="flat" cmpd="sng">
              <a:solidFill>
                <a:schemeClr val="dk2"/>
              </a:solidFill>
              <a:prstDash val="solid"/>
              <a:miter lim="33533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29"/>
            <p:cNvSpPr/>
            <p:nvPr/>
          </p:nvSpPr>
          <p:spPr>
            <a:xfrm>
              <a:off x="5745964" y="2892954"/>
              <a:ext cx="118031" cy="118031"/>
            </a:xfrm>
            <a:custGeom>
              <a:avLst/>
              <a:gdLst/>
              <a:ahLst/>
              <a:cxnLst/>
              <a:rect l="l" t="t" r="r" b="b"/>
              <a:pathLst>
                <a:path w="6540" h="6540" extrusionOk="0">
                  <a:moveTo>
                    <a:pt x="0" y="1"/>
                  </a:moveTo>
                  <a:lnTo>
                    <a:pt x="0" y="6540"/>
                  </a:lnTo>
                  <a:lnTo>
                    <a:pt x="6539" y="6540"/>
                  </a:lnTo>
                  <a:lnTo>
                    <a:pt x="6539" y="1"/>
                  </a:lnTo>
                  <a:close/>
                </a:path>
              </a:pathLst>
            </a:custGeom>
            <a:solidFill>
              <a:srgbClr val="6EDBFC"/>
            </a:solidFill>
            <a:ln w="10900" cap="flat" cmpd="sng">
              <a:solidFill>
                <a:schemeClr val="dk2"/>
              </a:solidFill>
              <a:prstDash val="solid"/>
              <a:miter lim="33533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29"/>
            <p:cNvSpPr/>
            <p:nvPr/>
          </p:nvSpPr>
          <p:spPr>
            <a:xfrm>
              <a:off x="5578935" y="3073302"/>
              <a:ext cx="118031" cy="118031"/>
            </a:xfrm>
            <a:custGeom>
              <a:avLst/>
              <a:gdLst/>
              <a:ahLst/>
              <a:cxnLst/>
              <a:rect l="l" t="t" r="r" b="b"/>
              <a:pathLst>
                <a:path w="6540" h="6540" extrusionOk="0">
                  <a:moveTo>
                    <a:pt x="0" y="0"/>
                  </a:moveTo>
                  <a:lnTo>
                    <a:pt x="0" y="6539"/>
                  </a:lnTo>
                  <a:lnTo>
                    <a:pt x="6539" y="6539"/>
                  </a:lnTo>
                  <a:lnTo>
                    <a:pt x="6539" y="0"/>
                  </a:lnTo>
                  <a:close/>
                </a:path>
              </a:pathLst>
            </a:custGeom>
            <a:solidFill>
              <a:srgbClr val="6EDBFC"/>
            </a:solidFill>
            <a:ln w="10900" cap="flat" cmpd="sng">
              <a:solidFill>
                <a:schemeClr val="dk2"/>
              </a:solidFill>
              <a:prstDash val="solid"/>
              <a:miter lim="33533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29"/>
            <p:cNvSpPr/>
            <p:nvPr/>
          </p:nvSpPr>
          <p:spPr>
            <a:xfrm>
              <a:off x="5460922" y="3302668"/>
              <a:ext cx="118031" cy="117435"/>
            </a:xfrm>
            <a:custGeom>
              <a:avLst/>
              <a:gdLst/>
              <a:ahLst/>
              <a:cxnLst/>
              <a:rect l="l" t="t" r="r" b="b"/>
              <a:pathLst>
                <a:path w="6540" h="6507" extrusionOk="0">
                  <a:moveTo>
                    <a:pt x="0" y="1"/>
                  </a:moveTo>
                  <a:lnTo>
                    <a:pt x="0" y="6506"/>
                  </a:lnTo>
                  <a:lnTo>
                    <a:pt x="6539" y="6506"/>
                  </a:lnTo>
                  <a:lnTo>
                    <a:pt x="6539" y="1"/>
                  </a:lnTo>
                  <a:close/>
                </a:path>
              </a:pathLst>
            </a:custGeom>
            <a:solidFill>
              <a:schemeClr val="accent3"/>
            </a:solidFill>
            <a:ln w="10900" cap="flat" cmpd="sng">
              <a:solidFill>
                <a:schemeClr val="dk2"/>
              </a:solidFill>
              <a:prstDash val="solid"/>
              <a:miter lim="33533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29"/>
            <p:cNvSpPr/>
            <p:nvPr/>
          </p:nvSpPr>
          <p:spPr>
            <a:xfrm>
              <a:off x="5995309" y="3302668"/>
              <a:ext cx="117417" cy="117435"/>
            </a:xfrm>
            <a:custGeom>
              <a:avLst/>
              <a:gdLst/>
              <a:ahLst/>
              <a:cxnLst/>
              <a:rect l="l" t="t" r="r" b="b"/>
              <a:pathLst>
                <a:path w="6506" h="6507" extrusionOk="0">
                  <a:moveTo>
                    <a:pt x="0" y="1"/>
                  </a:moveTo>
                  <a:lnTo>
                    <a:pt x="0" y="6506"/>
                  </a:lnTo>
                  <a:lnTo>
                    <a:pt x="6506" y="6506"/>
                  </a:lnTo>
                  <a:lnTo>
                    <a:pt x="6506" y="1"/>
                  </a:lnTo>
                  <a:close/>
                </a:path>
              </a:pathLst>
            </a:custGeom>
            <a:solidFill>
              <a:srgbClr val="6EDBFC"/>
            </a:solidFill>
            <a:ln w="10900" cap="flat" cmpd="sng">
              <a:solidFill>
                <a:schemeClr val="dk2"/>
              </a:solidFill>
              <a:prstDash val="solid"/>
              <a:miter lim="33533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29"/>
            <p:cNvSpPr/>
            <p:nvPr/>
          </p:nvSpPr>
          <p:spPr>
            <a:xfrm>
              <a:off x="4864795" y="2255678"/>
              <a:ext cx="910226" cy="910244"/>
            </a:xfrm>
            <a:custGeom>
              <a:avLst/>
              <a:gdLst/>
              <a:ahLst/>
              <a:cxnLst/>
              <a:rect l="l" t="t" r="r" b="b"/>
              <a:pathLst>
                <a:path w="50435" h="50436" extrusionOk="0">
                  <a:moveTo>
                    <a:pt x="4695" y="1"/>
                  </a:moveTo>
                  <a:lnTo>
                    <a:pt x="4226" y="34"/>
                  </a:lnTo>
                  <a:lnTo>
                    <a:pt x="3287" y="202"/>
                  </a:lnTo>
                  <a:lnTo>
                    <a:pt x="2449" y="571"/>
                  </a:lnTo>
                  <a:lnTo>
                    <a:pt x="1711" y="1074"/>
                  </a:lnTo>
                  <a:lnTo>
                    <a:pt x="1074" y="1711"/>
                  </a:lnTo>
                  <a:lnTo>
                    <a:pt x="571" y="2482"/>
                  </a:lnTo>
                  <a:lnTo>
                    <a:pt x="202" y="3321"/>
                  </a:lnTo>
                  <a:lnTo>
                    <a:pt x="34" y="4226"/>
                  </a:lnTo>
                  <a:lnTo>
                    <a:pt x="1" y="4729"/>
                  </a:lnTo>
                  <a:lnTo>
                    <a:pt x="1" y="45740"/>
                  </a:lnTo>
                  <a:lnTo>
                    <a:pt x="34" y="46210"/>
                  </a:lnTo>
                  <a:lnTo>
                    <a:pt x="202" y="47149"/>
                  </a:lnTo>
                  <a:lnTo>
                    <a:pt x="571" y="47987"/>
                  </a:lnTo>
                  <a:lnTo>
                    <a:pt x="1074" y="48725"/>
                  </a:lnTo>
                  <a:lnTo>
                    <a:pt x="1711" y="49362"/>
                  </a:lnTo>
                  <a:lnTo>
                    <a:pt x="2449" y="49899"/>
                  </a:lnTo>
                  <a:lnTo>
                    <a:pt x="3287" y="50234"/>
                  </a:lnTo>
                  <a:lnTo>
                    <a:pt x="4226" y="50435"/>
                  </a:lnTo>
                  <a:lnTo>
                    <a:pt x="46210" y="50435"/>
                  </a:lnTo>
                  <a:lnTo>
                    <a:pt x="47149" y="50234"/>
                  </a:lnTo>
                  <a:lnTo>
                    <a:pt x="47987" y="49899"/>
                  </a:lnTo>
                  <a:lnTo>
                    <a:pt x="48725" y="49362"/>
                  </a:lnTo>
                  <a:lnTo>
                    <a:pt x="49362" y="48725"/>
                  </a:lnTo>
                  <a:lnTo>
                    <a:pt x="49865" y="47987"/>
                  </a:lnTo>
                  <a:lnTo>
                    <a:pt x="50234" y="47149"/>
                  </a:lnTo>
                  <a:lnTo>
                    <a:pt x="50435" y="46210"/>
                  </a:lnTo>
                  <a:lnTo>
                    <a:pt x="50435" y="45740"/>
                  </a:lnTo>
                  <a:lnTo>
                    <a:pt x="50435" y="4729"/>
                  </a:lnTo>
                  <a:lnTo>
                    <a:pt x="50435" y="4226"/>
                  </a:lnTo>
                  <a:lnTo>
                    <a:pt x="50234" y="3321"/>
                  </a:lnTo>
                  <a:lnTo>
                    <a:pt x="49865" y="2482"/>
                  </a:lnTo>
                  <a:lnTo>
                    <a:pt x="49362" y="1711"/>
                  </a:lnTo>
                  <a:lnTo>
                    <a:pt x="48725" y="1074"/>
                  </a:lnTo>
                  <a:lnTo>
                    <a:pt x="47987" y="571"/>
                  </a:lnTo>
                  <a:lnTo>
                    <a:pt x="47149" y="202"/>
                  </a:lnTo>
                  <a:lnTo>
                    <a:pt x="46210" y="34"/>
                  </a:lnTo>
                  <a:lnTo>
                    <a:pt x="45740" y="1"/>
                  </a:lnTo>
                  <a:close/>
                </a:path>
              </a:pathLst>
            </a:custGeom>
            <a:solidFill>
              <a:srgbClr val="FFFFFF"/>
            </a:solidFill>
            <a:ln w="10900" cap="flat" cmpd="sng">
              <a:solidFill>
                <a:schemeClr val="dk2"/>
              </a:solidFill>
              <a:prstDash val="solid"/>
              <a:miter lim="33533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29"/>
            <p:cNvSpPr/>
            <p:nvPr/>
          </p:nvSpPr>
          <p:spPr>
            <a:xfrm>
              <a:off x="4961024" y="2344039"/>
              <a:ext cx="605818" cy="46617"/>
            </a:xfrm>
            <a:custGeom>
              <a:avLst/>
              <a:gdLst/>
              <a:ahLst/>
              <a:cxnLst/>
              <a:rect l="l" t="t" r="r" b="b"/>
              <a:pathLst>
                <a:path w="33568" h="2583" extrusionOk="0">
                  <a:moveTo>
                    <a:pt x="1" y="1"/>
                  </a:moveTo>
                  <a:lnTo>
                    <a:pt x="1" y="2583"/>
                  </a:lnTo>
                  <a:lnTo>
                    <a:pt x="33568" y="2583"/>
                  </a:lnTo>
                  <a:lnTo>
                    <a:pt x="33568" y="1"/>
                  </a:lnTo>
                  <a:close/>
                </a:path>
              </a:pathLst>
            </a:custGeom>
            <a:solidFill>
              <a:srgbClr val="6ED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29"/>
            <p:cNvSpPr/>
            <p:nvPr/>
          </p:nvSpPr>
          <p:spPr>
            <a:xfrm>
              <a:off x="4961024" y="2420903"/>
              <a:ext cx="349815" cy="47230"/>
            </a:xfrm>
            <a:custGeom>
              <a:avLst/>
              <a:gdLst/>
              <a:ahLst/>
              <a:cxnLst/>
              <a:rect l="l" t="t" r="r" b="b"/>
              <a:pathLst>
                <a:path w="19383" h="2617" extrusionOk="0">
                  <a:moveTo>
                    <a:pt x="1" y="0"/>
                  </a:moveTo>
                  <a:lnTo>
                    <a:pt x="1" y="2616"/>
                  </a:lnTo>
                  <a:lnTo>
                    <a:pt x="19383" y="2616"/>
                  </a:lnTo>
                  <a:lnTo>
                    <a:pt x="19383" y="0"/>
                  </a:lnTo>
                  <a:close/>
                </a:path>
              </a:pathLst>
            </a:custGeom>
            <a:solidFill>
              <a:srgbClr val="6ED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29"/>
            <p:cNvSpPr/>
            <p:nvPr/>
          </p:nvSpPr>
          <p:spPr>
            <a:xfrm>
              <a:off x="4961024" y="2498363"/>
              <a:ext cx="203973" cy="47230"/>
            </a:xfrm>
            <a:custGeom>
              <a:avLst/>
              <a:gdLst/>
              <a:ahLst/>
              <a:cxnLst/>
              <a:rect l="l" t="t" r="r" b="b"/>
              <a:pathLst>
                <a:path w="11302" h="2617" extrusionOk="0">
                  <a:moveTo>
                    <a:pt x="1" y="1"/>
                  </a:moveTo>
                  <a:lnTo>
                    <a:pt x="1" y="2616"/>
                  </a:lnTo>
                  <a:lnTo>
                    <a:pt x="11301" y="2616"/>
                  </a:lnTo>
                  <a:lnTo>
                    <a:pt x="11301" y="1"/>
                  </a:lnTo>
                  <a:close/>
                </a:path>
              </a:pathLst>
            </a:custGeom>
            <a:solidFill>
              <a:srgbClr val="6ED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29"/>
            <p:cNvSpPr/>
            <p:nvPr/>
          </p:nvSpPr>
          <p:spPr>
            <a:xfrm>
              <a:off x="4961024" y="2575841"/>
              <a:ext cx="335305" cy="46617"/>
            </a:xfrm>
            <a:custGeom>
              <a:avLst/>
              <a:gdLst/>
              <a:ahLst/>
              <a:cxnLst/>
              <a:rect l="l" t="t" r="r" b="b"/>
              <a:pathLst>
                <a:path w="18579" h="2583" extrusionOk="0">
                  <a:moveTo>
                    <a:pt x="1" y="0"/>
                  </a:moveTo>
                  <a:lnTo>
                    <a:pt x="1" y="2582"/>
                  </a:lnTo>
                  <a:lnTo>
                    <a:pt x="18578" y="2582"/>
                  </a:lnTo>
                  <a:lnTo>
                    <a:pt x="18578" y="0"/>
                  </a:lnTo>
                  <a:close/>
                </a:path>
              </a:pathLst>
            </a:custGeom>
            <a:solidFill>
              <a:srgbClr val="6ED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29"/>
            <p:cNvSpPr/>
            <p:nvPr/>
          </p:nvSpPr>
          <p:spPr>
            <a:xfrm>
              <a:off x="4961024" y="2652687"/>
              <a:ext cx="522908" cy="47230"/>
            </a:xfrm>
            <a:custGeom>
              <a:avLst/>
              <a:gdLst/>
              <a:ahLst/>
              <a:cxnLst/>
              <a:rect l="l" t="t" r="r" b="b"/>
              <a:pathLst>
                <a:path w="28974" h="2617" extrusionOk="0">
                  <a:moveTo>
                    <a:pt x="1" y="1"/>
                  </a:moveTo>
                  <a:lnTo>
                    <a:pt x="1" y="2616"/>
                  </a:lnTo>
                  <a:lnTo>
                    <a:pt x="28973" y="2616"/>
                  </a:lnTo>
                  <a:lnTo>
                    <a:pt x="28973" y="1"/>
                  </a:lnTo>
                  <a:close/>
                </a:path>
              </a:pathLst>
            </a:custGeom>
            <a:solidFill>
              <a:srgbClr val="6ED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29"/>
            <p:cNvSpPr/>
            <p:nvPr/>
          </p:nvSpPr>
          <p:spPr>
            <a:xfrm>
              <a:off x="4961024" y="2730165"/>
              <a:ext cx="349815" cy="46617"/>
            </a:xfrm>
            <a:custGeom>
              <a:avLst/>
              <a:gdLst/>
              <a:ahLst/>
              <a:cxnLst/>
              <a:rect l="l" t="t" r="r" b="b"/>
              <a:pathLst>
                <a:path w="19383" h="2583" extrusionOk="0">
                  <a:moveTo>
                    <a:pt x="1" y="0"/>
                  </a:moveTo>
                  <a:lnTo>
                    <a:pt x="1" y="2582"/>
                  </a:lnTo>
                  <a:lnTo>
                    <a:pt x="19383" y="2582"/>
                  </a:lnTo>
                  <a:lnTo>
                    <a:pt x="19383" y="0"/>
                  </a:lnTo>
                  <a:close/>
                </a:path>
              </a:pathLst>
            </a:custGeom>
            <a:solidFill>
              <a:srgbClr val="6ED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29"/>
            <p:cNvSpPr/>
            <p:nvPr/>
          </p:nvSpPr>
          <p:spPr>
            <a:xfrm>
              <a:off x="4961024" y="2807012"/>
              <a:ext cx="243912" cy="47230"/>
            </a:xfrm>
            <a:custGeom>
              <a:avLst/>
              <a:gdLst/>
              <a:ahLst/>
              <a:cxnLst/>
              <a:rect l="l" t="t" r="r" b="b"/>
              <a:pathLst>
                <a:path w="13515" h="2617" extrusionOk="0">
                  <a:moveTo>
                    <a:pt x="1" y="1"/>
                  </a:moveTo>
                  <a:lnTo>
                    <a:pt x="1" y="2616"/>
                  </a:lnTo>
                  <a:lnTo>
                    <a:pt x="13515" y="2616"/>
                  </a:lnTo>
                  <a:lnTo>
                    <a:pt x="13515" y="1"/>
                  </a:lnTo>
                  <a:close/>
                </a:path>
              </a:pathLst>
            </a:custGeom>
            <a:solidFill>
              <a:srgbClr val="6ED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29"/>
            <p:cNvSpPr/>
            <p:nvPr/>
          </p:nvSpPr>
          <p:spPr>
            <a:xfrm>
              <a:off x="4961024" y="2884489"/>
              <a:ext cx="395204" cy="47212"/>
            </a:xfrm>
            <a:custGeom>
              <a:avLst/>
              <a:gdLst/>
              <a:ahLst/>
              <a:cxnLst/>
              <a:rect l="l" t="t" r="r" b="b"/>
              <a:pathLst>
                <a:path w="21898" h="2616" extrusionOk="0">
                  <a:moveTo>
                    <a:pt x="1" y="0"/>
                  </a:moveTo>
                  <a:lnTo>
                    <a:pt x="1" y="2616"/>
                  </a:lnTo>
                  <a:lnTo>
                    <a:pt x="21898" y="2616"/>
                  </a:lnTo>
                  <a:lnTo>
                    <a:pt x="21898" y="0"/>
                  </a:lnTo>
                  <a:close/>
                </a:path>
              </a:pathLst>
            </a:custGeom>
            <a:solidFill>
              <a:srgbClr val="6ED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29"/>
            <p:cNvSpPr/>
            <p:nvPr/>
          </p:nvSpPr>
          <p:spPr>
            <a:xfrm>
              <a:off x="4961024" y="2961336"/>
              <a:ext cx="479342" cy="47230"/>
            </a:xfrm>
            <a:custGeom>
              <a:avLst/>
              <a:gdLst/>
              <a:ahLst/>
              <a:cxnLst/>
              <a:rect l="l" t="t" r="r" b="b"/>
              <a:pathLst>
                <a:path w="26560" h="2617" extrusionOk="0">
                  <a:moveTo>
                    <a:pt x="1" y="1"/>
                  </a:moveTo>
                  <a:lnTo>
                    <a:pt x="1" y="2616"/>
                  </a:lnTo>
                  <a:lnTo>
                    <a:pt x="26559" y="2616"/>
                  </a:lnTo>
                  <a:lnTo>
                    <a:pt x="26559" y="1"/>
                  </a:lnTo>
                  <a:close/>
                </a:path>
              </a:pathLst>
            </a:custGeom>
            <a:solidFill>
              <a:srgbClr val="6ED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29"/>
            <p:cNvSpPr/>
            <p:nvPr/>
          </p:nvSpPr>
          <p:spPr>
            <a:xfrm>
              <a:off x="4961024" y="3038814"/>
              <a:ext cx="605818" cy="47212"/>
            </a:xfrm>
            <a:custGeom>
              <a:avLst/>
              <a:gdLst/>
              <a:ahLst/>
              <a:cxnLst/>
              <a:rect l="l" t="t" r="r" b="b"/>
              <a:pathLst>
                <a:path w="33568" h="2616" extrusionOk="0">
                  <a:moveTo>
                    <a:pt x="1" y="0"/>
                  </a:moveTo>
                  <a:lnTo>
                    <a:pt x="1" y="2616"/>
                  </a:lnTo>
                  <a:lnTo>
                    <a:pt x="33568" y="2616"/>
                  </a:lnTo>
                  <a:lnTo>
                    <a:pt x="33568" y="0"/>
                  </a:lnTo>
                  <a:close/>
                </a:path>
              </a:pathLst>
            </a:custGeom>
            <a:solidFill>
              <a:srgbClr val="6ED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29"/>
            <p:cNvSpPr/>
            <p:nvPr/>
          </p:nvSpPr>
          <p:spPr>
            <a:xfrm>
              <a:off x="4961024" y="2344039"/>
              <a:ext cx="605818" cy="46617"/>
            </a:xfrm>
            <a:custGeom>
              <a:avLst/>
              <a:gdLst/>
              <a:ahLst/>
              <a:cxnLst/>
              <a:rect l="l" t="t" r="r" b="b"/>
              <a:pathLst>
                <a:path w="33568" h="2583" extrusionOk="0">
                  <a:moveTo>
                    <a:pt x="1" y="1"/>
                  </a:moveTo>
                  <a:lnTo>
                    <a:pt x="1" y="2583"/>
                  </a:lnTo>
                  <a:lnTo>
                    <a:pt x="33568" y="2583"/>
                  </a:lnTo>
                  <a:lnTo>
                    <a:pt x="335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29"/>
            <p:cNvSpPr/>
            <p:nvPr/>
          </p:nvSpPr>
          <p:spPr>
            <a:xfrm>
              <a:off x="4961024" y="2420903"/>
              <a:ext cx="349815" cy="47230"/>
            </a:xfrm>
            <a:custGeom>
              <a:avLst/>
              <a:gdLst/>
              <a:ahLst/>
              <a:cxnLst/>
              <a:rect l="l" t="t" r="r" b="b"/>
              <a:pathLst>
                <a:path w="19383" h="2617" extrusionOk="0">
                  <a:moveTo>
                    <a:pt x="1" y="0"/>
                  </a:moveTo>
                  <a:lnTo>
                    <a:pt x="1" y="2616"/>
                  </a:lnTo>
                  <a:lnTo>
                    <a:pt x="19383" y="2616"/>
                  </a:lnTo>
                  <a:lnTo>
                    <a:pt x="193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29"/>
            <p:cNvSpPr/>
            <p:nvPr/>
          </p:nvSpPr>
          <p:spPr>
            <a:xfrm>
              <a:off x="4961024" y="2498363"/>
              <a:ext cx="203973" cy="47230"/>
            </a:xfrm>
            <a:custGeom>
              <a:avLst/>
              <a:gdLst/>
              <a:ahLst/>
              <a:cxnLst/>
              <a:rect l="l" t="t" r="r" b="b"/>
              <a:pathLst>
                <a:path w="11302" h="2617" extrusionOk="0">
                  <a:moveTo>
                    <a:pt x="1" y="1"/>
                  </a:moveTo>
                  <a:lnTo>
                    <a:pt x="1" y="2616"/>
                  </a:lnTo>
                  <a:lnTo>
                    <a:pt x="11301" y="2616"/>
                  </a:lnTo>
                  <a:lnTo>
                    <a:pt x="1130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29"/>
            <p:cNvSpPr/>
            <p:nvPr/>
          </p:nvSpPr>
          <p:spPr>
            <a:xfrm>
              <a:off x="4961024" y="2575841"/>
              <a:ext cx="335305" cy="46617"/>
            </a:xfrm>
            <a:custGeom>
              <a:avLst/>
              <a:gdLst/>
              <a:ahLst/>
              <a:cxnLst/>
              <a:rect l="l" t="t" r="r" b="b"/>
              <a:pathLst>
                <a:path w="18579" h="2583" extrusionOk="0">
                  <a:moveTo>
                    <a:pt x="1" y="0"/>
                  </a:moveTo>
                  <a:lnTo>
                    <a:pt x="1" y="2582"/>
                  </a:lnTo>
                  <a:lnTo>
                    <a:pt x="18578" y="2582"/>
                  </a:lnTo>
                  <a:lnTo>
                    <a:pt x="1857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29"/>
            <p:cNvSpPr/>
            <p:nvPr/>
          </p:nvSpPr>
          <p:spPr>
            <a:xfrm>
              <a:off x="4961024" y="2652687"/>
              <a:ext cx="522908" cy="47230"/>
            </a:xfrm>
            <a:custGeom>
              <a:avLst/>
              <a:gdLst/>
              <a:ahLst/>
              <a:cxnLst/>
              <a:rect l="l" t="t" r="r" b="b"/>
              <a:pathLst>
                <a:path w="28974" h="2617" extrusionOk="0">
                  <a:moveTo>
                    <a:pt x="1" y="1"/>
                  </a:moveTo>
                  <a:lnTo>
                    <a:pt x="1" y="2616"/>
                  </a:lnTo>
                  <a:lnTo>
                    <a:pt x="28973" y="2616"/>
                  </a:lnTo>
                  <a:lnTo>
                    <a:pt x="289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29"/>
            <p:cNvSpPr/>
            <p:nvPr/>
          </p:nvSpPr>
          <p:spPr>
            <a:xfrm>
              <a:off x="4961024" y="2730165"/>
              <a:ext cx="349815" cy="46617"/>
            </a:xfrm>
            <a:custGeom>
              <a:avLst/>
              <a:gdLst/>
              <a:ahLst/>
              <a:cxnLst/>
              <a:rect l="l" t="t" r="r" b="b"/>
              <a:pathLst>
                <a:path w="19383" h="2583" extrusionOk="0">
                  <a:moveTo>
                    <a:pt x="1" y="0"/>
                  </a:moveTo>
                  <a:lnTo>
                    <a:pt x="1" y="2582"/>
                  </a:lnTo>
                  <a:lnTo>
                    <a:pt x="19383" y="2582"/>
                  </a:lnTo>
                  <a:lnTo>
                    <a:pt x="193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29"/>
            <p:cNvSpPr/>
            <p:nvPr/>
          </p:nvSpPr>
          <p:spPr>
            <a:xfrm>
              <a:off x="4961024" y="2807012"/>
              <a:ext cx="243912" cy="47230"/>
            </a:xfrm>
            <a:custGeom>
              <a:avLst/>
              <a:gdLst/>
              <a:ahLst/>
              <a:cxnLst/>
              <a:rect l="l" t="t" r="r" b="b"/>
              <a:pathLst>
                <a:path w="13515" h="2617" extrusionOk="0">
                  <a:moveTo>
                    <a:pt x="1" y="1"/>
                  </a:moveTo>
                  <a:lnTo>
                    <a:pt x="1" y="2616"/>
                  </a:lnTo>
                  <a:lnTo>
                    <a:pt x="13515" y="2616"/>
                  </a:lnTo>
                  <a:lnTo>
                    <a:pt x="135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29"/>
            <p:cNvSpPr/>
            <p:nvPr/>
          </p:nvSpPr>
          <p:spPr>
            <a:xfrm>
              <a:off x="4961024" y="2884489"/>
              <a:ext cx="395204" cy="47212"/>
            </a:xfrm>
            <a:custGeom>
              <a:avLst/>
              <a:gdLst/>
              <a:ahLst/>
              <a:cxnLst/>
              <a:rect l="l" t="t" r="r" b="b"/>
              <a:pathLst>
                <a:path w="21898" h="2616" extrusionOk="0">
                  <a:moveTo>
                    <a:pt x="1" y="0"/>
                  </a:moveTo>
                  <a:lnTo>
                    <a:pt x="1" y="2616"/>
                  </a:lnTo>
                  <a:lnTo>
                    <a:pt x="21898" y="2616"/>
                  </a:lnTo>
                  <a:lnTo>
                    <a:pt x="2189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29"/>
            <p:cNvSpPr/>
            <p:nvPr/>
          </p:nvSpPr>
          <p:spPr>
            <a:xfrm>
              <a:off x="4961024" y="2961336"/>
              <a:ext cx="479342" cy="47230"/>
            </a:xfrm>
            <a:custGeom>
              <a:avLst/>
              <a:gdLst/>
              <a:ahLst/>
              <a:cxnLst/>
              <a:rect l="l" t="t" r="r" b="b"/>
              <a:pathLst>
                <a:path w="26560" h="2617" extrusionOk="0">
                  <a:moveTo>
                    <a:pt x="1" y="1"/>
                  </a:moveTo>
                  <a:lnTo>
                    <a:pt x="1" y="2616"/>
                  </a:lnTo>
                  <a:lnTo>
                    <a:pt x="26559" y="2616"/>
                  </a:lnTo>
                  <a:lnTo>
                    <a:pt x="265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29"/>
            <p:cNvSpPr/>
            <p:nvPr/>
          </p:nvSpPr>
          <p:spPr>
            <a:xfrm>
              <a:off x="4961024" y="3038814"/>
              <a:ext cx="605818" cy="47212"/>
            </a:xfrm>
            <a:custGeom>
              <a:avLst/>
              <a:gdLst/>
              <a:ahLst/>
              <a:cxnLst/>
              <a:rect l="l" t="t" r="r" b="b"/>
              <a:pathLst>
                <a:path w="33568" h="2616" extrusionOk="0">
                  <a:moveTo>
                    <a:pt x="1" y="0"/>
                  </a:moveTo>
                  <a:lnTo>
                    <a:pt x="1" y="2616"/>
                  </a:lnTo>
                  <a:lnTo>
                    <a:pt x="33568" y="2616"/>
                  </a:lnTo>
                  <a:lnTo>
                    <a:pt x="3356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29"/>
            <p:cNvSpPr/>
            <p:nvPr/>
          </p:nvSpPr>
          <p:spPr>
            <a:xfrm>
              <a:off x="5310821" y="2176414"/>
              <a:ext cx="300798" cy="79896"/>
            </a:xfrm>
            <a:custGeom>
              <a:avLst/>
              <a:gdLst/>
              <a:ahLst/>
              <a:cxnLst/>
              <a:rect l="l" t="t" r="r" b="b"/>
              <a:pathLst>
                <a:path w="16667" h="4427" extrusionOk="0">
                  <a:moveTo>
                    <a:pt x="1778" y="0"/>
                  </a:moveTo>
                  <a:lnTo>
                    <a:pt x="973" y="335"/>
                  </a:lnTo>
                  <a:lnTo>
                    <a:pt x="370" y="939"/>
                  </a:lnTo>
                  <a:lnTo>
                    <a:pt x="34" y="1744"/>
                  </a:lnTo>
                  <a:lnTo>
                    <a:pt x="1" y="2213"/>
                  </a:lnTo>
                  <a:lnTo>
                    <a:pt x="1" y="4426"/>
                  </a:lnTo>
                  <a:lnTo>
                    <a:pt x="16667" y="4426"/>
                  </a:lnTo>
                  <a:lnTo>
                    <a:pt x="16667" y="2213"/>
                  </a:lnTo>
                  <a:lnTo>
                    <a:pt x="16633" y="1744"/>
                  </a:lnTo>
                  <a:lnTo>
                    <a:pt x="16298" y="939"/>
                  </a:lnTo>
                  <a:lnTo>
                    <a:pt x="15695" y="335"/>
                  </a:lnTo>
                  <a:lnTo>
                    <a:pt x="14890" y="0"/>
                  </a:lnTo>
                  <a:close/>
                </a:path>
              </a:pathLst>
            </a:custGeom>
            <a:solidFill>
              <a:srgbClr val="FFFFFF"/>
            </a:solidFill>
            <a:ln w="10900" cap="flat" cmpd="sng">
              <a:solidFill>
                <a:schemeClr val="dk2"/>
              </a:solidFill>
              <a:prstDash val="solid"/>
              <a:miter lim="33533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29"/>
            <p:cNvSpPr/>
            <p:nvPr/>
          </p:nvSpPr>
          <p:spPr>
            <a:xfrm>
              <a:off x="5160738" y="2176414"/>
              <a:ext cx="300798" cy="79896"/>
            </a:xfrm>
            <a:custGeom>
              <a:avLst/>
              <a:gdLst/>
              <a:ahLst/>
              <a:cxnLst/>
              <a:rect l="l" t="t" r="r" b="b"/>
              <a:pathLst>
                <a:path w="16667" h="4427" extrusionOk="0">
                  <a:moveTo>
                    <a:pt x="1811" y="0"/>
                  </a:moveTo>
                  <a:lnTo>
                    <a:pt x="1007" y="369"/>
                  </a:lnTo>
                  <a:lnTo>
                    <a:pt x="369" y="972"/>
                  </a:lnTo>
                  <a:lnTo>
                    <a:pt x="1" y="1811"/>
                  </a:lnTo>
                  <a:lnTo>
                    <a:pt x="1" y="2280"/>
                  </a:lnTo>
                  <a:lnTo>
                    <a:pt x="1" y="4426"/>
                  </a:lnTo>
                  <a:lnTo>
                    <a:pt x="16667" y="4426"/>
                  </a:lnTo>
                  <a:lnTo>
                    <a:pt x="16667" y="2280"/>
                  </a:lnTo>
                  <a:lnTo>
                    <a:pt x="16633" y="1811"/>
                  </a:lnTo>
                  <a:lnTo>
                    <a:pt x="16264" y="972"/>
                  </a:lnTo>
                  <a:lnTo>
                    <a:pt x="15661" y="369"/>
                  </a:lnTo>
                  <a:lnTo>
                    <a:pt x="14822" y="0"/>
                  </a:lnTo>
                  <a:close/>
                </a:path>
              </a:pathLst>
            </a:custGeom>
            <a:solidFill>
              <a:schemeClr val="accent3"/>
            </a:solidFill>
            <a:ln w="10900" cap="flat" cmpd="sng">
              <a:solidFill>
                <a:schemeClr val="dk2"/>
              </a:solidFill>
              <a:prstDash val="solid"/>
              <a:miter lim="33533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29"/>
            <p:cNvSpPr/>
            <p:nvPr/>
          </p:nvSpPr>
          <p:spPr>
            <a:xfrm>
              <a:off x="4996127" y="2176414"/>
              <a:ext cx="300798" cy="79283"/>
            </a:xfrm>
            <a:custGeom>
              <a:avLst/>
              <a:gdLst/>
              <a:ahLst/>
              <a:cxnLst/>
              <a:rect l="l" t="t" r="r" b="b"/>
              <a:pathLst>
                <a:path w="16667" h="4393" extrusionOk="0">
                  <a:moveTo>
                    <a:pt x="1711" y="0"/>
                  </a:moveTo>
                  <a:lnTo>
                    <a:pt x="939" y="335"/>
                  </a:lnTo>
                  <a:lnTo>
                    <a:pt x="336" y="905"/>
                  </a:lnTo>
                  <a:lnTo>
                    <a:pt x="34" y="1677"/>
                  </a:lnTo>
                  <a:lnTo>
                    <a:pt x="1" y="2113"/>
                  </a:lnTo>
                  <a:lnTo>
                    <a:pt x="1" y="4393"/>
                  </a:lnTo>
                  <a:lnTo>
                    <a:pt x="16667" y="4393"/>
                  </a:lnTo>
                  <a:lnTo>
                    <a:pt x="16667" y="2113"/>
                  </a:lnTo>
                  <a:lnTo>
                    <a:pt x="16633" y="1677"/>
                  </a:lnTo>
                  <a:lnTo>
                    <a:pt x="16298" y="905"/>
                  </a:lnTo>
                  <a:lnTo>
                    <a:pt x="15694" y="335"/>
                  </a:lnTo>
                  <a:lnTo>
                    <a:pt x="14923" y="0"/>
                  </a:lnTo>
                  <a:close/>
                </a:path>
              </a:pathLst>
            </a:custGeom>
            <a:solidFill>
              <a:srgbClr val="FFFFFF"/>
            </a:solidFill>
            <a:ln w="10900" cap="flat" cmpd="sng">
              <a:solidFill>
                <a:schemeClr val="dk2"/>
              </a:solidFill>
              <a:prstDash val="solid"/>
              <a:miter lim="33533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29"/>
            <p:cNvSpPr/>
            <p:nvPr/>
          </p:nvSpPr>
          <p:spPr>
            <a:xfrm>
              <a:off x="7870191" y="3844310"/>
              <a:ext cx="165243" cy="18"/>
            </a:xfrm>
            <a:custGeom>
              <a:avLst/>
              <a:gdLst/>
              <a:ahLst/>
              <a:cxnLst/>
              <a:rect l="l" t="t" r="r" b="b"/>
              <a:pathLst>
                <a:path w="9156" h="1" fill="none" extrusionOk="0">
                  <a:moveTo>
                    <a:pt x="1" y="1"/>
                  </a:moveTo>
                  <a:lnTo>
                    <a:pt x="9155" y="1"/>
                  </a:lnTo>
                </a:path>
              </a:pathLst>
            </a:custGeom>
            <a:noFill/>
            <a:ln w="10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29"/>
            <p:cNvSpPr/>
            <p:nvPr/>
          </p:nvSpPr>
          <p:spPr>
            <a:xfrm>
              <a:off x="5263627" y="3844310"/>
              <a:ext cx="2519431" cy="18"/>
            </a:xfrm>
            <a:custGeom>
              <a:avLst/>
              <a:gdLst/>
              <a:ahLst/>
              <a:cxnLst/>
              <a:rect l="l" t="t" r="r" b="b"/>
              <a:pathLst>
                <a:path w="139600" h="1" fill="none" extrusionOk="0">
                  <a:moveTo>
                    <a:pt x="0" y="1"/>
                  </a:moveTo>
                  <a:lnTo>
                    <a:pt x="139600" y="1"/>
                  </a:lnTo>
                </a:path>
              </a:pathLst>
            </a:custGeom>
            <a:noFill/>
            <a:ln w="10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29"/>
            <p:cNvSpPr/>
            <p:nvPr/>
          </p:nvSpPr>
          <p:spPr>
            <a:xfrm>
              <a:off x="7818142" y="3714205"/>
              <a:ext cx="76269" cy="102889"/>
            </a:xfrm>
            <a:custGeom>
              <a:avLst/>
              <a:gdLst/>
              <a:ahLst/>
              <a:cxnLst/>
              <a:rect l="l" t="t" r="r" b="b"/>
              <a:pathLst>
                <a:path w="4226" h="5701" extrusionOk="0">
                  <a:moveTo>
                    <a:pt x="873" y="0"/>
                  </a:moveTo>
                  <a:lnTo>
                    <a:pt x="336" y="134"/>
                  </a:lnTo>
                  <a:lnTo>
                    <a:pt x="370" y="1845"/>
                  </a:lnTo>
                  <a:lnTo>
                    <a:pt x="571" y="1677"/>
                  </a:lnTo>
                  <a:lnTo>
                    <a:pt x="1644" y="1275"/>
                  </a:lnTo>
                  <a:lnTo>
                    <a:pt x="2247" y="1409"/>
                  </a:lnTo>
                  <a:lnTo>
                    <a:pt x="2616" y="1710"/>
                  </a:lnTo>
                  <a:lnTo>
                    <a:pt x="2750" y="1979"/>
                  </a:lnTo>
                  <a:lnTo>
                    <a:pt x="2851" y="2213"/>
                  </a:lnTo>
                  <a:lnTo>
                    <a:pt x="2918" y="2683"/>
                  </a:lnTo>
                  <a:lnTo>
                    <a:pt x="2683" y="3387"/>
                  </a:lnTo>
                  <a:lnTo>
                    <a:pt x="1879" y="4125"/>
                  </a:lnTo>
                  <a:lnTo>
                    <a:pt x="671" y="4594"/>
                  </a:lnTo>
                  <a:lnTo>
                    <a:pt x="1" y="4628"/>
                  </a:lnTo>
                  <a:lnTo>
                    <a:pt x="1" y="5701"/>
                  </a:lnTo>
                  <a:lnTo>
                    <a:pt x="504" y="5701"/>
                  </a:lnTo>
                  <a:lnTo>
                    <a:pt x="2382" y="5164"/>
                  </a:lnTo>
                  <a:lnTo>
                    <a:pt x="3119" y="4728"/>
                  </a:lnTo>
                  <a:lnTo>
                    <a:pt x="3723" y="4024"/>
                  </a:lnTo>
                  <a:lnTo>
                    <a:pt x="4125" y="3085"/>
                  </a:lnTo>
                  <a:lnTo>
                    <a:pt x="4192" y="2515"/>
                  </a:lnTo>
                  <a:lnTo>
                    <a:pt x="4226" y="1912"/>
                  </a:lnTo>
                  <a:lnTo>
                    <a:pt x="3958" y="1040"/>
                  </a:lnTo>
                  <a:lnTo>
                    <a:pt x="3421" y="470"/>
                  </a:lnTo>
                  <a:lnTo>
                    <a:pt x="2750" y="168"/>
                  </a:lnTo>
                  <a:lnTo>
                    <a:pt x="873" y="0"/>
                  </a:lnTo>
                  <a:close/>
                </a:path>
              </a:pathLst>
            </a:custGeom>
            <a:solidFill>
              <a:srgbClr val="6EDBFC"/>
            </a:solidFill>
            <a:ln w="10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29"/>
            <p:cNvSpPr/>
            <p:nvPr/>
          </p:nvSpPr>
          <p:spPr>
            <a:xfrm>
              <a:off x="7660190" y="3666993"/>
              <a:ext cx="183399" cy="177335"/>
            </a:xfrm>
            <a:custGeom>
              <a:avLst/>
              <a:gdLst/>
              <a:ahLst/>
              <a:cxnLst/>
              <a:rect l="l" t="t" r="r" b="b"/>
              <a:pathLst>
                <a:path w="10162" h="9826" extrusionOk="0">
                  <a:moveTo>
                    <a:pt x="0" y="1"/>
                  </a:moveTo>
                  <a:lnTo>
                    <a:pt x="1174" y="9826"/>
                  </a:lnTo>
                  <a:lnTo>
                    <a:pt x="8987" y="9826"/>
                  </a:lnTo>
                  <a:lnTo>
                    <a:pt x="10161" y="1"/>
                  </a:lnTo>
                  <a:close/>
                </a:path>
              </a:pathLst>
            </a:custGeom>
            <a:solidFill>
              <a:srgbClr val="6EDBFC"/>
            </a:solidFill>
            <a:ln w="10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29"/>
            <p:cNvSpPr/>
            <p:nvPr/>
          </p:nvSpPr>
          <p:spPr>
            <a:xfrm>
              <a:off x="7650499" y="3658529"/>
              <a:ext cx="202168" cy="19979"/>
            </a:xfrm>
            <a:custGeom>
              <a:avLst/>
              <a:gdLst/>
              <a:ahLst/>
              <a:cxnLst/>
              <a:rect l="l" t="t" r="r" b="b"/>
              <a:pathLst>
                <a:path w="11202" h="1107" extrusionOk="0">
                  <a:moveTo>
                    <a:pt x="537" y="0"/>
                  </a:moveTo>
                  <a:lnTo>
                    <a:pt x="336" y="34"/>
                  </a:lnTo>
                  <a:lnTo>
                    <a:pt x="34" y="302"/>
                  </a:lnTo>
                  <a:lnTo>
                    <a:pt x="1" y="537"/>
                  </a:lnTo>
                  <a:lnTo>
                    <a:pt x="1" y="570"/>
                  </a:lnTo>
                  <a:lnTo>
                    <a:pt x="34" y="805"/>
                  </a:lnTo>
                  <a:lnTo>
                    <a:pt x="336" y="1073"/>
                  </a:lnTo>
                  <a:lnTo>
                    <a:pt x="537" y="1107"/>
                  </a:lnTo>
                  <a:lnTo>
                    <a:pt x="10665" y="1107"/>
                  </a:lnTo>
                  <a:lnTo>
                    <a:pt x="10899" y="1073"/>
                  </a:lnTo>
                  <a:lnTo>
                    <a:pt x="11168" y="805"/>
                  </a:lnTo>
                  <a:lnTo>
                    <a:pt x="11201" y="570"/>
                  </a:lnTo>
                  <a:lnTo>
                    <a:pt x="11201" y="537"/>
                  </a:lnTo>
                  <a:lnTo>
                    <a:pt x="11168" y="302"/>
                  </a:lnTo>
                  <a:lnTo>
                    <a:pt x="10899" y="34"/>
                  </a:lnTo>
                  <a:lnTo>
                    <a:pt x="10665" y="0"/>
                  </a:lnTo>
                  <a:close/>
                </a:path>
              </a:pathLst>
            </a:custGeom>
            <a:solidFill>
              <a:srgbClr val="FFFFFF"/>
            </a:solidFill>
            <a:ln w="10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29"/>
            <p:cNvSpPr/>
            <p:nvPr/>
          </p:nvSpPr>
          <p:spPr>
            <a:xfrm>
              <a:off x="7678346" y="3305700"/>
              <a:ext cx="105325" cy="333482"/>
            </a:xfrm>
            <a:custGeom>
              <a:avLst/>
              <a:gdLst/>
              <a:ahLst/>
              <a:cxnLst/>
              <a:rect l="l" t="t" r="r" b="b"/>
              <a:pathLst>
                <a:path w="5836" h="18478" fill="none" extrusionOk="0">
                  <a:moveTo>
                    <a:pt x="2750" y="18477"/>
                  </a:moveTo>
                  <a:lnTo>
                    <a:pt x="3186" y="18209"/>
                  </a:lnTo>
                  <a:lnTo>
                    <a:pt x="4662" y="16767"/>
                  </a:lnTo>
                  <a:lnTo>
                    <a:pt x="5131" y="16029"/>
                  </a:lnTo>
                  <a:lnTo>
                    <a:pt x="5366" y="15191"/>
                  </a:lnTo>
                  <a:lnTo>
                    <a:pt x="5332" y="14285"/>
                  </a:lnTo>
                  <a:lnTo>
                    <a:pt x="5165" y="13850"/>
                  </a:lnTo>
                  <a:lnTo>
                    <a:pt x="4930" y="13380"/>
                  </a:lnTo>
                  <a:lnTo>
                    <a:pt x="4259" y="12508"/>
                  </a:lnTo>
                  <a:lnTo>
                    <a:pt x="3018" y="11234"/>
                  </a:lnTo>
                  <a:lnTo>
                    <a:pt x="1711" y="9926"/>
                  </a:lnTo>
                  <a:lnTo>
                    <a:pt x="973" y="8920"/>
                  </a:lnTo>
                  <a:lnTo>
                    <a:pt x="369" y="7847"/>
                  </a:lnTo>
                  <a:lnTo>
                    <a:pt x="34" y="6573"/>
                  </a:lnTo>
                  <a:lnTo>
                    <a:pt x="0" y="5869"/>
                  </a:lnTo>
                  <a:lnTo>
                    <a:pt x="34" y="5265"/>
                  </a:lnTo>
                  <a:lnTo>
                    <a:pt x="336" y="4192"/>
                  </a:lnTo>
                  <a:lnTo>
                    <a:pt x="906" y="3287"/>
                  </a:lnTo>
                  <a:lnTo>
                    <a:pt x="1644" y="2515"/>
                  </a:lnTo>
                  <a:lnTo>
                    <a:pt x="3957" y="973"/>
                  </a:lnTo>
                  <a:lnTo>
                    <a:pt x="5835" y="0"/>
                  </a:lnTo>
                </a:path>
              </a:pathLst>
            </a:custGeom>
            <a:noFill/>
            <a:ln w="10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29"/>
            <p:cNvSpPr/>
            <p:nvPr/>
          </p:nvSpPr>
          <p:spPr>
            <a:xfrm>
              <a:off x="7715253" y="3348058"/>
              <a:ext cx="33911" cy="108357"/>
            </a:xfrm>
            <a:custGeom>
              <a:avLst/>
              <a:gdLst/>
              <a:ahLst/>
              <a:cxnLst/>
              <a:rect l="l" t="t" r="r" b="b"/>
              <a:pathLst>
                <a:path w="1879" h="6004" fill="none" extrusionOk="0">
                  <a:moveTo>
                    <a:pt x="1879" y="1"/>
                  </a:moveTo>
                  <a:lnTo>
                    <a:pt x="1510" y="269"/>
                  </a:lnTo>
                  <a:lnTo>
                    <a:pt x="906" y="872"/>
                  </a:lnTo>
                  <a:lnTo>
                    <a:pt x="437" y="1577"/>
                  </a:lnTo>
                  <a:lnTo>
                    <a:pt x="135" y="2348"/>
                  </a:lnTo>
                  <a:lnTo>
                    <a:pt x="1" y="3186"/>
                  </a:lnTo>
                  <a:lnTo>
                    <a:pt x="1" y="3991"/>
                  </a:lnTo>
                  <a:lnTo>
                    <a:pt x="169" y="4829"/>
                  </a:lnTo>
                  <a:lnTo>
                    <a:pt x="504" y="5634"/>
                  </a:lnTo>
                  <a:lnTo>
                    <a:pt x="739" y="6003"/>
                  </a:lnTo>
                </a:path>
              </a:pathLst>
            </a:custGeom>
            <a:noFill/>
            <a:ln w="10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29"/>
            <p:cNvSpPr/>
            <p:nvPr/>
          </p:nvSpPr>
          <p:spPr>
            <a:xfrm>
              <a:off x="7784249" y="3524779"/>
              <a:ext cx="13337" cy="81105"/>
            </a:xfrm>
            <a:custGeom>
              <a:avLst/>
              <a:gdLst/>
              <a:ahLst/>
              <a:cxnLst/>
              <a:rect l="l" t="t" r="r" b="b"/>
              <a:pathLst>
                <a:path w="739" h="4494" fill="none" extrusionOk="0">
                  <a:moveTo>
                    <a:pt x="1" y="0"/>
                  </a:moveTo>
                  <a:lnTo>
                    <a:pt x="269" y="537"/>
                  </a:lnTo>
                  <a:lnTo>
                    <a:pt x="604" y="1610"/>
                  </a:lnTo>
                  <a:lnTo>
                    <a:pt x="739" y="2784"/>
                  </a:lnTo>
                  <a:lnTo>
                    <a:pt x="671" y="3924"/>
                  </a:lnTo>
                  <a:lnTo>
                    <a:pt x="571" y="4494"/>
                  </a:lnTo>
                </a:path>
              </a:pathLst>
            </a:custGeom>
            <a:noFill/>
            <a:ln w="10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29"/>
            <p:cNvSpPr/>
            <p:nvPr/>
          </p:nvSpPr>
          <p:spPr>
            <a:xfrm>
              <a:off x="5635820" y="3751112"/>
              <a:ext cx="409732" cy="78705"/>
            </a:xfrm>
            <a:custGeom>
              <a:avLst/>
              <a:gdLst/>
              <a:ahLst/>
              <a:cxnLst/>
              <a:rect l="l" t="t" r="r" b="b"/>
              <a:pathLst>
                <a:path w="22703" h="4361" extrusionOk="0">
                  <a:moveTo>
                    <a:pt x="17471" y="1"/>
                  </a:moveTo>
                  <a:lnTo>
                    <a:pt x="15459" y="236"/>
                  </a:lnTo>
                  <a:lnTo>
                    <a:pt x="12642" y="940"/>
                  </a:lnTo>
                  <a:lnTo>
                    <a:pt x="10697" y="1476"/>
                  </a:lnTo>
                  <a:lnTo>
                    <a:pt x="8048" y="2113"/>
                  </a:lnTo>
                  <a:lnTo>
                    <a:pt x="2717" y="2918"/>
                  </a:lnTo>
                  <a:lnTo>
                    <a:pt x="0" y="3119"/>
                  </a:lnTo>
                  <a:lnTo>
                    <a:pt x="0" y="4360"/>
                  </a:lnTo>
                  <a:lnTo>
                    <a:pt x="22702" y="4360"/>
                  </a:lnTo>
                  <a:lnTo>
                    <a:pt x="22669" y="4025"/>
                  </a:lnTo>
                  <a:lnTo>
                    <a:pt x="21998" y="2180"/>
                  </a:lnTo>
                  <a:lnTo>
                    <a:pt x="21227" y="1275"/>
                  </a:lnTo>
                  <a:lnTo>
                    <a:pt x="20489" y="739"/>
                  </a:lnTo>
                  <a:lnTo>
                    <a:pt x="20053" y="537"/>
                  </a:lnTo>
                  <a:lnTo>
                    <a:pt x="19148" y="236"/>
                  </a:lnTo>
                  <a:lnTo>
                    <a:pt x="17471" y="1"/>
                  </a:lnTo>
                  <a:close/>
                </a:path>
              </a:pathLst>
            </a:custGeom>
            <a:solidFill>
              <a:srgbClr val="FFFFFF"/>
            </a:solidFill>
            <a:ln w="10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29"/>
            <p:cNvSpPr/>
            <p:nvPr/>
          </p:nvSpPr>
          <p:spPr>
            <a:xfrm>
              <a:off x="6044326" y="3751112"/>
              <a:ext cx="409732" cy="78705"/>
            </a:xfrm>
            <a:custGeom>
              <a:avLst/>
              <a:gdLst/>
              <a:ahLst/>
              <a:cxnLst/>
              <a:rect l="l" t="t" r="r" b="b"/>
              <a:pathLst>
                <a:path w="22703" h="4361" extrusionOk="0">
                  <a:moveTo>
                    <a:pt x="5198" y="1"/>
                  </a:moveTo>
                  <a:lnTo>
                    <a:pt x="3521" y="236"/>
                  </a:lnTo>
                  <a:lnTo>
                    <a:pt x="2649" y="537"/>
                  </a:lnTo>
                  <a:lnTo>
                    <a:pt x="2180" y="739"/>
                  </a:lnTo>
                  <a:lnTo>
                    <a:pt x="1476" y="1275"/>
                  </a:lnTo>
                  <a:lnTo>
                    <a:pt x="671" y="2180"/>
                  </a:lnTo>
                  <a:lnTo>
                    <a:pt x="0" y="4025"/>
                  </a:lnTo>
                  <a:lnTo>
                    <a:pt x="0" y="4360"/>
                  </a:lnTo>
                  <a:lnTo>
                    <a:pt x="22702" y="4360"/>
                  </a:lnTo>
                  <a:lnTo>
                    <a:pt x="22702" y="3119"/>
                  </a:lnTo>
                  <a:lnTo>
                    <a:pt x="19986" y="2918"/>
                  </a:lnTo>
                  <a:lnTo>
                    <a:pt x="14621" y="2113"/>
                  </a:lnTo>
                  <a:lnTo>
                    <a:pt x="12005" y="1476"/>
                  </a:lnTo>
                  <a:lnTo>
                    <a:pt x="10060" y="940"/>
                  </a:lnTo>
                  <a:lnTo>
                    <a:pt x="7210" y="236"/>
                  </a:lnTo>
                  <a:lnTo>
                    <a:pt x="5198" y="1"/>
                  </a:lnTo>
                  <a:close/>
                </a:path>
              </a:pathLst>
            </a:custGeom>
            <a:solidFill>
              <a:srgbClr val="FFFFFF"/>
            </a:solidFill>
            <a:ln w="10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29"/>
            <p:cNvSpPr/>
            <p:nvPr/>
          </p:nvSpPr>
          <p:spPr>
            <a:xfrm>
              <a:off x="5625533" y="3820722"/>
              <a:ext cx="844858" cy="16351"/>
            </a:xfrm>
            <a:custGeom>
              <a:avLst/>
              <a:gdLst/>
              <a:ahLst/>
              <a:cxnLst/>
              <a:rect l="l" t="t" r="r" b="b"/>
              <a:pathLst>
                <a:path w="46813" h="906" extrusionOk="0">
                  <a:moveTo>
                    <a:pt x="0" y="0"/>
                  </a:moveTo>
                  <a:lnTo>
                    <a:pt x="0" y="906"/>
                  </a:lnTo>
                  <a:lnTo>
                    <a:pt x="46813" y="906"/>
                  </a:lnTo>
                  <a:lnTo>
                    <a:pt x="46813" y="0"/>
                  </a:lnTo>
                  <a:close/>
                </a:path>
              </a:pathLst>
            </a:custGeom>
            <a:solidFill>
              <a:schemeClr val="dk2"/>
            </a:solidFill>
            <a:ln w="10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29"/>
            <p:cNvSpPr/>
            <p:nvPr/>
          </p:nvSpPr>
          <p:spPr>
            <a:xfrm>
              <a:off x="6066109" y="3774718"/>
              <a:ext cx="49649" cy="54485"/>
            </a:xfrm>
            <a:custGeom>
              <a:avLst/>
              <a:gdLst/>
              <a:ahLst/>
              <a:cxnLst/>
              <a:rect l="l" t="t" r="r" b="b"/>
              <a:pathLst>
                <a:path w="2751" h="3019" fill="none" extrusionOk="0">
                  <a:moveTo>
                    <a:pt x="1" y="3019"/>
                  </a:moveTo>
                  <a:lnTo>
                    <a:pt x="168" y="2516"/>
                  </a:lnTo>
                  <a:lnTo>
                    <a:pt x="705" y="1610"/>
                  </a:lnTo>
                  <a:lnTo>
                    <a:pt x="1409" y="839"/>
                  </a:lnTo>
                  <a:lnTo>
                    <a:pt x="2247" y="235"/>
                  </a:lnTo>
                  <a:lnTo>
                    <a:pt x="2750" y="1"/>
                  </a:lnTo>
                </a:path>
              </a:pathLst>
            </a:custGeom>
            <a:noFill/>
            <a:ln w="10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29"/>
            <p:cNvSpPr/>
            <p:nvPr/>
          </p:nvSpPr>
          <p:spPr>
            <a:xfrm>
              <a:off x="6091520" y="3783796"/>
              <a:ext cx="239689" cy="41780"/>
            </a:xfrm>
            <a:custGeom>
              <a:avLst/>
              <a:gdLst/>
              <a:ahLst/>
              <a:cxnLst/>
              <a:rect l="l" t="t" r="r" b="b"/>
              <a:pathLst>
                <a:path w="13281" h="2315" fill="none" extrusionOk="0">
                  <a:moveTo>
                    <a:pt x="1" y="2314"/>
                  </a:moveTo>
                  <a:lnTo>
                    <a:pt x="269" y="1878"/>
                  </a:lnTo>
                  <a:lnTo>
                    <a:pt x="940" y="1141"/>
                  </a:lnTo>
                  <a:lnTo>
                    <a:pt x="1711" y="571"/>
                  </a:lnTo>
                  <a:lnTo>
                    <a:pt x="2617" y="202"/>
                  </a:lnTo>
                  <a:lnTo>
                    <a:pt x="3120" y="101"/>
                  </a:lnTo>
                  <a:lnTo>
                    <a:pt x="3690" y="1"/>
                  </a:lnTo>
                  <a:lnTo>
                    <a:pt x="4863" y="68"/>
                  </a:lnTo>
                  <a:lnTo>
                    <a:pt x="6573" y="504"/>
                  </a:lnTo>
                  <a:lnTo>
                    <a:pt x="7680" y="940"/>
                  </a:lnTo>
                  <a:lnTo>
                    <a:pt x="8921" y="1375"/>
                  </a:lnTo>
                  <a:lnTo>
                    <a:pt x="11201" y="2013"/>
                  </a:lnTo>
                  <a:lnTo>
                    <a:pt x="12643" y="2281"/>
                  </a:lnTo>
                  <a:lnTo>
                    <a:pt x="13280" y="2314"/>
                  </a:lnTo>
                </a:path>
              </a:pathLst>
            </a:custGeom>
            <a:noFill/>
            <a:ln w="10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29"/>
            <p:cNvSpPr/>
            <p:nvPr/>
          </p:nvSpPr>
          <p:spPr>
            <a:xfrm>
              <a:off x="5799222" y="3778960"/>
              <a:ext cx="213646" cy="51453"/>
            </a:xfrm>
            <a:custGeom>
              <a:avLst/>
              <a:gdLst/>
              <a:ahLst/>
              <a:cxnLst/>
              <a:rect l="l" t="t" r="r" b="b"/>
              <a:pathLst>
                <a:path w="11838" h="2851" fill="none" extrusionOk="0">
                  <a:moveTo>
                    <a:pt x="0" y="2314"/>
                  </a:moveTo>
                  <a:lnTo>
                    <a:pt x="1140" y="2146"/>
                  </a:lnTo>
                  <a:lnTo>
                    <a:pt x="3421" y="1576"/>
                  </a:lnTo>
                  <a:lnTo>
                    <a:pt x="4494" y="1174"/>
                  </a:lnTo>
                  <a:lnTo>
                    <a:pt x="5835" y="604"/>
                  </a:lnTo>
                  <a:lnTo>
                    <a:pt x="7176" y="134"/>
                  </a:lnTo>
                  <a:lnTo>
                    <a:pt x="7881" y="0"/>
                  </a:lnTo>
                  <a:lnTo>
                    <a:pt x="9323" y="134"/>
                  </a:lnTo>
                  <a:lnTo>
                    <a:pt x="9993" y="436"/>
                  </a:lnTo>
                  <a:lnTo>
                    <a:pt x="10496" y="805"/>
                  </a:lnTo>
                  <a:lnTo>
                    <a:pt x="10932" y="1308"/>
                  </a:lnTo>
                  <a:lnTo>
                    <a:pt x="11469" y="2046"/>
                  </a:lnTo>
                  <a:lnTo>
                    <a:pt x="11838" y="2851"/>
                  </a:lnTo>
                </a:path>
              </a:pathLst>
            </a:custGeom>
            <a:noFill/>
            <a:ln w="10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29"/>
            <p:cNvSpPr/>
            <p:nvPr/>
          </p:nvSpPr>
          <p:spPr>
            <a:xfrm>
              <a:off x="5953547" y="3797711"/>
              <a:ext cx="39957" cy="34525"/>
            </a:xfrm>
            <a:custGeom>
              <a:avLst/>
              <a:gdLst/>
              <a:ahLst/>
              <a:cxnLst/>
              <a:rect l="l" t="t" r="r" b="b"/>
              <a:pathLst>
                <a:path w="2214" h="1913" fill="none" extrusionOk="0">
                  <a:moveTo>
                    <a:pt x="0" y="1"/>
                  </a:moveTo>
                  <a:lnTo>
                    <a:pt x="369" y="68"/>
                  </a:lnTo>
                  <a:lnTo>
                    <a:pt x="1040" y="437"/>
                  </a:lnTo>
                  <a:lnTo>
                    <a:pt x="1342" y="705"/>
                  </a:lnTo>
                  <a:lnTo>
                    <a:pt x="1811" y="1275"/>
                  </a:lnTo>
                  <a:lnTo>
                    <a:pt x="2214" y="1912"/>
                  </a:lnTo>
                </a:path>
              </a:pathLst>
            </a:custGeom>
            <a:noFill/>
            <a:ln w="10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29"/>
            <p:cNvSpPr/>
            <p:nvPr/>
          </p:nvSpPr>
          <p:spPr>
            <a:xfrm>
              <a:off x="6428015" y="2935311"/>
              <a:ext cx="1186804" cy="954406"/>
            </a:xfrm>
            <a:custGeom>
              <a:avLst/>
              <a:gdLst/>
              <a:ahLst/>
              <a:cxnLst/>
              <a:rect l="l" t="t" r="r" b="b"/>
              <a:pathLst>
                <a:path w="65760" h="52883" extrusionOk="0">
                  <a:moveTo>
                    <a:pt x="32561" y="1"/>
                  </a:moveTo>
                  <a:lnTo>
                    <a:pt x="29275" y="437"/>
                  </a:lnTo>
                  <a:lnTo>
                    <a:pt x="25989" y="1141"/>
                  </a:lnTo>
                  <a:lnTo>
                    <a:pt x="21495" y="2482"/>
                  </a:lnTo>
                  <a:lnTo>
                    <a:pt x="17572" y="3958"/>
                  </a:lnTo>
                  <a:lnTo>
                    <a:pt x="17170" y="4125"/>
                  </a:lnTo>
                  <a:lnTo>
                    <a:pt x="16465" y="4260"/>
                  </a:lnTo>
                  <a:lnTo>
                    <a:pt x="12542" y="5634"/>
                  </a:lnTo>
                  <a:lnTo>
                    <a:pt x="10396" y="6842"/>
                  </a:lnTo>
                  <a:lnTo>
                    <a:pt x="9088" y="7848"/>
                  </a:lnTo>
                  <a:lnTo>
                    <a:pt x="8518" y="8418"/>
                  </a:lnTo>
                  <a:lnTo>
                    <a:pt x="7981" y="9021"/>
                  </a:lnTo>
                  <a:lnTo>
                    <a:pt x="7076" y="10363"/>
                  </a:lnTo>
                  <a:lnTo>
                    <a:pt x="6104" y="12475"/>
                  </a:lnTo>
                  <a:lnTo>
                    <a:pt x="5131" y="16097"/>
                  </a:lnTo>
                  <a:lnTo>
                    <a:pt x="5064" y="16734"/>
                  </a:lnTo>
                  <a:lnTo>
                    <a:pt x="2884" y="27834"/>
                  </a:lnTo>
                  <a:lnTo>
                    <a:pt x="269" y="41314"/>
                  </a:lnTo>
                  <a:lnTo>
                    <a:pt x="1" y="42890"/>
                  </a:lnTo>
                  <a:lnTo>
                    <a:pt x="1" y="44298"/>
                  </a:lnTo>
                  <a:lnTo>
                    <a:pt x="34" y="44365"/>
                  </a:lnTo>
                  <a:lnTo>
                    <a:pt x="772" y="45137"/>
                  </a:lnTo>
                  <a:lnTo>
                    <a:pt x="4762" y="48490"/>
                  </a:lnTo>
                  <a:lnTo>
                    <a:pt x="6942" y="49831"/>
                  </a:lnTo>
                  <a:lnTo>
                    <a:pt x="8250" y="50334"/>
                  </a:lnTo>
                  <a:lnTo>
                    <a:pt x="8820" y="50368"/>
                  </a:lnTo>
                  <a:lnTo>
                    <a:pt x="10228" y="50301"/>
                  </a:lnTo>
                  <a:lnTo>
                    <a:pt x="12978" y="49664"/>
                  </a:lnTo>
                  <a:lnTo>
                    <a:pt x="14286" y="49127"/>
                  </a:lnTo>
                  <a:lnTo>
                    <a:pt x="40811" y="52782"/>
                  </a:lnTo>
                  <a:lnTo>
                    <a:pt x="42185" y="52883"/>
                  </a:lnTo>
                  <a:lnTo>
                    <a:pt x="48121" y="52816"/>
                  </a:lnTo>
                  <a:lnTo>
                    <a:pt x="50703" y="52581"/>
                  </a:lnTo>
                  <a:lnTo>
                    <a:pt x="53218" y="52078"/>
                  </a:lnTo>
                  <a:lnTo>
                    <a:pt x="55431" y="51340"/>
                  </a:lnTo>
                  <a:lnTo>
                    <a:pt x="56303" y="50804"/>
                  </a:lnTo>
                  <a:lnTo>
                    <a:pt x="57175" y="50200"/>
                  </a:lnTo>
                  <a:lnTo>
                    <a:pt x="58885" y="48524"/>
                  </a:lnTo>
                  <a:lnTo>
                    <a:pt x="60528" y="46445"/>
                  </a:lnTo>
                  <a:lnTo>
                    <a:pt x="62037" y="44198"/>
                  </a:lnTo>
                  <a:lnTo>
                    <a:pt x="65122" y="38832"/>
                  </a:lnTo>
                  <a:lnTo>
                    <a:pt x="65759" y="37558"/>
                  </a:lnTo>
                  <a:lnTo>
                    <a:pt x="64787" y="33836"/>
                  </a:lnTo>
                  <a:lnTo>
                    <a:pt x="61937" y="24816"/>
                  </a:lnTo>
                  <a:lnTo>
                    <a:pt x="59455" y="18109"/>
                  </a:lnTo>
                  <a:lnTo>
                    <a:pt x="57846" y="14152"/>
                  </a:lnTo>
                  <a:lnTo>
                    <a:pt x="56337" y="10933"/>
                  </a:lnTo>
                  <a:lnTo>
                    <a:pt x="55062" y="8787"/>
                  </a:lnTo>
                  <a:lnTo>
                    <a:pt x="54559" y="8250"/>
                  </a:lnTo>
                  <a:lnTo>
                    <a:pt x="54023" y="7814"/>
                  </a:lnTo>
                  <a:lnTo>
                    <a:pt x="52581" y="6942"/>
                  </a:lnTo>
                  <a:lnTo>
                    <a:pt x="49798" y="5500"/>
                  </a:lnTo>
                  <a:lnTo>
                    <a:pt x="42454" y="2449"/>
                  </a:lnTo>
                  <a:lnTo>
                    <a:pt x="37021" y="303"/>
                  </a:lnTo>
                  <a:lnTo>
                    <a:pt x="36351" y="169"/>
                  </a:lnTo>
                  <a:lnTo>
                    <a:pt x="34909" y="1"/>
                  </a:lnTo>
                  <a:close/>
                </a:path>
              </a:pathLst>
            </a:custGeom>
            <a:solidFill>
              <a:srgbClr val="6EDBF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29"/>
            <p:cNvSpPr/>
            <p:nvPr/>
          </p:nvSpPr>
          <p:spPr>
            <a:xfrm>
              <a:off x="6426806" y="3056356"/>
              <a:ext cx="263277" cy="788586"/>
            </a:xfrm>
            <a:custGeom>
              <a:avLst/>
              <a:gdLst/>
              <a:ahLst/>
              <a:cxnLst/>
              <a:rect l="l" t="t" r="r" b="b"/>
              <a:pathLst>
                <a:path w="14588" h="43695" extrusionOk="0">
                  <a:moveTo>
                    <a:pt x="10899" y="1"/>
                  </a:moveTo>
                  <a:lnTo>
                    <a:pt x="9993" y="403"/>
                  </a:lnTo>
                  <a:lnTo>
                    <a:pt x="8417" y="1543"/>
                  </a:lnTo>
                  <a:lnTo>
                    <a:pt x="7177" y="2985"/>
                  </a:lnTo>
                  <a:lnTo>
                    <a:pt x="6305" y="4729"/>
                  </a:lnTo>
                  <a:lnTo>
                    <a:pt x="6070" y="5668"/>
                  </a:lnTo>
                  <a:lnTo>
                    <a:pt x="4762" y="11771"/>
                  </a:lnTo>
                  <a:lnTo>
                    <a:pt x="1375" y="28504"/>
                  </a:lnTo>
                  <a:lnTo>
                    <a:pt x="269" y="34875"/>
                  </a:lnTo>
                  <a:lnTo>
                    <a:pt x="0" y="37323"/>
                  </a:lnTo>
                  <a:lnTo>
                    <a:pt x="68" y="37658"/>
                  </a:lnTo>
                  <a:lnTo>
                    <a:pt x="2650" y="40039"/>
                  </a:lnTo>
                  <a:lnTo>
                    <a:pt x="4527" y="41649"/>
                  </a:lnTo>
                  <a:lnTo>
                    <a:pt x="4662" y="41750"/>
                  </a:lnTo>
                  <a:lnTo>
                    <a:pt x="6003" y="42621"/>
                  </a:lnTo>
                  <a:lnTo>
                    <a:pt x="7680" y="43326"/>
                  </a:lnTo>
                  <a:lnTo>
                    <a:pt x="8987" y="43627"/>
                  </a:lnTo>
                  <a:lnTo>
                    <a:pt x="10429" y="43694"/>
                  </a:lnTo>
                  <a:lnTo>
                    <a:pt x="11938" y="43359"/>
                  </a:lnTo>
                  <a:lnTo>
                    <a:pt x="12710" y="43024"/>
                  </a:lnTo>
                  <a:lnTo>
                    <a:pt x="13078" y="42823"/>
                  </a:lnTo>
                  <a:lnTo>
                    <a:pt x="13682" y="42085"/>
                  </a:lnTo>
                  <a:lnTo>
                    <a:pt x="14118" y="41112"/>
                  </a:lnTo>
                  <a:lnTo>
                    <a:pt x="14386" y="39939"/>
                  </a:lnTo>
                  <a:lnTo>
                    <a:pt x="14587" y="37826"/>
                  </a:lnTo>
                  <a:lnTo>
                    <a:pt x="14453" y="34607"/>
                  </a:lnTo>
                  <a:lnTo>
                    <a:pt x="13816" y="29678"/>
                  </a:lnTo>
                  <a:lnTo>
                    <a:pt x="12844" y="24916"/>
                  </a:lnTo>
                  <a:lnTo>
                    <a:pt x="12710" y="24413"/>
                  </a:lnTo>
                  <a:lnTo>
                    <a:pt x="10899" y="1"/>
                  </a:lnTo>
                  <a:close/>
                </a:path>
              </a:pathLst>
            </a:cu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29"/>
            <p:cNvSpPr/>
            <p:nvPr/>
          </p:nvSpPr>
          <p:spPr>
            <a:xfrm>
              <a:off x="6424388" y="2969818"/>
              <a:ext cx="561638" cy="877542"/>
            </a:xfrm>
            <a:custGeom>
              <a:avLst/>
              <a:gdLst/>
              <a:ahLst/>
              <a:cxnLst/>
              <a:rect l="l" t="t" r="r" b="b"/>
              <a:pathLst>
                <a:path w="31120" h="48624" extrusionOk="0">
                  <a:moveTo>
                    <a:pt x="23977" y="0"/>
                  </a:moveTo>
                  <a:lnTo>
                    <a:pt x="23574" y="67"/>
                  </a:lnTo>
                  <a:lnTo>
                    <a:pt x="19852" y="1140"/>
                  </a:lnTo>
                  <a:lnTo>
                    <a:pt x="15493" y="2683"/>
                  </a:lnTo>
                  <a:lnTo>
                    <a:pt x="12609" y="3857"/>
                  </a:lnTo>
                  <a:lnTo>
                    <a:pt x="11838" y="4192"/>
                  </a:lnTo>
                  <a:lnTo>
                    <a:pt x="10496" y="4997"/>
                  </a:lnTo>
                  <a:lnTo>
                    <a:pt x="9356" y="5936"/>
                  </a:lnTo>
                  <a:lnTo>
                    <a:pt x="8350" y="7009"/>
                  </a:lnTo>
                  <a:lnTo>
                    <a:pt x="7076" y="8752"/>
                  </a:lnTo>
                  <a:lnTo>
                    <a:pt x="5902" y="11234"/>
                  </a:lnTo>
                  <a:lnTo>
                    <a:pt x="5131" y="13648"/>
                  </a:lnTo>
                  <a:lnTo>
                    <a:pt x="4729" y="15828"/>
                  </a:lnTo>
                  <a:lnTo>
                    <a:pt x="4494" y="18175"/>
                  </a:lnTo>
                  <a:lnTo>
                    <a:pt x="4494" y="18544"/>
                  </a:lnTo>
                  <a:lnTo>
                    <a:pt x="0" y="42018"/>
                  </a:lnTo>
                  <a:lnTo>
                    <a:pt x="336" y="42521"/>
                  </a:lnTo>
                  <a:lnTo>
                    <a:pt x="1241" y="43560"/>
                  </a:lnTo>
                  <a:lnTo>
                    <a:pt x="2985" y="45069"/>
                  </a:lnTo>
                  <a:lnTo>
                    <a:pt x="5634" y="46846"/>
                  </a:lnTo>
                  <a:lnTo>
                    <a:pt x="8115" y="48121"/>
                  </a:lnTo>
                  <a:lnTo>
                    <a:pt x="9021" y="48456"/>
                  </a:lnTo>
                  <a:lnTo>
                    <a:pt x="9457" y="48557"/>
                  </a:lnTo>
                  <a:lnTo>
                    <a:pt x="10362" y="48624"/>
                  </a:lnTo>
                  <a:lnTo>
                    <a:pt x="11737" y="48389"/>
                  </a:lnTo>
                  <a:lnTo>
                    <a:pt x="14084" y="47450"/>
                  </a:lnTo>
                  <a:lnTo>
                    <a:pt x="14487" y="47215"/>
                  </a:lnTo>
                  <a:lnTo>
                    <a:pt x="14185" y="47148"/>
                  </a:lnTo>
                  <a:lnTo>
                    <a:pt x="11569" y="46310"/>
                  </a:lnTo>
                  <a:lnTo>
                    <a:pt x="8887" y="45069"/>
                  </a:lnTo>
                  <a:lnTo>
                    <a:pt x="7176" y="43996"/>
                  </a:lnTo>
                  <a:lnTo>
                    <a:pt x="5701" y="42621"/>
                  </a:lnTo>
                  <a:lnTo>
                    <a:pt x="4930" y="41447"/>
                  </a:lnTo>
                  <a:lnTo>
                    <a:pt x="4594" y="40576"/>
                  </a:lnTo>
                  <a:lnTo>
                    <a:pt x="4494" y="40106"/>
                  </a:lnTo>
                  <a:lnTo>
                    <a:pt x="4427" y="39704"/>
                  </a:lnTo>
                  <a:lnTo>
                    <a:pt x="4427" y="39268"/>
                  </a:lnTo>
                  <a:lnTo>
                    <a:pt x="4460" y="37792"/>
                  </a:lnTo>
                  <a:lnTo>
                    <a:pt x="4863" y="34808"/>
                  </a:lnTo>
                  <a:lnTo>
                    <a:pt x="5969" y="30348"/>
                  </a:lnTo>
                  <a:lnTo>
                    <a:pt x="6808" y="27498"/>
                  </a:lnTo>
                  <a:lnTo>
                    <a:pt x="8685" y="21026"/>
                  </a:lnTo>
                  <a:lnTo>
                    <a:pt x="10664" y="14621"/>
                  </a:lnTo>
                  <a:lnTo>
                    <a:pt x="10832" y="14051"/>
                  </a:lnTo>
                  <a:lnTo>
                    <a:pt x="11268" y="12944"/>
                  </a:lnTo>
                  <a:lnTo>
                    <a:pt x="11569" y="12441"/>
                  </a:lnTo>
                  <a:lnTo>
                    <a:pt x="11804" y="12106"/>
                  </a:lnTo>
                  <a:lnTo>
                    <a:pt x="12341" y="11636"/>
                  </a:lnTo>
                  <a:lnTo>
                    <a:pt x="13313" y="11133"/>
                  </a:lnTo>
                  <a:lnTo>
                    <a:pt x="13984" y="10832"/>
                  </a:lnTo>
                  <a:lnTo>
                    <a:pt x="15459" y="10060"/>
                  </a:lnTo>
                  <a:lnTo>
                    <a:pt x="16935" y="9222"/>
                  </a:lnTo>
                  <a:lnTo>
                    <a:pt x="17974" y="8618"/>
                  </a:lnTo>
                  <a:lnTo>
                    <a:pt x="21294" y="6673"/>
                  </a:lnTo>
                  <a:lnTo>
                    <a:pt x="22971" y="5835"/>
                  </a:lnTo>
                  <a:lnTo>
                    <a:pt x="23239" y="5835"/>
                  </a:lnTo>
                  <a:lnTo>
                    <a:pt x="23876" y="6338"/>
                  </a:lnTo>
                  <a:lnTo>
                    <a:pt x="25284" y="7176"/>
                  </a:lnTo>
                  <a:lnTo>
                    <a:pt x="26793" y="7713"/>
                  </a:lnTo>
                  <a:lnTo>
                    <a:pt x="28403" y="8015"/>
                  </a:lnTo>
                  <a:lnTo>
                    <a:pt x="29208" y="8015"/>
                  </a:lnTo>
                  <a:lnTo>
                    <a:pt x="29811" y="7981"/>
                  </a:lnTo>
                  <a:lnTo>
                    <a:pt x="30616" y="7679"/>
                  </a:lnTo>
                  <a:lnTo>
                    <a:pt x="31019" y="7311"/>
                  </a:lnTo>
                  <a:lnTo>
                    <a:pt x="31119" y="7042"/>
                  </a:lnTo>
                  <a:lnTo>
                    <a:pt x="2397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29"/>
            <p:cNvSpPr/>
            <p:nvPr/>
          </p:nvSpPr>
          <p:spPr>
            <a:xfrm>
              <a:off x="7337627" y="3067256"/>
              <a:ext cx="276578" cy="809755"/>
            </a:xfrm>
            <a:custGeom>
              <a:avLst/>
              <a:gdLst/>
              <a:ahLst/>
              <a:cxnLst/>
              <a:rect l="l" t="t" r="r" b="b"/>
              <a:pathLst>
                <a:path w="15325" h="44868" extrusionOk="0">
                  <a:moveTo>
                    <a:pt x="3152" y="0"/>
                  </a:moveTo>
                  <a:lnTo>
                    <a:pt x="537" y="37054"/>
                  </a:lnTo>
                  <a:lnTo>
                    <a:pt x="0" y="44868"/>
                  </a:lnTo>
                  <a:lnTo>
                    <a:pt x="369" y="44868"/>
                  </a:lnTo>
                  <a:lnTo>
                    <a:pt x="2482" y="44700"/>
                  </a:lnTo>
                  <a:lnTo>
                    <a:pt x="4158" y="44331"/>
                  </a:lnTo>
                  <a:lnTo>
                    <a:pt x="4963" y="44029"/>
                  </a:lnTo>
                  <a:lnTo>
                    <a:pt x="5768" y="43560"/>
                  </a:lnTo>
                  <a:lnTo>
                    <a:pt x="7646" y="41883"/>
                  </a:lnTo>
                  <a:lnTo>
                    <a:pt x="10161" y="39134"/>
                  </a:lnTo>
                  <a:lnTo>
                    <a:pt x="10630" y="38563"/>
                  </a:lnTo>
                  <a:lnTo>
                    <a:pt x="11066" y="38060"/>
                  </a:lnTo>
                  <a:lnTo>
                    <a:pt x="13346" y="34841"/>
                  </a:lnTo>
                  <a:lnTo>
                    <a:pt x="14487" y="32662"/>
                  </a:lnTo>
                  <a:lnTo>
                    <a:pt x="15090" y="31052"/>
                  </a:lnTo>
                  <a:lnTo>
                    <a:pt x="15325" y="30247"/>
                  </a:lnTo>
                  <a:lnTo>
                    <a:pt x="14654" y="28000"/>
                  </a:lnTo>
                  <a:lnTo>
                    <a:pt x="11267" y="17069"/>
                  </a:lnTo>
                  <a:lnTo>
                    <a:pt x="9121" y="10597"/>
                  </a:lnTo>
                  <a:lnTo>
                    <a:pt x="8451" y="8853"/>
                  </a:lnTo>
                  <a:lnTo>
                    <a:pt x="7914" y="7579"/>
                  </a:lnTo>
                  <a:lnTo>
                    <a:pt x="6573" y="4997"/>
                  </a:lnTo>
                  <a:lnTo>
                    <a:pt x="5164" y="2616"/>
                  </a:lnTo>
                  <a:lnTo>
                    <a:pt x="3756" y="704"/>
                  </a:lnTo>
                  <a:lnTo>
                    <a:pt x="3152" y="0"/>
                  </a:lnTo>
                  <a:close/>
                </a:path>
              </a:pathLst>
            </a:cu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29"/>
            <p:cNvSpPr/>
            <p:nvPr/>
          </p:nvSpPr>
          <p:spPr>
            <a:xfrm>
              <a:off x="6623488" y="2925638"/>
              <a:ext cx="771043" cy="951374"/>
            </a:xfrm>
            <a:custGeom>
              <a:avLst/>
              <a:gdLst/>
              <a:ahLst/>
              <a:cxnLst/>
              <a:rect l="l" t="t" r="r" b="b"/>
              <a:pathLst>
                <a:path w="42723" h="52715" fill="none" extrusionOk="0">
                  <a:moveTo>
                    <a:pt x="39570" y="52715"/>
                  </a:moveTo>
                  <a:lnTo>
                    <a:pt x="42722" y="7847"/>
                  </a:lnTo>
                  <a:lnTo>
                    <a:pt x="40811" y="6975"/>
                  </a:lnTo>
                  <a:lnTo>
                    <a:pt x="31287" y="2817"/>
                  </a:lnTo>
                  <a:lnTo>
                    <a:pt x="26660" y="1006"/>
                  </a:lnTo>
                  <a:lnTo>
                    <a:pt x="24279" y="235"/>
                  </a:lnTo>
                  <a:lnTo>
                    <a:pt x="23441" y="67"/>
                  </a:lnTo>
                  <a:lnTo>
                    <a:pt x="22569" y="0"/>
                  </a:lnTo>
                  <a:lnTo>
                    <a:pt x="19819" y="436"/>
                  </a:lnTo>
                  <a:lnTo>
                    <a:pt x="14320" y="1945"/>
                  </a:lnTo>
                  <a:lnTo>
                    <a:pt x="2449" y="6070"/>
                  </a:lnTo>
                  <a:lnTo>
                    <a:pt x="1" y="7042"/>
                  </a:lnTo>
                  <a:lnTo>
                    <a:pt x="2851" y="50032"/>
                  </a:lnTo>
                </a:path>
              </a:pathLst>
            </a:custGeom>
            <a:noFill/>
            <a:ln w="1090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29"/>
            <p:cNvSpPr/>
            <p:nvPr/>
          </p:nvSpPr>
          <p:spPr>
            <a:xfrm>
              <a:off x="6766316" y="2516519"/>
              <a:ext cx="406105" cy="493852"/>
            </a:xfrm>
            <a:custGeom>
              <a:avLst/>
              <a:gdLst/>
              <a:ahLst/>
              <a:cxnLst/>
              <a:rect l="l" t="t" r="r" b="b"/>
              <a:pathLst>
                <a:path w="22502" h="27364" extrusionOk="0">
                  <a:moveTo>
                    <a:pt x="15795" y="1"/>
                  </a:moveTo>
                  <a:lnTo>
                    <a:pt x="10329" y="135"/>
                  </a:lnTo>
                  <a:lnTo>
                    <a:pt x="5534" y="571"/>
                  </a:lnTo>
                  <a:lnTo>
                    <a:pt x="4092" y="839"/>
                  </a:lnTo>
                  <a:lnTo>
                    <a:pt x="2549" y="8351"/>
                  </a:lnTo>
                  <a:lnTo>
                    <a:pt x="2281" y="8183"/>
                  </a:lnTo>
                  <a:lnTo>
                    <a:pt x="1040" y="7747"/>
                  </a:lnTo>
                  <a:lnTo>
                    <a:pt x="470" y="7915"/>
                  </a:lnTo>
                  <a:lnTo>
                    <a:pt x="202" y="8283"/>
                  </a:lnTo>
                  <a:lnTo>
                    <a:pt x="101" y="8552"/>
                  </a:lnTo>
                  <a:lnTo>
                    <a:pt x="1" y="9155"/>
                  </a:lnTo>
                  <a:lnTo>
                    <a:pt x="302" y="10463"/>
                  </a:lnTo>
                  <a:lnTo>
                    <a:pt x="906" y="11369"/>
                  </a:lnTo>
                  <a:lnTo>
                    <a:pt x="1510" y="11838"/>
                  </a:lnTo>
                  <a:lnTo>
                    <a:pt x="2214" y="12207"/>
                  </a:lnTo>
                  <a:lnTo>
                    <a:pt x="3052" y="12442"/>
                  </a:lnTo>
                  <a:lnTo>
                    <a:pt x="3488" y="12475"/>
                  </a:lnTo>
                  <a:lnTo>
                    <a:pt x="3589" y="12911"/>
                  </a:lnTo>
                  <a:lnTo>
                    <a:pt x="4494" y="15359"/>
                  </a:lnTo>
                  <a:lnTo>
                    <a:pt x="5634" y="17304"/>
                  </a:lnTo>
                  <a:lnTo>
                    <a:pt x="6439" y="18209"/>
                  </a:lnTo>
                  <a:lnTo>
                    <a:pt x="8049" y="19853"/>
                  </a:lnTo>
                  <a:lnTo>
                    <a:pt x="9792" y="21395"/>
                  </a:lnTo>
                  <a:lnTo>
                    <a:pt x="9893" y="22133"/>
                  </a:lnTo>
                  <a:lnTo>
                    <a:pt x="10832" y="24849"/>
                  </a:lnTo>
                  <a:lnTo>
                    <a:pt x="11402" y="25889"/>
                  </a:lnTo>
                  <a:lnTo>
                    <a:pt x="12140" y="26727"/>
                  </a:lnTo>
                  <a:lnTo>
                    <a:pt x="13045" y="27263"/>
                  </a:lnTo>
                  <a:lnTo>
                    <a:pt x="13548" y="27330"/>
                  </a:lnTo>
                  <a:lnTo>
                    <a:pt x="14085" y="27364"/>
                  </a:lnTo>
                  <a:lnTo>
                    <a:pt x="14957" y="27196"/>
                  </a:lnTo>
                  <a:lnTo>
                    <a:pt x="15661" y="26794"/>
                  </a:lnTo>
                  <a:lnTo>
                    <a:pt x="16231" y="26157"/>
                  </a:lnTo>
                  <a:lnTo>
                    <a:pt x="16834" y="24916"/>
                  </a:lnTo>
                  <a:lnTo>
                    <a:pt x="17371" y="22669"/>
                  </a:lnTo>
                  <a:lnTo>
                    <a:pt x="17606" y="21328"/>
                  </a:lnTo>
                  <a:lnTo>
                    <a:pt x="17907" y="20791"/>
                  </a:lnTo>
                  <a:lnTo>
                    <a:pt x="19484" y="17807"/>
                  </a:lnTo>
                  <a:lnTo>
                    <a:pt x="20490" y="15627"/>
                  </a:lnTo>
                  <a:lnTo>
                    <a:pt x="20825" y="14688"/>
                  </a:lnTo>
                  <a:lnTo>
                    <a:pt x="20925" y="14621"/>
                  </a:lnTo>
                  <a:lnTo>
                    <a:pt x="21663" y="13884"/>
                  </a:lnTo>
                  <a:lnTo>
                    <a:pt x="22267" y="12878"/>
                  </a:lnTo>
                  <a:lnTo>
                    <a:pt x="22502" y="12039"/>
                  </a:lnTo>
                  <a:lnTo>
                    <a:pt x="22502" y="11067"/>
                  </a:lnTo>
                  <a:lnTo>
                    <a:pt x="22166" y="9994"/>
                  </a:lnTo>
                  <a:lnTo>
                    <a:pt x="21831" y="9424"/>
                  </a:lnTo>
                  <a:lnTo>
                    <a:pt x="21965" y="8485"/>
                  </a:lnTo>
                  <a:lnTo>
                    <a:pt x="22133" y="4025"/>
                  </a:lnTo>
                  <a:lnTo>
                    <a:pt x="21831" y="1979"/>
                  </a:lnTo>
                  <a:lnTo>
                    <a:pt x="21395" y="1007"/>
                  </a:lnTo>
                  <a:lnTo>
                    <a:pt x="21093" y="738"/>
                  </a:lnTo>
                  <a:lnTo>
                    <a:pt x="20691" y="504"/>
                  </a:lnTo>
                  <a:lnTo>
                    <a:pt x="19148" y="202"/>
                  </a:lnTo>
                  <a:lnTo>
                    <a:pt x="1579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29"/>
            <p:cNvSpPr/>
            <p:nvPr/>
          </p:nvSpPr>
          <p:spPr>
            <a:xfrm>
              <a:off x="6855886" y="2878425"/>
              <a:ext cx="308071" cy="232416"/>
            </a:xfrm>
            <a:custGeom>
              <a:avLst/>
              <a:gdLst/>
              <a:ahLst/>
              <a:cxnLst/>
              <a:rect l="l" t="t" r="r" b="b"/>
              <a:pathLst>
                <a:path w="17070" h="12878" extrusionOk="0">
                  <a:moveTo>
                    <a:pt x="12006" y="1"/>
                  </a:moveTo>
                  <a:lnTo>
                    <a:pt x="11771" y="34"/>
                  </a:lnTo>
                  <a:lnTo>
                    <a:pt x="5467" y="269"/>
                  </a:lnTo>
                  <a:lnTo>
                    <a:pt x="5098" y="269"/>
                  </a:lnTo>
                  <a:lnTo>
                    <a:pt x="3320" y="370"/>
                  </a:lnTo>
                  <a:lnTo>
                    <a:pt x="2180" y="571"/>
                  </a:lnTo>
                  <a:lnTo>
                    <a:pt x="1811" y="772"/>
                  </a:lnTo>
                  <a:lnTo>
                    <a:pt x="1510" y="1074"/>
                  </a:lnTo>
                  <a:lnTo>
                    <a:pt x="906" y="2348"/>
                  </a:lnTo>
                  <a:lnTo>
                    <a:pt x="168" y="4561"/>
                  </a:lnTo>
                  <a:lnTo>
                    <a:pt x="34" y="5031"/>
                  </a:lnTo>
                  <a:lnTo>
                    <a:pt x="1" y="5031"/>
                  </a:lnTo>
                  <a:lnTo>
                    <a:pt x="537" y="6104"/>
                  </a:lnTo>
                  <a:lnTo>
                    <a:pt x="1811" y="7881"/>
                  </a:lnTo>
                  <a:lnTo>
                    <a:pt x="2583" y="8921"/>
                  </a:lnTo>
                  <a:lnTo>
                    <a:pt x="4192" y="10765"/>
                  </a:lnTo>
                  <a:lnTo>
                    <a:pt x="5567" y="12140"/>
                  </a:lnTo>
                  <a:lnTo>
                    <a:pt x="6607" y="12844"/>
                  </a:lnTo>
                  <a:lnTo>
                    <a:pt x="6875" y="12878"/>
                  </a:lnTo>
                  <a:lnTo>
                    <a:pt x="7110" y="12676"/>
                  </a:lnTo>
                  <a:lnTo>
                    <a:pt x="7646" y="11268"/>
                  </a:lnTo>
                  <a:lnTo>
                    <a:pt x="8350" y="8485"/>
                  </a:lnTo>
                  <a:lnTo>
                    <a:pt x="8451" y="7881"/>
                  </a:lnTo>
                  <a:lnTo>
                    <a:pt x="9256" y="10430"/>
                  </a:lnTo>
                  <a:lnTo>
                    <a:pt x="10228" y="12878"/>
                  </a:lnTo>
                  <a:lnTo>
                    <a:pt x="10798" y="12676"/>
                  </a:lnTo>
                  <a:lnTo>
                    <a:pt x="12006" y="11838"/>
                  </a:lnTo>
                  <a:lnTo>
                    <a:pt x="13749" y="10027"/>
                  </a:lnTo>
                  <a:lnTo>
                    <a:pt x="16600" y="5903"/>
                  </a:lnTo>
                  <a:lnTo>
                    <a:pt x="17069" y="5031"/>
                  </a:lnTo>
                  <a:lnTo>
                    <a:pt x="17002" y="4595"/>
                  </a:lnTo>
                  <a:lnTo>
                    <a:pt x="16331" y="2348"/>
                  </a:lnTo>
                  <a:lnTo>
                    <a:pt x="15795" y="1309"/>
                  </a:lnTo>
                  <a:lnTo>
                    <a:pt x="15392" y="772"/>
                  </a:lnTo>
                  <a:lnTo>
                    <a:pt x="15158" y="571"/>
                  </a:lnTo>
                  <a:lnTo>
                    <a:pt x="14655" y="303"/>
                  </a:lnTo>
                  <a:lnTo>
                    <a:pt x="13515" y="34"/>
                  </a:lnTo>
                  <a:lnTo>
                    <a:pt x="1200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29"/>
            <p:cNvSpPr/>
            <p:nvPr/>
          </p:nvSpPr>
          <p:spPr>
            <a:xfrm>
              <a:off x="6636193" y="3470311"/>
              <a:ext cx="15160" cy="211842"/>
            </a:xfrm>
            <a:custGeom>
              <a:avLst/>
              <a:gdLst/>
              <a:ahLst/>
              <a:cxnLst/>
              <a:rect l="l" t="t" r="r" b="b"/>
              <a:pathLst>
                <a:path w="840" h="11738" fill="none" extrusionOk="0">
                  <a:moveTo>
                    <a:pt x="1" y="11737"/>
                  </a:moveTo>
                  <a:lnTo>
                    <a:pt x="839" y="0"/>
                  </a:lnTo>
                </a:path>
              </a:pathLst>
            </a:custGeom>
            <a:noFill/>
            <a:ln w="10900" cap="flat" cmpd="sng">
              <a:solidFill>
                <a:srgbClr val="263238"/>
              </a:solidFill>
              <a:prstDash val="solid"/>
              <a:miter lim="33533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29"/>
            <p:cNvSpPr/>
            <p:nvPr/>
          </p:nvSpPr>
          <p:spPr>
            <a:xfrm>
              <a:off x="6989022" y="2727133"/>
              <a:ext cx="28461" cy="118031"/>
            </a:xfrm>
            <a:custGeom>
              <a:avLst/>
              <a:gdLst/>
              <a:ahLst/>
              <a:cxnLst/>
              <a:rect l="l" t="t" r="r" b="b"/>
              <a:pathLst>
                <a:path w="1577" h="6540" fill="none" extrusionOk="0">
                  <a:moveTo>
                    <a:pt x="1" y="5768"/>
                  </a:moveTo>
                  <a:lnTo>
                    <a:pt x="403" y="6103"/>
                  </a:lnTo>
                  <a:lnTo>
                    <a:pt x="839" y="6405"/>
                  </a:lnTo>
                  <a:lnTo>
                    <a:pt x="1007" y="6472"/>
                  </a:lnTo>
                  <a:lnTo>
                    <a:pt x="1376" y="6539"/>
                  </a:lnTo>
                  <a:lnTo>
                    <a:pt x="1476" y="6439"/>
                  </a:lnTo>
                  <a:lnTo>
                    <a:pt x="1543" y="6305"/>
                  </a:lnTo>
                  <a:lnTo>
                    <a:pt x="1543" y="6171"/>
                  </a:lnTo>
                  <a:lnTo>
                    <a:pt x="1577" y="4628"/>
                  </a:lnTo>
                  <a:lnTo>
                    <a:pt x="1409" y="2314"/>
                  </a:lnTo>
                  <a:lnTo>
                    <a:pt x="1409" y="772"/>
                  </a:lnTo>
                  <a:lnTo>
                    <a:pt x="1510" y="0"/>
                  </a:lnTo>
                </a:path>
              </a:pathLst>
            </a:custGeom>
            <a:solidFill>
              <a:schemeClr val="dk2"/>
            </a:solidFill>
            <a:ln w="10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29"/>
            <p:cNvSpPr/>
            <p:nvPr/>
          </p:nvSpPr>
          <p:spPr>
            <a:xfrm>
              <a:off x="7040475" y="2686581"/>
              <a:ext cx="65982" cy="19383"/>
            </a:xfrm>
            <a:custGeom>
              <a:avLst/>
              <a:gdLst/>
              <a:ahLst/>
              <a:cxnLst/>
              <a:rect l="l" t="t" r="r" b="b"/>
              <a:pathLst>
                <a:path w="3656" h="1074" fill="none" extrusionOk="0">
                  <a:moveTo>
                    <a:pt x="0" y="1074"/>
                  </a:moveTo>
                  <a:lnTo>
                    <a:pt x="134" y="805"/>
                  </a:lnTo>
                  <a:lnTo>
                    <a:pt x="1073" y="101"/>
                  </a:lnTo>
                  <a:lnTo>
                    <a:pt x="1643" y="1"/>
                  </a:lnTo>
                  <a:lnTo>
                    <a:pt x="2348" y="101"/>
                  </a:lnTo>
                  <a:lnTo>
                    <a:pt x="3186" y="504"/>
                  </a:lnTo>
                  <a:lnTo>
                    <a:pt x="3655" y="839"/>
                  </a:lnTo>
                </a:path>
              </a:pathLst>
            </a:custGeom>
            <a:noFill/>
            <a:ln w="218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29"/>
            <p:cNvSpPr/>
            <p:nvPr/>
          </p:nvSpPr>
          <p:spPr>
            <a:xfrm>
              <a:off x="6902484" y="2694449"/>
              <a:ext cx="78092" cy="19997"/>
            </a:xfrm>
            <a:custGeom>
              <a:avLst/>
              <a:gdLst/>
              <a:ahLst/>
              <a:cxnLst/>
              <a:rect l="l" t="t" r="r" b="b"/>
              <a:pathLst>
                <a:path w="4327" h="1108" fill="none" extrusionOk="0">
                  <a:moveTo>
                    <a:pt x="4326" y="1040"/>
                  </a:moveTo>
                  <a:lnTo>
                    <a:pt x="4259" y="973"/>
                  </a:lnTo>
                  <a:lnTo>
                    <a:pt x="3622" y="403"/>
                  </a:lnTo>
                  <a:lnTo>
                    <a:pt x="2750" y="68"/>
                  </a:lnTo>
                  <a:lnTo>
                    <a:pt x="2080" y="1"/>
                  </a:lnTo>
                  <a:lnTo>
                    <a:pt x="1308" y="168"/>
                  </a:lnTo>
                  <a:lnTo>
                    <a:pt x="470" y="705"/>
                  </a:lnTo>
                  <a:lnTo>
                    <a:pt x="1" y="1107"/>
                  </a:lnTo>
                </a:path>
              </a:pathLst>
            </a:custGeom>
            <a:noFill/>
            <a:ln w="218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29"/>
            <p:cNvSpPr/>
            <p:nvPr/>
          </p:nvSpPr>
          <p:spPr>
            <a:xfrm>
              <a:off x="6933345" y="2888713"/>
              <a:ext cx="149505" cy="122272"/>
            </a:xfrm>
            <a:custGeom>
              <a:avLst/>
              <a:gdLst/>
              <a:ahLst/>
              <a:cxnLst/>
              <a:rect l="l" t="t" r="r" b="b"/>
              <a:pathLst>
                <a:path w="8284" h="6775" fill="none" extrusionOk="0">
                  <a:moveTo>
                    <a:pt x="1" y="437"/>
                  </a:moveTo>
                  <a:lnTo>
                    <a:pt x="34" y="604"/>
                  </a:lnTo>
                  <a:lnTo>
                    <a:pt x="504" y="2348"/>
                  </a:lnTo>
                  <a:lnTo>
                    <a:pt x="1275" y="4092"/>
                  </a:lnTo>
                  <a:lnTo>
                    <a:pt x="1979" y="5232"/>
                  </a:lnTo>
                  <a:lnTo>
                    <a:pt x="2885" y="6137"/>
                  </a:lnTo>
                  <a:lnTo>
                    <a:pt x="3991" y="6674"/>
                  </a:lnTo>
                  <a:lnTo>
                    <a:pt x="4662" y="6775"/>
                  </a:lnTo>
                  <a:lnTo>
                    <a:pt x="5199" y="6741"/>
                  </a:lnTo>
                  <a:lnTo>
                    <a:pt x="6070" y="6372"/>
                  </a:lnTo>
                  <a:lnTo>
                    <a:pt x="6775" y="5634"/>
                  </a:lnTo>
                  <a:lnTo>
                    <a:pt x="7311" y="4662"/>
                  </a:lnTo>
                  <a:lnTo>
                    <a:pt x="7881" y="2985"/>
                  </a:lnTo>
                  <a:lnTo>
                    <a:pt x="8217" y="806"/>
                  </a:lnTo>
                  <a:lnTo>
                    <a:pt x="8284" y="1"/>
                  </a:lnTo>
                </a:path>
              </a:pathLst>
            </a:custGeom>
            <a:noFill/>
            <a:ln w="10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29"/>
            <p:cNvSpPr/>
            <p:nvPr/>
          </p:nvSpPr>
          <p:spPr>
            <a:xfrm>
              <a:off x="6766316" y="2657542"/>
              <a:ext cx="62968" cy="85347"/>
            </a:xfrm>
            <a:custGeom>
              <a:avLst/>
              <a:gdLst/>
              <a:ahLst/>
              <a:cxnLst/>
              <a:rect l="l" t="t" r="r" b="b"/>
              <a:pathLst>
                <a:path w="3489" h="4729" fill="none" extrusionOk="0">
                  <a:moveTo>
                    <a:pt x="3019" y="1241"/>
                  </a:moveTo>
                  <a:lnTo>
                    <a:pt x="2817" y="1006"/>
                  </a:lnTo>
                  <a:lnTo>
                    <a:pt x="1677" y="134"/>
                  </a:lnTo>
                  <a:lnTo>
                    <a:pt x="1007" y="0"/>
                  </a:lnTo>
                  <a:lnTo>
                    <a:pt x="571" y="101"/>
                  </a:lnTo>
                  <a:lnTo>
                    <a:pt x="336" y="268"/>
                  </a:lnTo>
                  <a:lnTo>
                    <a:pt x="168" y="469"/>
                  </a:lnTo>
                  <a:lnTo>
                    <a:pt x="1" y="1040"/>
                  </a:lnTo>
                  <a:lnTo>
                    <a:pt x="68" y="1811"/>
                  </a:lnTo>
                  <a:lnTo>
                    <a:pt x="336" y="2649"/>
                  </a:lnTo>
                  <a:lnTo>
                    <a:pt x="772" y="3420"/>
                  </a:lnTo>
                  <a:lnTo>
                    <a:pt x="1376" y="4125"/>
                  </a:lnTo>
                  <a:lnTo>
                    <a:pt x="2147" y="4594"/>
                  </a:lnTo>
                  <a:lnTo>
                    <a:pt x="3019" y="4728"/>
                  </a:lnTo>
                  <a:lnTo>
                    <a:pt x="3488" y="4661"/>
                  </a:lnTo>
                </a:path>
              </a:pathLst>
            </a:custGeom>
            <a:noFill/>
            <a:ln w="10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29"/>
            <p:cNvSpPr/>
            <p:nvPr/>
          </p:nvSpPr>
          <p:spPr>
            <a:xfrm>
              <a:off x="6946069" y="2845146"/>
              <a:ext cx="55081" cy="33911"/>
            </a:xfrm>
            <a:custGeom>
              <a:avLst/>
              <a:gdLst/>
              <a:ahLst/>
              <a:cxnLst/>
              <a:rect l="l" t="t" r="r" b="b"/>
              <a:pathLst>
                <a:path w="3052" h="1879" fill="none" extrusionOk="0">
                  <a:moveTo>
                    <a:pt x="0" y="0"/>
                  </a:moveTo>
                  <a:lnTo>
                    <a:pt x="604" y="671"/>
                  </a:lnTo>
                  <a:lnTo>
                    <a:pt x="2180" y="1644"/>
                  </a:lnTo>
                  <a:lnTo>
                    <a:pt x="3052" y="1878"/>
                  </a:lnTo>
                </a:path>
              </a:pathLst>
            </a:custGeom>
            <a:solidFill>
              <a:schemeClr val="dk2"/>
            </a:solidFill>
            <a:ln w="10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29"/>
            <p:cNvSpPr/>
            <p:nvPr/>
          </p:nvSpPr>
          <p:spPr>
            <a:xfrm>
              <a:off x="6935168" y="2748917"/>
              <a:ext cx="15142" cy="31493"/>
            </a:xfrm>
            <a:custGeom>
              <a:avLst/>
              <a:gdLst/>
              <a:ahLst/>
              <a:cxnLst/>
              <a:rect l="l" t="t" r="r" b="b"/>
              <a:pathLst>
                <a:path w="839" h="1745" extrusionOk="0">
                  <a:moveTo>
                    <a:pt x="403" y="1"/>
                  </a:moveTo>
                  <a:lnTo>
                    <a:pt x="235" y="34"/>
                  </a:lnTo>
                  <a:lnTo>
                    <a:pt x="34" y="537"/>
                  </a:lnTo>
                  <a:lnTo>
                    <a:pt x="0" y="872"/>
                  </a:lnTo>
                  <a:lnTo>
                    <a:pt x="34" y="1241"/>
                  </a:lnTo>
                  <a:lnTo>
                    <a:pt x="235" y="1711"/>
                  </a:lnTo>
                  <a:lnTo>
                    <a:pt x="403" y="1744"/>
                  </a:lnTo>
                  <a:lnTo>
                    <a:pt x="571" y="1711"/>
                  </a:lnTo>
                  <a:lnTo>
                    <a:pt x="805" y="1241"/>
                  </a:lnTo>
                  <a:lnTo>
                    <a:pt x="839" y="872"/>
                  </a:lnTo>
                  <a:lnTo>
                    <a:pt x="805" y="537"/>
                  </a:lnTo>
                  <a:lnTo>
                    <a:pt x="571" y="34"/>
                  </a:lnTo>
                  <a:lnTo>
                    <a:pt x="403"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29"/>
            <p:cNvSpPr/>
            <p:nvPr/>
          </p:nvSpPr>
          <p:spPr>
            <a:xfrm>
              <a:off x="7056213" y="2748917"/>
              <a:ext cx="15142" cy="31493"/>
            </a:xfrm>
            <a:custGeom>
              <a:avLst/>
              <a:gdLst/>
              <a:ahLst/>
              <a:cxnLst/>
              <a:rect l="l" t="t" r="r" b="b"/>
              <a:pathLst>
                <a:path w="839" h="1745" extrusionOk="0">
                  <a:moveTo>
                    <a:pt x="436" y="1"/>
                  </a:moveTo>
                  <a:lnTo>
                    <a:pt x="268" y="34"/>
                  </a:lnTo>
                  <a:lnTo>
                    <a:pt x="34" y="537"/>
                  </a:lnTo>
                  <a:lnTo>
                    <a:pt x="0" y="872"/>
                  </a:lnTo>
                  <a:lnTo>
                    <a:pt x="34" y="1241"/>
                  </a:lnTo>
                  <a:lnTo>
                    <a:pt x="268" y="1711"/>
                  </a:lnTo>
                  <a:lnTo>
                    <a:pt x="436" y="1744"/>
                  </a:lnTo>
                  <a:lnTo>
                    <a:pt x="604" y="1711"/>
                  </a:lnTo>
                  <a:lnTo>
                    <a:pt x="838" y="1241"/>
                  </a:lnTo>
                  <a:lnTo>
                    <a:pt x="838" y="872"/>
                  </a:lnTo>
                  <a:lnTo>
                    <a:pt x="838" y="537"/>
                  </a:lnTo>
                  <a:lnTo>
                    <a:pt x="604" y="34"/>
                  </a:lnTo>
                  <a:lnTo>
                    <a:pt x="436"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29"/>
            <p:cNvSpPr/>
            <p:nvPr/>
          </p:nvSpPr>
          <p:spPr>
            <a:xfrm>
              <a:off x="6857095" y="2885085"/>
              <a:ext cx="153747" cy="225756"/>
            </a:xfrm>
            <a:custGeom>
              <a:avLst/>
              <a:gdLst/>
              <a:ahLst/>
              <a:cxnLst/>
              <a:rect l="l" t="t" r="r" b="b"/>
              <a:pathLst>
                <a:path w="8519" h="12509" fill="none" extrusionOk="0">
                  <a:moveTo>
                    <a:pt x="8518" y="6908"/>
                  </a:moveTo>
                  <a:lnTo>
                    <a:pt x="8384" y="7613"/>
                  </a:lnTo>
                  <a:lnTo>
                    <a:pt x="7646" y="10698"/>
                  </a:lnTo>
                  <a:lnTo>
                    <a:pt x="7244" y="11972"/>
                  </a:lnTo>
                  <a:lnTo>
                    <a:pt x="6942" y="12441"/>
                  </a:lnTo>
                  <a:lnTo>
                    <a:pt x="6841" y="12509"/>
                  </a:lnTo>
                  <a:lnTo>
                    <a:pt x="6674" y="12509"/>
                  </a:lnTo>
                  <a:lnTo>
                    <a:pt x="6037" y="12140"/>
                  </a:lnTo>
                  <a:lnTo>
                    <a:pt x="4662" y="11000"/>
                  </a:lnTo>
                  <a:lnTo>
                    <a:pt x="2415" y="8652"/>
                  </a:lnTo>
                  <a:lnTo>
                    <a:pt x="940" y="6607"/>
                  </a:lnTo>
                  <a:lnTo>
                    <a:pt x="202" y="5299"/>
                  </a:lnTo>
                  <a:lnTo>
                    <a:pt x="1" y="4662"/>
                  </a:lnTo>
                  <a:lnTo>
                    <a:pt x="135" y="4125"/>
                  </a:lnTo>
                  <a:lnTo>
                    <a:pt x="973" y="1677"/>
                  </a:lnTo>
                  <a:lnTo>
                    <a:pt x="1510" y="671"/>
                  </a:lnTo>
                  <a:lnTo>
                    <a:pt x="1879" y="269"/>
                  </a:lnTo>
                  <a:lnTo>
                    <a:pt x="2080" y="202"/>
                  </a:lnTo>
                  <a:lnTo>
                    <a:pt x="2817" y="101"/>
                  </a:lnTo>
                  <a:lnTo>
                    <a:pt x="3522" y="1"/>
                  </a:lnTo>
                </a:path>
              </a:pathLst>
            </a:custGeom>
            <a:noFill/>
            <a:ln w="10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29"/>
            <p:cNvSpPr/>
            <p:nvPr/>
          </p:nvSpPr>
          <p:spPr>
            <a:xfrm>
              <a:off x="7010823" y="2876621"/>
              <a:ext cx="153133" cy="234220"/>
            </a:xfrm>
            <a:custGeom>
              <a:avLst/>
              <a:gdLst/>
              <a:ahLst/>
              <a:cxnLst/>
              <a:rect l="l" t="t" r="r" b="b"/>
              <a:pathLst>
                <a:path w="8485" h="12978" fill="none" extrusionOk="0">
                  <a:moveTo>
                    <a:pt x="0" y="7377"/>
                  </a:moveTo>
                  <a:lnTo>
                    <a:pt x="101" y="8082"/>
                  </a:lnTo>
                  <a:lnTo>
                    <a:pt x="805" y="11167"/>
                  </a:lnTo>
                  <a:lnTo>
                    <a:pt x="1241" y="12441"/>
                  </a:lnTo>
                  <a:lnTo>
                    <a:pt x="1509" y="12910"/>
                  </a:lnTo>
                  <a:lnTo>
                    <a:pt x="1643" y="12978"/>
                  </a:lnTo>
                  <a:lnTo>
                    <a:pt x="1811" y="12978"/>
                  </a:lnTo>
                  <a:lnTo>
                    <a:pt x="2415" y="12609"/>
                  </a:lnTo>
                  <a:lnTo>
                    <a:pt x="3823" y="11469"/>
                  </a:lnTo>
                  <a:lnTo>
                    <a:pt x="6070" y="9121"/>
                  </a:lnTo>
                  <a:lnTo>
                    <a:pt x="7545" y="7076"/>
                  </a:lnTo>
                  <a:lnTo>
                    <a:pt x="8249" y="5768"/>
                  </a:lnTo>
                  <a:lnTo>
                    <a:pt x="8484" y="5131"/>
                  </a:lnTo>
                  <a:lnTo>
                    <a:pt x="8350" y="4594"/>
                  </a:lnTo>
                  <a:lnTo>
                    <a:pt x="7411" y="2113"/>
                  </a:lnTo>
                  <a:lnTo>
                    <a:pt x="6874" y="1040"/>
                  </a:lnTo>
                  <a:lnTo>
                    <a:pt x="6506" y="604"/>
                  </a:lnTo>
                  <a:lnTo>
                    <a:pt x="6304" y="503"/>
                  </a:lnTo>
                  <a:lnTo>
                    <a:pt x="5433" y="201"/>
                  </a:lnTo>
                  <a:lnTo>
                    <a:pt x="4494" y="0"/>
                  </a:lnTo>
                </a:path>
              </a:pathLst>
            </a:custGeom>
            <a:noFill/>
            <a:ln w="10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29"/>
            <p:cNvSpPr/>
            <p:nvPr/>
          </p:nvSpPr>
          <p:spPr>
            <a:xfrm>
              <a:off x="6768139" y="2369468"/>
              <a:ext cx="484774" cy="400041"/>
            </a:xfrm>
            <a:custGeom>
              <a:avLst/>
              <a:gdLst/>
              <a:ahLst/>
              <a:cxnLst/>
              <a:rect l="l" t="t" r="r" b="b"/>
              <a:pathLst>
                <a:path w="26861" h="22166" extrusionOk="0">
                  <a:moveTo>
                    <a:pt x="15023" y="0"/>
                  </a:moveTo>
                  <a:lnTo>
                    <a:pt x="12877" y="67"/>
                  </a:lnTo>
                  <a:lnTo>
                    <a:pt x="10731" y="403"/>
                  </a:lnTo>
                  <a:lnTo>
                    <a:pt x="8719" y="1073"/>
                  </a:lnTo>
                  <a:lnTo>
                    <a:pt x="6808" y="2046"/>
                  </a:lnTo>
                  <a:lnTo>
                    <a:pt x="5936" y="2683"/>
                  </a:lnTo>
                  <a:lnTo>
                    <a:pt x="5231" y="3286"/>
                  </a:lnTo>
                  <a:lnTo>
                    <a:pt x="4494" y="3823"/>
                  </a:lnTo>
                  <a:lnTo>
                    <a:pt x="3555" y="4292"/>
                  </a:lnTo>
                  <a:lnTo>
                    <a:pt x="1778" y="4963"/>
                  </a:lnTo>
                  <a:lnTo>
                    <a:pt x="738" y="5500"/>
                  </a:lnTo>
                  <a:lnTo>
                    <a:pt x="403" y="5835"/>
                  </a:lnTo>
                  <a:lnTo>
                    <a:pt x="201" y="6103"/>
                  </a:lnTo>
                  <a:lnTo>
                    <a:pt x="34" y="7176"/>
                  </a:lnTo>
                  <a:lnTo>
                    <a:pt x="0" y="9557"/>
                  </a:lnTo>
                  <a:lnTo>
                    <a:pt x="503" y="14956"/>
                  </a:lnTo>
                  <a:lnTo>
                    <a:pt x="671" y="16096"/>
                  </a:lnTo>
                  <a:lnTo>
                    <a:pt x="906" y="15996"/>
                  </a:lnTo>
                  <a:lnTo>
                    <a:pt x="2046" y="16163"/>
                  </a:lnTo>
                  <a:lnTo>
                    <a:pt x="2649" y="16800"/>
                  </a:lnTo>
                  <a:lnTo>
                    <a:pt x="2985" y="17505"/>
                  </a:lnTo>
                  <a:lnTo>
                    <a:pt x="3152" y="18008"/>
                  </a:lnTo>
                  <a:lnTo>
                    <a:pt x="3421" y="19248"/>
                  </a:lnTo>
                  <a:lnTo>
                    <a:pt x="3488" y="20724"/>
                  </a:lnTo>
                  <a:lnTo>
                    <a:pt x="3689" y="21562"/>
                  </a:lnTo>
                  <a:lnTo>
                    <a:pt x="3890" y="21998"/>
                  </a:lnTo>
                  <a:lnTo>
                    <a:pt x="4024" y="22166"/>
                  </a:lnTo>
                  <a:lnTo>
                    <a:pt x="4259" y="22166"/>
                  </a:lnTo>
                  <a:lnTo>
                    <a:pt x="4628" y="21562"/>
                  </a:lnTo>
                  <a:lnTo>
                    <a:pt x="4997" y="20020"/>
                  </a:lnTo>
                  <a:lnTo>
                    <a:pt x="5131" y="18376"/>
                  </a:lnTo>
                  <a:lnTo>
                    <a:pt x="5030" y="17806"/>
                  </a:lnTo>
                  <a:lnTo>
                    <a:pt x="4829" y="17203"/>
                  </a:lnTo>
                  <a:lnTo>
                    <a:pt x="4393" y="15928"/>
                  </a:lnTo>
                  <a:lnTo>
                    <a:pt x="4293" y="15291"/>
                  </a:lnTo>
                  <a:lnTo>
                    <a:pt x="4326" y="14587"/>
                  </a:lnTo>
                  <a:lnTo>
                    <a:pt x="4796" y="13179"/>
                  </a:lnTo>
                  <a:lnTo>
                    <a:pt x="5064" y="12475"/>
                  </a:lnTo>
                  <a:lnTo>
                    <a:pt x="5332" y="11770"/>
                  </a:lnTo>
                  <a:lnTo>
                    <a:pt x="5433" y="10664"/>
                  </a:lnTo>
                  <a:lnTo>
                    <a:pt x="5265" y="9960"/>
                  </a:lnTo>
                  <a:lnTo>
                    <a:pt x="5064" y="9658"/>
                  </a:lnTo>
                  <a:lnTo>
                    <a:pt x="5802" y="10127"/>
                  </a:lnTo>
                  <a:lnTo>
                    <a:pt x="7344" y="10932"/>
                  </a:lnTo>
                  <a:lnTo>
                    <a:pt x="8987" y="11536"/>
                  </a:lnTo>
                  <a:lnTo>
                    <a:pt x="10664" y="11871"/>
                  </a:lnTo>
                  <a:lnTo>
                    <a:pt x="11536" y="11972"/>
                  </a:lnTo>
                  <a:lnTo>
                    <a:pt x="11972" y="12005"/>
                  </a:lnTo>
                  <a:lnTo>
                    <a:pt x="12877" y="11938"/>
                  </a:lnTo>
                  <a:lnTo>
                    <a:pt x="13313" y="11837"/>
                  </a:lnTo>
                  <a:lnTo>
                    <a:pt x="13715" y="11636"/>
                  </a:lnTo>
                  <a:lnTo>
                    <a:pt x="14319" y="10999"/>
                  </a:lnTo>
                  <a:lnTo>
                    <a:pt x="14453" y="10563"/>
                  </a:lnTo>
                  <a:lnTo>
                    <a:pt x="16096" y="10764"/>
                  </a:lnTo>
                  <a:lnTo>
                    <a:pt x="18544" y="10966"/>
                  </a:lnTo>
                  <a:lnTo>
                    <a:pt x="20154" y="10932"/>
                  </a:lnTo>
                  <a:lnTo>
                    <a:pt x="20959" y="10831"/>
                  </a:lnTo>
                  <a:lnTo>
                    <a:pt x="21696" y="10731"/>
                  </a:lnTo>
                  <a:lnTo>
                    <a:pt x="23306" y="10395"/>
                  </a:lnTo>
                  <a:lnTo>
                    <a:pt x="24882" y="9859"/>
                  </a:lnTo>
                  <a:lnTo>
                    <a:pt x="25854" y="9188"/>
                  </a:lnTo>
                  <a:lnTo>
                    <a:pt x="26357" y="8585"/>
                  </a:lnTo>
                  <a:lnTo>
                    <a:pt x="26559" y="8249"/>
                  </a:lnTo>
                  <a:lnTo>
                    <a:pt x="26793" y="7746"/>
                  </a:lnTo>
                  <a:lnTo>
                    <a:pt x="26860" y="6740"/>
                  </a:lnTo>
                  <a:lnTo>
                    <a:pt x="26626" y="5734"/>
                  </a:lnTo>
                  <a:lnTo>
                    <a:pt x="26089" y="4795"/>
                  </a:lnTo>
                  <a:lnTo>
                    <a:pt x="24949" y="3521"/>
                  </a:lnTo>
                  <a:lnTo>
                    <a:pt x="23138" y="2180"/>
                  </a:lnTo>
                  <a:lnTo>
                    <a:pt x="22333" y="1777"/>
                  </a:lnTo>
                  <a:lnTo>
                    <a:pt x="21361" y="1341"/>
                  </a:lnTo>
                  <a:lnTo>
                    <a:pt x="19315" y="671"/>
                  </a:lnTo>
                  <a:lnTo>
                    <a:pt x="17203" y="235"/>
                  </a:lnTo>
                  <a:lnTo>
                    <a:pt x="1502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29"/>
            <p:cNvSpPr/>
            <p:nvPr/>
          </p:nvSpPr>
          <p:spPr>
            <a:xfrm>
              <a:off x="7134268" y="2503814"/>
              <a:ext cx="49649" cy="190058"/>
            </a:xfrm>
            <a:custGeom>
              <a:avLst/>
              <a:gdLst/>
              <a:ahLst/>
              <a:cxnLst/>
              <a:rect l="l" t="t" r="r" b="b"/>
              <a:pathLst>
                <a:path w="2751" h="10531" extrusionOk="0">
                  <a:moveTo>
                    <a:pt x="1979" y="1"/>
                  </a:moveTo>
                  <a:lnTo>
                    <a:pt x="1745" y="34"/>
                  </a:lnTo>
                  <a:lnTo>
                    <a:pt x="1376" y="235"/>
                  </a:lnTo>
                  <a:lnTo>
                    <a:pt x="839" y="1074"/>
                  </a:lnTo>
                  <a:lnTo>
                    <a:pt x="672" y="1442"/>
                  </a:lnTo>
                  <a:lnTo>
                    <a:pt x="336" y="2113"/>
                  </a:lnTo>
                  <a:lnTo>
                    <a:pt x="102" y="2817"/>
                  </a:lnTo>
                  <a:lnTo>
                    <a:pt x="34" y="2985"/>
                  </a:lnTo>
                  <a:lnTo>
                    <a:pt x="34" y="3153"/>
                  </a:lnTo>
                  <a:lnTo>
                    <a:pt x="1" y="3924"/>
                  </a:lnTo>
                  <a:lnTo>
                    <a:pt x="202" y="5466"/>
                  </a:lnTo>
                  <a:lnTo>
                    <a:pt x="403" y="6204"/>
                  </a:lnTo>
                  <a:lnTo>
                    <a:pt x="605" y="6875"/>
                  </a:lnTo>
                  <a:lnTo>
                    <a:pt x="739" y="7512"/>
                  </a:lnTo>
                  <a:lnTo>
                    <a:pt x="839" y="8317"/>
                  </a:lnTo>
                  <a:lnTo>
                    <a:pt x="1074" y="9491"/>
                  </a:lnTo>
                  <a:lnTo>
                    <a:pt x="1443" y="10195"/>
                  </a:lnTo>
                  <a:lnTo>
                    <a:pt x="1711" y="10530"/>
                  </a:lnTo>
                  <a:lnTo>
                    <a:pt x="1912" y="9859"/>
                  </a:lnTo>
                  <a:lnTo>
                    <a:pt x="2617" y="5969"/>
                  </a:lnTo>
                  <a:lnTo>
                    <a:pt x="2751" y="3622"/>
                  </a:lnTo>
                  <a:lnTo>
                    <a:pt x="2717" y="2113"/>
                  </a:lnTo>
                  <a:lnTo>
                    <a:pt x="2617" y="1375"/>
                  </a:lnTo>
                  <a:lnTo>
                    <a:pt x="2549" y="973"/>
                  </a:lnTo>
                  <a:lnTo>
                    <a:pt x="2281" y="235"/>
                  </a:lnTo>
                  <a:lnTo>
                    <a:pt x="197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29"/>
            <p:cNvSpPr/>
            <p:nvPr/>
          </p:nvSpPr>
          <p:spPr>
            <a:xfrm>
              <a:off x="6756029" y="2353731"/>
              <a:ext cx="173707" cy="110162"/>
            </a:xfrm>
            <a:custGeom>
              <a:avLst/>
              <a:gdLst/>
              <a:ahLst/>
              <a:cxnLst/>
              <a:rect l="l" t="t" r="r" b="b"/>
              <a:pathLst>
                <a:path w="9625" h="6104" fill="none" extrusionOk="0">
                  <a:moveTo>
                    <a:pt x="1" y="6103"/>
                  </a:moveTo>
                  <a:lnTo>
                    <a:pt x="504" y="5768"/>
                  </a:lnTo>
                  <a:lnTo>
                    <a:pt x="1644" y="5299"/>
                  </a:lnTo>
                  <a:lnTo>
                    <a:pt x="2851" y="5164"/>
                  </a:lnTo>
                  <a:lnTo>
                    <a:pt x="4092" y="5265"/>
                  </a:lnTo>
                  <a:lnTo>
                    <a:pt x="4662" y="5466"/>
                  </a:lnTo>
                  <a:lnTo>
                    <a:pt x="5131" y="4661"/>
                  </a:lnTo>
                  <a:lnTo>
                    <a:pt x="6238" y="3152"/>
                  </a:lnTo>
                  <a:lnTo>
                    <a:pt x="7479" y="1778"/>
                  </a:lnTo>
                  <a:lnTo>
                    <a:pt x="8887" y="570"/>
                  </a:lnTo>
                  <a:lnTo>
                    <a:pt x="9625" y="0"/>
                  </a:lnTo>
                </a:path>
              </a:pathLst>
            </a:custGeom>
            <a:noFill/>
            <a:ln w="10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29"/>
            <p:cNvSpPr/>
            <p:nvPr/>
          </p:nvSpPr>
          <p:spPr>
            <a:xfrm>
              <a:off x="6874041" y="2416662"/>
              <a:ext cx="306248" cy="107148"/>
            </a:xfrm>
            <a:custGeom>
              <a:avLst/>
              <a:gdLst/>
              <a:ahLst/>
              <a:cxnLst/>
              <a:rect l="l" t="t" r="r" b="b"/>
              <a:pathLst>
                <a:path w="16969" h="5937" fill="none" extrusionOk="0">
                  <a:moveTo>
                    <a:pt x="1" y="1309"/>
                  </a:moveTo>
                  <a:lnTo>
                    <a:pt x="269" y="1510"/>
                  </a:lnTo>
                  <a:lnTo>
                    <a:pt x="2817" y="3086"/>
                  </a:lnTo>
                  <a:lnTo>
                    <a:pt x="5768" y="4528"/>
                  </a:lnTo>
                  <a:lnTo>
                    <a:pt x="7914" y="5333"/>
                  </a:lnTo>
                  <a:lnTo>
                    <a:pt x="10128" y="5869"/>
                  </a:lnTo>
                  <a:lnTo>
                    <a:pt x="11737" y="5936"/>
                  </a:lnTo>
                  <a:lnTo>
                    <a:pt x="12710" y="5836"/>
                  </a:lnTo>
                  <a:lnTo>
                    <a:pt x="13213" y="5701"/>
                  </a:lnTo>
                  <a:lnTo>
                    <a:pt x="14085" y="5433"/>
                  </a:lnTo>
                  <a:lnTo>
                    <a:pt x="15392" y="4662"/>
                  </a:lnTo>
                  <a:lnTo>
                    <a:pt x="16231" y="3756"/>
                  </a:lnTo>
                  <a:lnTo>
                    <a:pt x="16734" y="2784"/>
                  </a:lnTo>
                  <a:lnTo>
                    <a:pt x="16968" y="1409"/>
                  </a:lnTo>
                  <a:lnTo>
                    <a:pt x="16834" y="135"/>
                  </a:lnTo>
                  <a:lnTo>
                    <a:pt x="16767" y="1"/>
                  </a:lnTo>
                </a:path>
              </a:pathLst>
            </a:custGeom>
            <a:noFill/>
            <a:ln w="109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9"/>
            <p:cNvSpPr/>
            <p:nvPr/>
          </p:nvSpPr>
          <p:spPr>
            <a:xfrm>
              <a:off x="6888570" y="2387010"/>
              <a:ext cx="217274" cy="65386"/>
            </a:xfrm>
            <a:custGeom>
              <a:avLst/>
              <a:gdLst/>
              <a:ahLst/>
              <a:cxnLst/>
              <a:rect l="l" t="t" r="r" b="b"/>
              <a:pathLst>
                <a:path w="12039" h="3623" fill="none" extrusionOk="0">
                  <a:moveTo>
                    <a:pt x="0" y="1979"/>
                  </a:moveTo>
                  <a:lnTo>
                    <a:pt x="302" y="2113"/>
                  </a:lnTo>
                  <a:lnTo>
                    <a:pt x="2415" y="2884"/>
                  </a:lnTo>
                  <a:lnTo>
                    <a:pt x="4326" y="3354"/>
                  </a:lnTo>
                  <a:lnTo>
                    <a:pt x="6405" y="3622"/>
                  </a:lnTo>
                  <a:lnTo>
                    <a:pt x="7981" y="3522"/>
                  </a:lnTo>
                  <a:lnTo>
                    <a:pt x="8954" y="3320"/>
                  </a:lnTo>
                  <a:lnTo>
                    <a:pt x="9859" y="2952"/>
                  </a:lnTo>
                  <a:lnTo>
                    <a:pt x="10664" y="2381"/>
                  </a:lnTo>
                  <a:lnTo>
                    <a:pt x="11335" y="1610"/>
                  </a:lnTo>
                  <a:lnTo>
                    <a:pt x="11871" y="604"/>
                  </a:lnTo>
                  <a:lnTo>
                    <a:pt x="12039" y="1"/>
                  </a:lnTo>
                </a:path>
              </a:pathLst>
            </a:custGeom>
            <a:noFill/>
            <a:ln w="109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29"/>
            <p:cNvSpPr/>
            <p:nvPr/>
          </p:nvSpPr>
          <p:spPr>
            <a:xfrm>
              <a:off x="6933345" y="2888713"/>
              <a:ext cx="142250" cy="75060"/>
            </a:xfrm>
            <a:custGeom>
              <a:avLst/>
              <a:gdLst/>
              <a:ahLst/>
              <a:cxnLst/>
              <a:rect l="l" t="t" r="r" b="b"/>
              <a:pathLst>
                <a:path w="7882" h="4159" extrusionOk="0">
                  <a:moveTo>
                    <a:pt x="7881" y="1"/>
                  </a:moveTo>
                  <a:lnTo>
                    <a:pt x="7680" y="269"/>
                  </a:lnTo>
                  <a:lnTo>
                    <a:pt x="6272" y="1409"/>
                  </a:lnTo>
                  <a:lnTo>
                    <a:pt x="4897" y="2046"/>
                  </a:lnTo>
                  <a:lnTo>
                    <a:pt x="4058" y="2180"/>
                  </a:lnTo>
                  <a:lnTo>
                    <a:pt x="3455" y="2147"/>
                  </a:lnTo>
                  <a:lnTo>
                    <a:pt x="2080" y="1677"/>
                  </a:lnTo>
                  <a:lnTo>
                    <a:pt x="336" y="671"/>
                  </a:lnTo>
                  <a:lnTo>
                    <a:pt x="1" y="437"/>
                  </a:lnTo>
                  <a:lnTo>
                    <a:pt x="269" y="906"/>
                  </a:lnTo>
                  <a:lnTo>
                    <a:pt x="1711" y="3019"/>
                  </a:lnTo>
                  <a:lnTo>
                    <a:pt x="2616" y="3857"/>
                  </a:lnTo>
                  <a:lnTo>
                    <a:pt x="3220" y="4159"/>
                  </a:lnTo>
                  <a:lnTo>
                    <a:pt x="3522" y="4159"/>
                  </a:lnTo>
                  <a:lnTo>
                    <a:pt x="3824" y="4125"/>
                  </a:lnTo>
                  <a:lnTo>
                    <a:pt x="4494" y="3790"/>
                  </a:lnTo>
                  <a:lnTo>
                    <a:pt x="5567" y="2851"/>
                  </a:lnTo>
                  <a:lnTo>
                    <a:pt x="7512" y="537"/>
                  </a:lnTo>
                  <a:lnTo>
                    <a:pt x="78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29"/>
            <p:cNvSpPr/>
            <p:nvPr/>
          </p:nvSpPr>
          <p:spPr>
            <a:xfrm>
              <a:off x="6864963" y="3249410"/>
              <a:ext cx="297766" cy="303830"/>
            </a:xfrm>
            <a:custGeom>
              <a:avLst/>
              <a:gdLst/>
              <a:ahLst/>
              <a:cxnLst/>
              <a:rect l="l" t="t" r="r" b="b"/>
              <a:pathLst>
                <a:path w="16499" h="16835" extrusionOk="0">
                  <a:moveTo>
                    <a:pt x="8216" y="6204"/>
                  </a:moveTo>
                  <a:lnTo>
                    <a:pt x="8652" y="6238"/>
                  </a:lnTo>
                  <a:lnTo>
                    <a:pt x="9491" y="6573"/>
                  </a:lnTo>
                  <a:lnTo>
                    <a:pt x="10094" y="7177"/>
                  </a:lnTo>
                  <a:lnTo>
                    <a:pt x="10429" y="8015"/>
                  </a:lnTo>
                  <a:lnTo>
                    <a:pt x="10463" y="8451"/>
                  </a:lnTo>
                  <a:lnTo>
                    <a:pt x="10497" y="8485"/>
                  </a:lnTo>
                  <a:lnTo>
                    <a:pt x="10463" y="8853"/>
                  </a:lnTo>
                  <a:lnTo>
                    <a:pt x="10262" y="9524"/>
                  </a:lnTo>
                  <a:lnTo>
                    <a:pt x="9859" y="10061"/>
                  </a:lnTo>
                  <a:lnTo>
                    <a:pt x="9356" y="10463"/>
                  </a:lnTo>
                  <a:lnTo>
                    <a:pt x="8786" y="10698"/>
                  </a:lnTo>
                  <a:lnTo>
                    <a:pt x="8116" y="10765"/>
                  </a:lnTo>
                  <a:lnTo>
                    <a:pt x="7479" y="10664"/>
                  </a:lnTo>
                  <a:lnTo>
                    <a:pt x="6875" y="10362"/>
                  </a:lnTo>
                  <a:lnTo>
                    <a:pt x="6573" y="10094"/>
                  </a:lnTo>
                  <a:lnTo>
                    <a:pt x="6338" y="9826"/>
                  </a:lnTo>
                  <a:lnTo>
                    <a:pt x="6037" y="9222"/>
                  </a:lnTo>
                  <a:lnTo>
                    <a:pt x="5902" y="8552"/>
                  </a:lnTo>
                  <a:lnTo>
                    <a:pt x="5970" y="7915"/>
                  </a:lnTo>
                  <a:lnTo>
                    <a:pt x="6238" y="7311"/>
                  </a:lnTo>
                  <a:lnTo>
                    <a:pt x="6640" y="6808"/>
                  </a:lnTo>
                  <a:lnTo>
                    <a:pt x="7177" y="6439"/>
                  </a:lnTo>
                  <a:lnTo>
                    <a:pt x="7814" y="6238"/>
                  </a:lnTo>
                  <a:lnTo>
                    <a:pt x="8216" y="6204"/>
                  </a:lnTo>
                  <a:close/>
                  <a:moveTo>
                    <a:pt x="7982" y="1"/>
                  </a:moveTo>
                  <a:lnTo>
                    <a:pt x="7680" y="34"/>
                  </a:lnTo>
                  <a:lnTo>
                    <a:pt x="7210" y="370"/>
                  </a:lnTo>
                  <a:lnTo>
                    <a:pt x="7110" y="671"/>
                  </a:lnTo>
                  <a:lnTo>
                    <a:pt x="7009" y="1074"/>
                  </a:lnTo>
                  <a:lnTo>
                    <a:pt x="6942" y="1308"/>
                  </a:lnTo>
                  <a:lnTo>
                    <a:pt x="6607" y="1610"/>
                  </a:lnTo>
                  <a:lnTo>
                    <a:pt x="6405" y="1711"/>
                  </a:lnTo>
                  <a:lnTo>
                    <a:pt x="6070" y="1778"/>
                  </a:lnTo>
                  <a:lnTo>
                    <a:pt x="5768" y="1912"/>
                  </a:lnTo>
                  <a:lnTo>
                    <a:pt x="5534" y="1946"/>
                  </a:lnTo>
                  <a:lnTo>
                    <a:pt x="5098" y="1879"/>
                  </a:lnTo>
                  <a:lnTo>
                    <a:pt x="4896" y="1744"/>
                  </a:lnTo>
                  <a:lnTo>
                    <a:pt x="4561" y="1443"/>
                  </a:lnTo>
                  <a:lnTo>
                    <a:pt x="4326" y="1275"/>
                  </a:lnTo>
                  <a:lnTo>
                    <a:pt x="3756" y="1241"/>
                  </a:lnTo>
                  <a:lnTo>
                    <a:pt x="3488" y="1376"/>
                  </a:lnTo>
                  <a:lnTo>
                    <a:pt x="3186" y="1577"/>
                  </a:lnTo>
                  <a:lnTo>
                    <a:pt x="2952" y="1778"/>
                  </a:lnTo>
                  <a:lnTo>
                    <a:pt x="2784" y="2348"/>
                  </a:lnTo>
                  <a:lnTo>
                    <a:pt x="2884" y="2616"/>
                  </a:lnTo>
                  <a:lnTo>
                    <a:pt x="3019" y="3052"/>
                  </a:lnTo>
                  <a:lnTo>
                    <a:pt x="3086" y="3287"/>
                  </a:lnTo>
                  <a:lnTo>
                    <a:pt x="3019" y="3723"/>
                  </a:lnTo>
                  <a:lnTo>
                    <a:pt x="2884" y="3924"/>
                  </a:lnTo>
                  <a:lnTo>
                    <a:pt x="2683" y="4159"/>
                  </a:lnTo>
                  <a:lnTo>
                    <a:pt x="2516" y="4427"/>
                  </a:lnTo>
                  <a:lnTo>
                    <a:pt x="2348" y="4595"/>
                  </a:lnTo>
                  <a:lnTo>
                    <a:pt x="1946" y="4796"/>
                  </a:lnTo>
                  <a:lnTo>
                    <a:pt x="1711" y="4796"/>
                  </a:lnTo>
                  <a:lnTo>
                    <a:pt x="1275" y="4762"/>
                  </a:lnTo>
                  <a:lnTo>
                    <a:pt x="973" y="4762"/>
                  </a:lnTo>
                  <a:lnTo>
                    <a:pt x="504" y="5064"/>
                  </a:lnTo>
                  <a:lnTo>
                    <a:pt x="369" y="5332"/>
                  </a:lnTo>
                  <a:lnTo>
                    <a:pt x="235" y="5701"/>
                  </a:lnTo>
                  <a:lnTo>
                    <a:pt x="168" y="6003"/>
                  </a:lnTo>
                  <a:lnTo>
                    <a:pt x="336" y="6540"/>
                  </a:lnTo>
                  <a:lnTo>
                    <a:pt x="537" y="6707"/>
                  </a:lnTo>
                  <a:lnTo>
                    <a:pt x="973" y="7009"/>
                  </a:lnTo>
                  <a:lnTo>
                    <a:pt x="1141" y="7143"/>
                  </a:lnTo>
                  <a:lnTo>
                    <a:pt x="1342" y="7546"/>
                  </a:lnTo>
                  <a:lnTo>
                    <a:pt x="1342" y="7780"/>
                  </a:lnTo>
                  <a:lnTo>
                    <a:pt x="1308" y="8116"/>
                  </a:lnTo>
                  <a:lnTo>
                    <a:pt x="1308" y="8485"/>
                  </a:lnTo>
                  <a:lnTo>
                    <a:pt x="1275" y="8686"/>
                  </a:lnTo>
                  <a:lnTo>
                    <a:pt x="1040" y="9055"/>
                  </a:lnTo>
                  <a:lnTo>
                    <a:pt x="872" y="9189"/>
                  </a:lnTo>
                  <a:lnTo>
                    <a:pt x="470" y="9424"/>
                  </a:lnTo>
                  <a:lnTo>
                    <a:pt x="202" y="9591"/>
                  </a:lnTo>
                  <a:lnTo>
                    <a:pt x="1" y="10128"/>
                  </a:lnTo>
                  <a:lnTo>
                    <a:pt x="34" y="10430"/>
                  </a:lnTo>
                  <a:lnTo>
                    <a:pt x="135" y="10798"/>
                  </a:lnTo>
                  <a:lnTo>
                    <a:pt x="235" y="11067"/>
                  </a:lnTo>
                  <a:lnTo>
                    <a:pt x="705" y="11436"/>
                  </a:lnTo>
                  <a:lnTo>
                    <a:pt x="1409" y="11436"/>
                  </a:lnTo>
                  <a:lnTo>
                    <a:pt x="1644" y="11469"/>
                  </a:lnTo>
                  <a:lnTo>
                    <a:pt x="2046" y="11670"/>
                  </a:lnTo>
                  <a:lnTo>
                    <a:pt x="2180" y="11871"/>
                  </a:lnTo>
                  <a:lnTo>
                    <a:pt x="2348" y="12173"/>
                  </a:lnTo>
                  <a:lnTo>
                    <a:pt x="2549" y="12475"/>
                  </a:lnTo>
                  <a:lnTo>
                    <a:pt x="2650" y="12676"/>
                  </a:lnTo>
                  <a:lnTo>
                    <a:pt x="2683" y="13112"/>
                  </a:lnTo>
                  <a:lnTo>
                    <a:pt x="2616" y="13313"/>
                  </a:lnTo>
                  <a:lnTo>
                    <a:pt x="2449" y="13682"/>
                  </a:lnTo>
                  <a:lnTo>
                    <a:pt x="2348" y="13984"/>
                  </a:lnTo>
                  <a:lnTo>
                    <a:pt x="2449" y="14521"/>
                  </a:lnTo>
                  <a:lnTo>
                    <a:pt x="2650" y="14755"/>
                  </a:lnTo>
                  <a:lnTo>
                    <a:pt x="2952" y="14990"/>
                  </a:lnTo>
                  <a:lnTo>
                    <a:pt x="3220" y="15158"/>
                  </a:lnTo>
                  <a:lnTo>
                    <a:pt x="3790" y="15191"/>
                  </a:lnTo>
                  <a:lnTo>
                    <a:pt x="4025" y="15024"/>
                  </a:lnTo>
                  <a:lnTo>
                    <a:pt x="4360" y="14822"/>
                  </a:lnTo>
                  <a:lnTo>
                    <a:pt x="4528" y="14688"/>
                  </a:lnTo>
                  <a:lnTo>
                    <a:pt x="4964" y="14655"/>
                  </a:lnTo>
                  <a:lnTo>
                    <a:pt x="5198" y="14755"/>
                  </a:lnTo>
                  <a:lnTo>
                    <a:pt x="5500" y="14889"/>
                  </a:lnTo>
                  <a:lnTo>
                    <a:pt x="5869" y="15024"/>
                  </a:lnTo>
                  <a:lnTo>
                    <a:pt x="6070" y="15124"/>
                  </a:lnTo>
                  <a:lnTo>
                    <a:pt x="6338" y="15460"/>
                  </a:lnTo>
                  <a:lnTo>
                    <a:pt x="6405" y="15694"/>
                  </a:lnTo>
                  <a:lnTo>
                    <a:pt x="6473" y="16063"/>
                  </a:lnTo>
                  <a:lnTo>
                    <a:pt x="6540" y="16331"/>
                  </a:lnTo>
                  <a:lnTo>
                    <a:pt x="6976" y="16734"/>
                  </a:lnTo>
                  <a:lnTo>
                    <a:pt x="7277" y="16801"/>
                  </a:lnTo>
                  <a:lnTo>
                    <a:pt x="7646" y="16834"/>
                  </a:lnTo>
                  <a:lnTo>
                    <a:pt x="7948" y="16801"/>
                  </a:lnTo>
                  <a:lnTo>
                    <a:pt x="8417" y="16499"/>
                  </a:lnTo>
                  <a:lnTo>
                    <a:pt x="8552" y="16231"/>
                  </a:lnTo>
                  <a:lnTo>
                    <a:pt x="8686" y="15895"/>
                  </a:lnTo>
                  <a:lnTo>
                    <a:pt x="8786" y="15694"/>
                  </a:lnTo>
                  <a:lnTo>
                    <a:pt x="9122" y="15392"/>
                  </a:lnTo>
                  <a:lnTo>
                    <a:pt x="9356" y="15325"/>
                  </a:lnTo>
                  <a:lnTo>
                    <a:pt x="9725" y="15258"/>
                  </a:lnTo>
                  <a:lnTo>
                    <a:pt x="10061" y="15191"/>
                  </a:lnTo>
                  <a:lnTo>
                    <a:pt x="10295" y="15124"/>
                  </a:lnTo>
                  <a:lnTo>
                    <a:pt x="10731" y="15258"/>
                  </a:lnTo>
                  <a:lnTo>
                    <a:pt x="10899" y="15392"/>
                  </a:lnTo>
                  <a:lnTo>
                    <a:pt x="11167" y="15661"/>
                  </a:lnTo>
                  <a:lnTo>
                    <a:pt x="11402" y="15862"/>
                  </a:lnTo>
                  <a:lnTo>
                    <a:pt x="11938" y="15929"/>
                  </a:lnTo>
                  <a:lnTo>
                    <a:pt x="12240" y="15795"/>
                  </a:lnTo>
                  <a:lnTo>
                    <a:pt x="12576" y="15627"/>
                  </a:lnTo>
                  <a:lnTo>
                    <a:pt x="12810" y="15426"/>
                  </a:lnTo>
                  <a:lnTo>
                    <a:pt x="13045" y="14923"/>
                  </a:lnTo>
                  <a:lnTo>
                    <a:pt x="12978" y="14621"/>
                  </a:lnTo>
                  <a:lnTo>
                    <a:pt x="12877" y="14286"/>
                  </a:lnTo>
                  <a:lnTo>
                    <a:pt x="12844" y="14051"/>
                  </a:lnTo>
                  <a:lnTo>
                    <a:pt x="12944" y="13615"/>
                  </a:lnTo>
                  <a:lnTo>
                    <a:pt x="13112" y="13414"/>
                  </a:lnTo>
                  <a:lnTo>
                    <a:pt x="13380" y="13146"/>
                  </a:lnTo>
                  <a:lnTo>
                    <a:pt x="13615" y="12877"/>
                  </a:lnTo>
                  <a:lnTo>
                    <a:pt x="13783" y="12710"/>
                  </a:lnTo>
                  <a:lnTo>
                    <a:pt x="14219" y="12542"/>
                  </a:lnTo>
                  <a:lnTo>
                    <a:pt x="14453" y="12576"/>
                  </a:lnTo>
                  <a:lnTo>
                    <a:pt x="14822" y="12643"/>
                  </a:lnTo>
                  <a:lnTo>
                    <a:pt x="15091" y="12643"/>
                  </a:lnTo>
                  <a:lnTo>
                    <a:pt x="15594" y="12408"/>
                  </a:lnTo>
                  <a:lnTo>
                    <a:pt x="15761" y="12140"/>
                  </a:lnTo>
                  <a:lnTo>
                    <a:pt x="15929" y="11804"/>
                  </a:lnTo>
                  <a:lnTo>
                    <a:pt x="16030" y="11503"/>
                  </a:lnTo>
                  <a:lnTo>
                    <a:pt x="15895" y="10933"/>
                  </a:lnTo>
                  <a:lnTo>
                    <a:pt x="15694" y="10731"/>
                  </a:lnTo>
                  <a:lnTo>
                    <a:pt x="15426" y="10530"/>
                  </a:lnTo>
                  <a:lnTo>
                    <a:pt x="15258" y="10362"/>
                  </a:lnTo>
                  <a:lnTo>
                    <a:pt x="15091" y="9960"/>
                  </a:lnTo>
                  <a:lnTo>
                    <a:pt x="15091" y="9725"/>
                  </a:lnTo>
                  <a:lnTo>
                    <a:pt x="15158" y="9323"/>
                  </a:lnTo>
                  <a:lnTo>
                    <a:pt x="15191" y="8954"/>
                  </a:lnTo>
                  <a:lnTo>
                    <a:pt x="15225" y="8719"/>
                  </a:lnTo>
                  <a:lnTo>
                    <a:pt x="15493" y="8384"/>
                  </a:lnTo>
                  <a:lnTo>
                    <a:pt x="15661" y="8250"/>
                  </a:lnTo>
                  <a:lnTo>
                    <a:pt x="15996" y="8116"/>
                  </a:lnTo>
                  <a:lnTo>
                    <a:pt x="16231" y="7948"/>
                  </a:lnTo>
                  <a:lnTo>
                    <a:pt x="16499" y="7445"/>
                  </a:lnTo>
                  <a:lnTo>
                    <a:pt x="16499" y="7177"/>
                  </a:lnTo>
                  <a:lnTo>
                    <a:pt x="16432" y="6774"/>
                  </a:lnTo>
                  <a:lnTo>
                    <a:pt x="16331" y="6506"/>
                  </a:lnTo>
                  <a:lnTo>
                    <a:pt x="15929" y="6104"/>
                  </a:lnTo>
                  <a:lnTo>
                    <a:pt x="15627" y="6037"/>
                  </a:lnTo>
                  <a:lnTo>
                    <a:pt x="15258" y="6003"/>
                  </a:lnTo>
                  <a:lnTo>
                    <a:pt x="15024" y="5970"/>
                  </a:lnTo>
                  <a:lnTo>
                    <a:pt x="14655" y="5735"/>
                  </a:lnTo>
                  <a:lnTo>
                    <a:pt x="14521" y="5534"/>
                  </a:lnTo>
                  <a:lnTo>
                    <a:pt x="14386" y="5198"/>
                  </a:lnTo>
                  <a:lnTo>
                    <a:pt x="14185" y="4897"/>
                  </a:lnTo>
                  <a:lnTo>
                    <a:pt x="14085" y="4695"/>
                  </a:lnTo>
                  <a:lnTo>
                    <a:pt x="14085" y="4226"/>
                  </a:lnTo>
                  <a:lnTo>
                    <a:pt x="14185" y="4025"/>
                  </a:lnTo>
                  <a:lnTo>
                    <a:pt x="14386" y="3689"/>
                  </a:lnTo>
                  <a:lnTo>
                    <a:pt x="14521" y="3421"/>
                  </a:lnTo>
                  <a:lnTo>
                    <a:pt x="14453" y="2851"/>
                  </a:lnTo>
                  <a:lnTo>
                    <a:pt x="14252" y="2616"/>
                  </a:lnTo>
                  <a:lnTo>
                    <a:pt x="13984" y="2348"/>
                  </a:lnTo>
                  <a:lnTo>
                    <a:pt x="13749" y="2147"/>
                  </a:lnTo>
                  <a:lnTo>
                    <a:pt x="13179" y="2080"/>
                  </a:lnTo>
                  <a:lnTo>
                    <a:pt x="12911" y="2214"/>
                  </a:lnTo>
                  <a:lnTo>
                    <a:pt x="12576" y="2415"/>
                  </a:lnTo>
                  <a:lnTo>
                    <a:pt x="12374" y="2516"/>
                  </a:lnTo>
                  <a:lnTo>
                    <a:pt x="11905" y="2516"/>
                  </a:lnTo>
                  <a:lnTo>
                    <a:pt x="11704" y="2415"/>
                  </a:lnTo>
                  <a:lnTo>
                    <a:pt x="10865" y="1979"/>
                  </a:lnTo>
                  <a:lnTo>
                    <a:pt x="9960" y="1711"/>
                  </a:lnTo>
                  <a:lnTo>
                    <a:pt x="9725" y="1610"/>
                  </a:lnTo>
                  <a:lnTo>
                    <a:pt x="9423" y="1308"/>
                  </a:lnTo>
                  <a:lnTo>
                    <a:pt x="9323" y="1074"/>
                  </a:lnTo>
                  <a:lnTo>
                    <a:pt x="9222" y="671"/>
                  </a:lnTo>
                  <a:lnTo>
                    <a:pt x="9122" y="370"/>
                  </a:lnTo>
                  <a:lnTo>
                    <a:pt x="8686" y="34"/>
                  </a:lnTo>
                  <a:lnTo>
                    <a:pt x="835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29"/>
            <p:cNvSpPr/>
            <p:nvPr/>
          </p:nvSpPr>
          <p:spPr>
            <a:xfrm>
              <a:off x="6572052" y="3653674"/>
              <a:ext cx="65982" cy="159793"/>
            </a:xfrm>
            <a:custGeom>
              <a:avLst/>
              <a:gdLst/>
              <a:ahLst/>
              <a:cxnLst/>
              <a:rect l="l" t="t" r="r" b="b"/>
              <a:pathLst>
                <a:path w="3656" h="8854" fill="none" extrusionOk="0">
                  <a:moveTo>
                    <a:pt x="3656" y="1"/>
                  </a:moveTo>
                  <a:lnTo>
                    <a:pt x="3119" y="537"/>
                  </a:lnTo>
                  <a:lnTo>
                    <a:pt x="2549" y="1007"/>
                  </a:lnTo>
                  <a:lnTo>
                    <a:pt x="1744" y="1845"/>
                  </a:lnTo>
                  <a:lnTo>
                    <a:pt x="571" y="3757"/>
                  </a:lnTo>
                  <a:lnTo>
                    <a:pt x="168" y="4830"/>
                  </a:lnTo>
                  <a:lnTo>
                    <a:pt x="0" y="5333"/>
                  </a:lnTo>
                  <a:lnTo>
                    <a:pt x="0" y="6372"/>
                  </a:lnTo>
                  <a:lnTo>
                    <a:pt x="168" y="6875"/>
                  </a:lnTo>
                  <a:lnTo>
                    <a:pt x="369" y="7345"/>
                  </a:lnTo>
                  <a:lnTo>
                    <a:pt x="1107" y="8217"/>
                  </a:lnTo>
                  <a:lnTo>
                    <a:pt x="2046" y="8753"/>
                  </a:lnTo>
                  <a:lnTo>
                    <a:pt x="2817" y="8854"/>
                  </a:lnTo>
                  <a:lnTo>
                    <a:pt x="3320" y="8720"/>
                  </a:lnTo>
                  <a:lnTo>
                    <a:pt x="3555" y="8585"/>
                  </a:lnTo>
                </a:path>
              </a:pathLst>
            </a:custGeom>
            <a:noFill/>
            <a:ln w="10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29"/>
            <p:cNvSpPr/>
            <p:nvPr/>
          </p:nvSpPr>
          <p:spPr>
            <a:xfrm>
              <a:off x="6537564" y="3612526"/>
              <a:ext cx="98648" cy="81124"/>
            </a:xfrm>
            <a:custGeom>
              <a:avLst/>
              <a:gdLst/>
              <a:ahLst/>
              <a:cxnLst/>
              <a:rect l="l" t="t" r="r" b="b"/>
              <a:pathLst>
                <a:path w="5466" h="4495" fill="none" extrusionOk="0">
                  <a:moveTo>
                    <a:pt x="5466" y="68"/>
                  </a:moveTo>
                  <a:lnTo>
                    <a:pt x="4997" y="1"/>
                  </a:lnTo>
                  <a:lnTo>
                    <a:pt x="4125" y="168"/>
                  </a:lnTo>
                  <a:lnTo>
                    <a:pt x="3286" y="571"/>
                  </a:lnTo>
                  <a:lnTo>
                    <a:pt x="2515" y="1141"/>
                  </a:lnTo>
                  <a:lnTo>
                    <a:pt x="2180" y="1476"/>
                  </a:lnTo>
                  <a:lnTo>
                    <a:pt x="1073" y="2952"/>
                  </a:lnTo>
                  <a:lnTo>
                    <a:pt x="0" y="4494"/>
                  </a:lnTo>
                </a:path>
              </a:pathLst>
            </a:custGeom>
            <a:noFill/>
            <a:ln w="10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29"/>
            <p:cNvSpPr/>
            <p:nvPr/>
          </p:nvSpPr>
          <p:spPr>
            <a:xfrm>
              <a:off x="6424388" y="3052728"/>
              <a:ext cx="210019" cy="791004"/>
            </a:xfrm>
            <a:custGeom>
              <a:avLst/>
              <a:gdLst/>
              <a:ahLst/>
              <a:cxnLst/>
              <a:rect l="l" t="t" r="r" b="b"/>
              <a:pathLst>
                <a:path w="11637" h="43829" fill="none" extrusionOk="0">
                  <a:moveTo>
                    <a:pt x="11636" y="43661"/>
                  </a:moveTo>
                  <a:lnTo>
                    <a:pt x="11033" y="43761"/>
                  </a:lnTo>
                  <a:lnTo>
                    <a:pt x="9792" y="43828"/>
                  </a:lnTo>
                  <a:lnTo>
                    <a:pt x="8551" y="43694"/>
                  </a:lnTo>
                  <a:lnTo>
                    <a:pt x="7378" y="43392"/>
                  </a:lnTo>
                  <a:lnTo>
                    <a:pt x="6774" y="43158"/>
                  </a:lnTo>
                  <a:lnTo>
                    <a:pt x="6070" y="42755"/>
                  </a:lnTo>
                  <a:lnTo>
                    <a:pt x="4729" y="41783"/>
                  </a:lnTo>
                  <a:lnTo>
                    <a:pt x="4091" y="41246"/>
                  </a:lnTo>
                  <a:lnTo>
                    <a:pt x="906" y="38631"/>
                  </a:lnTo>
                  <a:lnTo>
                    <a:pt x="503" y="38295"/>
                  </a:lnTo>
                  <a:lnTo>
                    <a:pt x="67" y="37658"/>
                  </a:lnTo>
                  <a:lnTo>
                    <a:pt x="0" y="37222"/>
                  </a:lnTo>
                  <a:lnTo>
                    <a:pt x="34" y="36988"/>
                  </a:lnTo>
                  <a:lnTo>
                    <a:pt x="705" y="33467"/>
                  </a:lnTo>
                  <a:lnTo>
                    <a:pt x="4997" y="11301"/>
                  </a:lnTo>
                  <a:lnTo>
                    <a:pt x="6204" y="5869"/>
                  </a:lnTo>
                  <a:lnTo>
                    <a:pt x="6405" y="5232"/>
                  </a:lnTo>
                  <a:lnTo>
                    <a:pt x="7009" y="4024"/>
                  </a:lnTo>
                  <a:lnTo>
                    <a:pt x="8149" y="2448"/>
                  </a:lnTo>
                  <a:lnTo>
                    <a:pt x="10563" y="302"/>
                  </a:lnTo>
                  <a:lnTo>
                    <a:pt x="11066" y="0"/>
                  </a:lnTo>
                </a:path>
              </a:pathLst>
            </a:custGeom>
            <a:noFill/>
            <a:ln w="10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29"/>
            <p:cNvSpPr/>
            <p:nvPr/>
          </p:nvSpPr>
          <p:spPr>
            <a:xfrm>
              <a:off x="7355170" y="3659124"/>
              <a:ext cx="72046" cy="185817"/>
            </a:xfrm>
            <a:custGeom>
              <a:avLst/>
              <a:gdLst/>
              <a:ahLst/>
              <a:cxnLst/>
              <a:rect l="l" t="t" r="r" b="b"/>
              <a:pathLst>
                <a:path w="3992" h="10296" fill="none" extrusionOk="0">
                  <a:moveTo>
                    <a:pt x="1" y="1"/>
                  </a:moveTo>
                  <a:lnTo>
                    <a:pt x="504" y="370"/>
                  </a:lnTo>
                  <a:lnTo>
                    <a:pt x="1409" y="1275"/>
                  </a:lnTo>
                  <a:lnTo>
                    <a:pt x="2180" y="2315"/>
                  </a:lnTo>
                  <a:lnTo>
                    <a:pt x="2784" y="3421"/>
                  </a:lnTo>
                  <a:lnTo>
                    <a:pt x="3019" y="4025"/>
                  </a:lnTo>
                  <a:lnTo>
                    <a:pt x="3387" y="5131"/>
                  </a:lnTo>
                  <a:lnTo>
                    <a:pt x="3857" y="7445"/>
                  </a:lnTo>
                  <a:lnTo>
                    <a:pt x="3991" y="8619"/>
                  </a:lnTo>
                  <a:lnTo>
                    <a:pt x="3253" y="9055"/>
                  </a:lnTo>
                  <a:lnTo>
                    <a:pt x="1677" y="9893"/>
                  </a:lnTo>
                  <a:lnTo>
                    <a:pt x="571" y="10228"/>
                  </a:lnTo>
                  <a:lnTo>
                    <a:pt x="1" y="10295"/>
                  </a:lnTo>
                </a:path>
              </a:pathLst>
            </a:custGeom>
            <a:noFill/>
            <a:ln w="10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29"/>
            <p:cNvSpPr/>
            <p:nvPr/>
          </p:nvSpPr>
          <p:spPr>
            <a:xfrm>
              <a:off x="7358797" y="3614944"/>
              <a:ext cx="123481" cy="65982"/>
            </a:xfrm>
            <a:custGeom>
              <a:avLst/>
              <a:gdLst/>
              <a:ahLst/>
              <a:cxnLst/>
              <a:rect l="l" t="t" r="r" b="b"/>
              <a:pathLst>
                <a:path w="6842" h="3656" fill="none" extrusionOk="0">
                  <a:moveTo>
                    <a:pt x="1" y="101"/>
                  </a:moveTo>
                  <a:lnTo>
                    <a:pt x="470" y="1"/>
                  </a:lnTo>
                  <a:lnTo>
                    <a:pt x="1443" y="168"/>
                  </a:lnTo>
                  <a:lnTo>
                    <a:pt x="2784" y="873"/>
                  </a:lnTo>
                  <a:lnTo>
                    <a:pt x="3555" y="1543"/>
                  </a:lnTo>
                  <a:lnTo>
                    <a:pt x="4260" y="2248"/>
                  </a:lnTo>
                  <a:lnTo>
                    <a:pt x="5467" y="3186"/>
                  </a:lnTo>
                  <a:lnTo>
                    <a:pt x="6372" y="3589"/>
                  </a:lnTo>
                  <a:lnTo>
                    <a:pt x="6842" y="3656"/>
                  </a:lnTo>
                </a:path>
              </a:pathLst>
            </a:custGeom>
            <a:noFill/>
            <a:ln w="10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29"/>
            <p:cNvSpPr/>
            <p:nvPr/>
          </p:nvSpPr>
          <p:spPr>
            <a:xfrm>
              <a:off x="7363038" y="3067256"/>
              <a:ext cx="251167" cy="812787"/>
            </a:xfrm>
            <a:custGeom>
              <a:avLst/>
              <a:gdLst/>
              <a:ahLst/>
              <a:cxnLst/>
              <a:rect l="l" t="t" r="r" b="b"/>
              <a:pathLst>
                <a:path w="13917" h="45036" fill="none" extrusionOk="0">
                  <a:moveTo>
                    <a:pt x="1" y="45035"/>
                  </a:moveTo>
                  <a:lnTo>
                    <a:pt x="939" y="44901"/>
                  </a:lnTo>
                  <a:lnTo>
                    <a:pt x="2717" y="44298"/>
                  </a:lnTo>
                  <a:lnTo>
                    <a:pt x="4393" y="43426"/>
                  </a:lnTo>
                  <a:lnTo>
                    <a:pt x="5902" y="42286"/>
                  </a:lnTo>
                  <a:lnTo>
                    <a:pt x="6607" y="41649"/>
                  </a:lnTo>
                  <a:lnTo>
                    <a:pt x="7244" y="40978"/>
                  </a:lnTo>
                  <a:lnTo>
                    <a:pt x="8484" y="39536"/>
                  </a:lnTo>
                  <a:lnTo>
                    <a:pt x="10128" y="37256"/>
                  </a:lnTo>
                  <a:lnTo>
                    <a:pt x="11167" y="35680"/>
                  </a:lnTo>
                  <a:lnTo>
                    <a:pt x="12005" y="34405"/>
                  </a:lnTo>
                  <a:lnTo>
                    <a:pt x="13146" y="32393"/>
                  </a:lnTo>
                  <a:lnTo>
                    <a:pt x="13716" y="30985"/>
                  </a:lnTo>
                  <a:lnTo>
                    <a:pt x="13917" y="30247"/>
                  </a:lnTo>
                  <a:lnTo>
                    <a:pt x="13380" y="28436"/>
                  </a:lnTo>
                  <a:lnTo>
                    <a:pt x="9155" y="14922"/>
                  </a:lnTo>
                  <a:lnTo>
                    <a:pt x="7043" y="8853"/>
                  </a:lnTo>
                  <a:lnTo>
                    <a:pt x="6573" y="7579"/>
                  </a:lnTo>
                  <a:lnTo>
                    <a:pt x="5601" y="5399"/>
                  </a:lnTo>
                  <a:lnTo>
                    <a:pt x="4226" y="2918"/>
                  </a:lnTo>
                  <a:lnTo>
                    <a:pt x="2080" y="235"/>
                  </a:lnTo>
                  <a:lnTo>
                    <a:pt x="1744" y="0"/>
                  </a:lnTo>
                </a:path>
              </a:pathLst>
            </a:custGeom>
            <a:noFill/>
            <a:ln w="1090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29"/>
            <p:cNvSpPr/>
            <p:nvPr/>
          </p:nvSpPr>
          <p:spPr>
            <a:xfrm>
              <a:off x="7358797" y="3600434"/>
              <a:ext cx="148296" cy="32684"/>
            </a:xfrm>
            <a:custGeom>
              <a:avLst/>
              <a:gdLst/>
              <a:ahLst/>
              <a:cxnLst/>
              <a:rect l="l" t="t" r="r" b="b"/>
              <a:pathLst>
                <a:path w="8217" h="1811" fill="none" extrusionOk="0">
                  <a:moveTo>
                    <a:pt x="1" y="905"/>
                  </a:moveTo>
                  <a:lnTo>
                    <a:pt x="437" y="570"/>
                  </a:lnTo>
                  <a:lnTo>
                    <a:pt x="1376" y="168"/>
                  </a:lnTo>
                  <a:lnTo>
                    <a:pt x="2415" y="0"/>
                  </a:lnTo>
                  <a:lnTo>
                    <a:pt x="3488" y="67"/>
                  </a:lnTo>
                  <a:lnTo>
                    <a:pt x="5131" y="436"/>
                  </a:lnTo>
                  <a:lnTo>
                    <a:pt x="7244" y="1341"/>
                  </a:lnTo>
                  <a:lnTo>
                    <a:pt x="8216" y="1811"/>
                  </a:lnTo>
                </a:path>
              </a:pathLst>
            </a:custGeom>
            <a:noFill/>
            <a:ln w="10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29"/>
            <p:cNvSpPr/>
            <p:nvPr/>
          </p:nvSpPr>
          <p:spPr>
            <a:xfrm>
              <a:off x="6638016" y="3475762"/>
              <a:ext cx="717172" cy="412151"/>
            </a:xfrm>
            <a:custGeom>
              <a:avLst/>
              <a:gdLst/>
              <a:ahLst/>
              <a:cxnLst/>
              <a:rect l="l" t="t" r="r" b="b"/>
              <a:pathLst>
                <a:path w="39738" h="22837" extrusionOk="0">
                  <a:moveTo>
                    <a:pt x="1" y="0"/>
                  </a:moveTo>
                  <a:lnTo>
                    <a:pt x="1" y="22836"/>
                  </a:lnTo>
                  <a:lnTo>
                    <a:pt x="39738" y="22836"/>
                  </a:lnTo>
                  <a:lnTo>
                    <a:pt x="39738" y="0"/>
                  </a:lnTo>
                  <a:close/>
                </a:path>
              </a:pathLst>
            </a:cu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29"/>
            <p:cNvSpPr/>
            <p:nvPr/>
          </p:nvSpPr>
          <p:spPr>
            <a:xfrm>
              <a:off x="6634389" y="3887894"/>
              <a:ext cx="724427" cy="21801"/>
            </a:xfrm>
            <a:custGeom>
              <a:avLst/>
              <a:gdLst/>
              <a:ahLst/>
              <a:cxnLst/>
              <a:rect l="l" t="t" r="r" b="b"/>
              <a:pathLst>
                <a:path w="40140" h="1208" extrusionOk="0">
                  <a:moveTo>
                    <a:pt x="0" y="0"/>
                  </a:moveTo>
                  <a:lnTo>
                    <a:pt x="0" y="1208"/>
                  </a:lnTo>
                  <a:lnTo>
                    <a:pt x="40140" y="1208"/>
                  </a:lnTo>
                  <a:lnTo>
                    <a:pt x="40140"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29"/>
            <p:cNvSpPr/>
            <p:nvPr/>
          </p:nvSpPr>
          <p:spPr>
            <a:xfrm>
              <a:off x="6946069" y="3614944"/>
              <a:ext cx="120449" cy="120449"/>
            </a:xfrm>
            <a:custGeom>
              <a:avLst/>
              <a:gdLst/>
              <a:ahLst/>
              <a:cxnLst/>
              <a:rect l="l" t="t" r="r" b="b"/>
              <a:pathLst>
                <a:path w="6674" h="6674" extrusionOk="0">
                  <a:moveTo>
                    <a:pt x="2683" y="1"/>
                  </a:moveTo>
                  <a:lnTo>
                    <a:pt x="1476" y="470"/>
                  </a:lnTo>
                  <a:lnTo>
                    <a:pt x="939" y="940"/>
                  </a:lnTo>
                  <a:lnTo>
                    <a:pt x="503" y="1476"/>
                  </a:lnTo>
                  <a:lnTo>
                    <a:pt x="0" y="2683"/>
                  </a:lnTo>
                  <a:lnTo>
                    <a:pt x="0" y="3991"/>
                  </a:lnTo>
                  <a:lnTo>
                    <a:pt x="503" y="5198"/>
                  </a:lnTo>
                  <a:lnTo>
                    <a:pt x="939" y="5735"/>
                  </a:lnTo>
                  <a:lnTo>
                    <a:pt x="1476" y="6171"/>
                  </a:lnTo>
                  <a:lnTo>
                    <a:pt x="2683" y="6674"/>
                  </a:lnTo>
                  <a:lnTo>
                    <a:pt x="3991" y="6674"/>
                  </a:lnTo>
                  <a:lnTo>
                    <a:pt x="5231" y="6171"/>
                  </a:lnTo>
                  <a:lnTo>
                    <a:pt x="5734" y="5735"/>
                  </a:lnTo>
                  <a:lnTo>
                    <a:pt x="6204" y="5198"/>
                  </a:lnTo>
                  <a:lnTo>
                    <a:pt x="6673" y="3991"/>
                  </a:lnTo>
                  <a:lnTo>
                    <a:pt x="6673" y="2683"/>
                  </a:lnTo>
                  <a:lnTo>
                    <a:pt x="6204" y="1476"/>
                  </a:lnTo>
                  <a:lnTo>
                    <a:pt x="5734" y="940"/>
                  </a:lnTo>
                  <a:lnTo>
                    <a:pt x="5231" y="470"/>
                  </a:lnTo>
                  <a:lnTo>
                    <a:pt x="399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29"/>
            <p:cNvSpPr/>
            <p:nvPr/>
          </p:nvSpPr>
          <p:spPr>
            <a:xfrm>
              <a:off x="6638016" y="3475762"/>
              <a:ext cx="717172" cy="412151"/>
            </a:xfrm>
            <a:custGeom>
              <a:avLst/>
              <a:gdLst/>
              <a:ahLst/>
              <a:cxnLst/>
              <a:rect l="l" t="t" r="r" b="b"/>
              <a:pathLst>
                <a:path w="39738" h="22837" fill="none" extrusionOk="0">
                  <a:moveTo>
                    <a:pt x="1" y="0"/>
                  </a:moveTo>
                  <a:lnTo>
                    <a:pt x="39738" y="0"/>
                  </a:lnTo>
                  <a:lnTo>
                    <a:pt x="39738" y="22836"/>
                  </a:lnTo>
                  <a:lnTo>
                    <a:pt x="1" y="22836"/>
                  </a:lnTo>
                  <a:lnTo>
                    <a:pt x="1" y="0"/>
                  </a:lnTo>
                  <a:close/>
                </a:path>
              </a:pathLst>
            </a:custGeom>
            <a:noFill/>
            <a:ln w="10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29"/>
            <p:cNvSpPr/>
            <p:nvPr/>
          </p:nvSpPr>
          <p:spPr>
            <a:xfrm>
              <a:off x="6817751" y="2638159"/>
              <a:ext cx="341964" cy="288092"/>
            </a:xfrm>
            <a:custGeom>
              <a:avLst/>
              <a:gdLst/>
              <a:ahLst/>
              <a:cxnLst/>
              <a:rect l="l" t="t" r="r" b="b"/>
              <a:pathLst>
                <a:path w="18948" h="15963" fill="none" extrusionOk="0">
                  <a:moveTo>
                    <a:pt x="1" y="1"/>
                  </a:moveTo>
                  <a:lnTo>
                    <a:pt x="102" y="973"/>
                  </a:lnTo>
                  <a:lnTo>
                    <a:pt x="839" y="5802"/>
                  </a:lnTo>
                  <a:lnTo>
                    <a:pt x="1376" y="8015"/>
                  </a:lnTo>
                  <a:lnTo>
                    <a:pt x="1778" y="9089"/>
                  </a:lnTo>
                  <a:lnTo>
                    <a:pt x="1979" y="9390"/>
                  </a:lnTo>
                  <a:lnTo>
                    <a:pt x="2449" y="10061"/>
                  </a:lnTo>
                  <a:lnTo>
                    <a:pt x="4126" y="12107"/>
                  </a:lnTo>
                  <a:lnTo>
                    <a:pt x="5769" y="13783"/>
                  </a:lnTo>
                  <a:lnTo>
                    <a:pt x="7043" y="14756"/>
                  </a:lnTo>
                  <a:lnTo>
                    <a:pt x="8384" y="15527"/>
                  </a:lnTo>
                  <a:lnTo>
                    <a:pt x="9793" y="15929"/>
                  </a:lnTo>
                  <a:lnTo>
                    <a:pt x="10497" y="15963"/>
                  </a:lnTo>
                  <a:lnTo>
                    <a:pt x="11235" y="15896"/>
                  </a:lnTo>
                  <a:lnTo>
                    <a:pt x="12542" y="15460"/>
                  </a:lnTo>
                  <a:lnTo>
                    <a:pt x="13716" y="14689"/>
                  </a:lnTo>
                  <a:lnTo>
                    <a:pt x="14789" y="13683"/>
                  </a:lnTo>
                  <a:lnTo>
                    <a:pt x="16097" y="11939"/>
                  </a:lnTo>
                  <a:lnTo>
                    <a:pt x="17237" y="9659"/>
                  </a:lnTo>
                  <a:lnTo>
                    <a:pt x="17539" y="8753"/>
                  </a:lnTo>
                  <a:lnTo>
                    <a:pt x="18075" y="6741"/>
                  </a:lnTo>
                  <a:lnTo>
                    <a:pt x="18813" y="2583"/>
                  </a:lnTo>
                  <a:lnTo>
                    <a:pt x="18947" y="470"/>
                  </a:lnTo>
                </a:path>
              </a:pathLst>
            </a:custGeom>
            <a:noFill/>
            <a:ln w="10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29"/>
            <p:cNvSpPr/>
            <p:nvPr/>
          </p:nvSpPr>
          <p:spPr>
            <a:xfrm>
              <a:off x="7141541" y="2686581"/>
              <a:ext cx="29056" cy="95038"/>
            </a:xfrm>
            <a:custGeom>
              <a:avLst/>
              <a:gdLst/>
              <a:ahLst/>
              <a:cxnLst/>
              <a:rect l="l" t="t" r="r" b="b"/>
              <a:pathLst>
                <a:path w="1610" h="5266" fill="none" extrusionOk="0">
                  <a:moveTo>
                    <a:pt x="0" y="5265"/>
                  </a:moveTo>
                  <a:lnTo>
                    <a:pt x="101" y="5198"/>
                  </a:lnTo>
                  <a:lnTo>
                    <a:pt x="805" y="4595"/>
                  </a:lnTo>
                  <a:lnTo>
                    <a:pt x="1375" y="3689"/>
                  </a:lnTo>
                  <a:lnTo>
                    <a:pt x="1610" y="2885"/>
                  </a:lnTo>
                  <a:lnTo>
                    <a:pt x="1610" y="1879"/>
                  </a:lnTo>
                  <a:lnTo>
                    <a:pt x="1342" y="705"/>
                  </a:lnTo>
                  <a:lnTo>
                    <a:pt x="1006" y="1"/>
                  </a:lnTo>
                </a:path>
              </a:pathLst>
            </a:custGeom>
            <a:noFill/>
            <a:ln w="10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 name="Google Shape;432;p29"/>
          <p:cNvGrpSpPr/>
          <p:nvPr/>
        </p:nvGrpSpPr>
        <p:grpSpPr>
          <a:xfrm>
            <a:off x="5893575" y="4693150"/>
            <a:ext cx="180859" cy="180123"/>
            <a:chOff x="6034925" y="548950"/>
            <a:chExt cx="180859" cy="180123"/>
          </a:xfrm>
        </p:grpSpPr>
        <p:sp>
          <p:nvSpPr>
            <p:cNvPr id="433" name="Google Shape;433;p29"/>
            <p:cNvSpPr/>
            <p:nvPr/>
          </p:nvSpPr>
          <p:spPr>
            <a:xfrm>
              <a:off x="6119691" y="548950"/>
              <a:ext cx="10242" cy="58824"/>
            </a:xfrm>
            <a:custGeom>
              <a:avLst/>
              <a:gdLst/>
              <a:ahLst/>
              <a:cxnLst/>
              <a:rect l="l" t="t" r="r" b="b"/>
              <a:pathLst>
                <a:path w="612" h="3515" extrusionOk="0">
                  <a:moveTo>
                    <a:pt x="0" y="0"/>
                  </a:moveTo>
                  <a:lnTo>
                    <a:pt x="0" y="3515"/>
                  </a:lnTo>
                  <a:lnTo>
                    <a:pt x="611" y="3515"/>
                  </a:lnTo>
                  <a:lnTo>
                    <a:pt x="611" y="0"/>
                  </a:lnTo>
                  <a:close/>
                </a:path>
              </a:pathLst>
            </a:custGeom>
            <a:solidFill>
              <a:srgbClr val="FFFFFF"/>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29"/>
            <p:cNvSpPr/>
            <p:nvPr/>
          </p:nvSpPr>
          <p:spPr>
            <a:xfrm>
              <a:off x="6119691" y="670601"/>
              <a:ext cx="10242" cy="58472"/>
            </a:xfrm>
            <a:custGeom>
              <a:avLst/>
              <a:gdLst/>
              <a:ahLst/>
              <a:cxnLst/>
              <a:rect l="l" t="t" r="r" b="b"/>
              <a:pathLst>
                <a:path w="612" h="3494" extrusionOk="0">
                  <a:moveTo>
                    <a:pt x="0" y="1"/>
                  </a:moveTo>
                  <a:lnTo>
                    <a:pt x="0" y="3494"/>
                  </a:lnTo>
                  <a:lnTo>
                    <a:pt x="611" y="3494"/>
                  </a:lnTo>
                  <a:lnTo>
                    <a:pt x="611" y="1"/>
                  </a:lnTo>
                  <a:close/>
                </a:path>
              </a:pathLst>
            </a:custGeom>
            <a:solidFill>
              <a:srgbClr val="FFFFFF"/>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29"/>
            <p:cNvSpPr/>
            <p:nvPr/>
          </p:nvSpPr>
          <p:spPr>
            <a:xfrm>
              <a:off x="6156944" y="634067"/>
              <a:ext cx="58840" cy="10259"/>
            </a:xfrm>
            <a:custGeom>
              <a:avLst/>
              <a:gdLst/>
              <a:ahLst/>
              <a:cxnLst/>
              <a:rect l="l" t="t" r="r" b="b"/>
              <a:pathLst>
                <a:path w="3516" h="613" extrusionOk="0">
                  <a:moveTo>
                    <a:pt x="1" y="1"/>
                  </a:moveTo>
                  <a:lnTo>
                    <a:pt x="1" y="612"/>
                  </a:lnTo>
                  <a:lnTo>
                    <a:pt x="3515" y="612"/>
                  </a:lnTo>
                  <a:lnTo>
                    <a:pt x="3515" y="1"/>
                  </a:lnTo>
                  <a:close/>
                </a:path>
              </a:pathLst>
            </a:custGeom>
            <a:solidFill>
              <a:srgbClr val="FFFFFF"/>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29"/>
            <p:cNvSpPr/>
            <p:nvPr/>
          </p:nvSpPr>
          <p:spPr>
            <a:xfrm>
              <a:off x="6034925" y="634067"/>
              <a:ext cx="58840" cy="10259"/>
            </a:xfrm>
            <a:custGeom>
              <a:avLst/>
              <a:gdLst/>
              <a:ahLst/>
              <a:cxnLst/>
              <a:rect l="l" t="t" r="r" b="b"/>
              <a:pathLst>
                <a:path w="3516" h="613" extrusionOk="0">
                  <a:moveTo>
                    <a:pt x="0" y="1"/>
                  </a:moveTo>
                  <a:lnTo>
                    <a:pt x="0" y="612"/>
                  </a:lnTo>
                  <a:lnTo>
                    <a:pt x="3515" y="612"/>
                  </a:lnTo>
                  <a:lnTo>
                    <a:pt x="3515" y="1"/>
                  </a:lnTo>
                  <a:close/>
                </a:path>
              </a:pathLst>
            </a:custGeom>
            <a:solidFill>
              <a:srgbClr val="FFFFFF"/>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7" name="Google Shape;437;p29"/>
          <p:cNvSpPr txBox="1">
            <a:spLocks noGrp="1"/>
          </p:cNvSpPr>
          <p:nvPr>
            <p:ph type="ctrTitle"/>
          </p:nvPr>
        </p:nvSpPr>
        <p:spPr>
          <a:xfrm rot="-257">
            <a:off x="347050" y="829107"/>
            <a:ext cx="4017900" cy="219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sz="3800"/>
              <a:t>TEXT SUMMARIZATION</a:t>
            </a:r>
            <a:endParaRPr sz="3800"/>
          </a:p>
        </p:txBody>
      </p:sp>
      <p:pic>
        <p:nvPicPr>
          <p:cNvPr id="2" name="Audio 1">
            <a:hlinkClick r:id="" action="ppaction://media"/>
            <a:extLst>
              <a:ext uri="{FF2B5EF4-FFF2-40B4-BE49-F238E27FC236}">
                <a16:creationId xmlns:a16="http://schemas.microsoft.com/office/drawing/2014/main" id="{6B29AA06-877A-CE46-B6C5-F2967060E80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78800" y="41783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1404"/>
    </mc:Choice>
    <mc:Fallback xmlns="">
      <p:transition spd="slow" advTm="114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18"/>
        <p:cNvGrpSpPr/>
        <p:nvPr/>
      </p:nvGrpSpPr>
      <p:grpSpPr>
        <a:xfrm>
          <a:off x="0" y="0"/>
          <a:ext cx="0" cy="0"/>
          <a:chOff x="0" y="0"/>
          <a:chExt cx="0" cy="0"/>
        </a:xfrm>
      </p:grpSpPr>
      <p:sp>
        <p:nvSpPr>
          <p:cNvPr id="1319" name="Google Shape;1319;p39"/>
          <p:cNvSpPr/>
          <p:nvPr/>
        </p:nvSpPr>
        <p:spPr>
          <a:xfrm>
            <a:off x="7697475" y="205925"/>
            <a:ext cx="1148250" cy="1089950"/>
          </a:xfrm>
          <a:custGeom>
            <a:avLst/>
            <a:gdLst/>
            <a:ahLst/>
            <a:cxnLst/>
            <a:rect l="l" t="t" r="r" b="b"/>
            <a:pathLst>
              <a:path w="45930" h="43598" extrusionOk="0">
                <a:moveTo>
                  <a:pt x="27755" y="0"/>
                </a:moveTo>
                <a:lnTo>
                  <a:pt x="25171" y="206"/>
                </a:lnTo>
                <a:lnTo>
                  <a:pt x="22611" y="663"/>
                </a:lnTo>
                <a:lnTo>
                  <a:pt x="20073" y="1372"/>
                </a:lnTo>
                <a:lnTo>
                  <a:pt x="17581" y="2287"/>
                </a:lnTo>
                <a:lnTo>
                  <a:pt x="15204" y="3407"/>
                </a:lnTo>
                <a:lnTo>
                  <a:pt x="12940" y="4687"/>
                </a:lnTo>
                <a:lnTo>
                  <a:pt x="10837" y="6150"/>
                </a:lnTo>
                <a:lnTo>
                  <a:pt x="8940" y="7728"/>
                </a:lnTo>
                <a:lnTo>
                  <a:pt x="8071" y="8574"/>
                </a:lnTo>
                <a:lnTo>
                  <a:pt x="7408" y="9259"/>
                </a:lnTo>
                <a:lnTo>
                  <a:pt x="6173" y="10700"/>
                </a:lnTo>
                <a:lnTo>
                  <a:pt x="5602" y="11431"/>
                </a:lnTo>
                <a:lnTo>
                  <a:pt x="4710" y="12689"/>
                </a:lnTo>
                <a:lnTo>
                  <a:pt x="3110" y="15524"/>
                </a:lnTo>
                <a:lnTo>
                  <a:pt x="1761" y="18656"/>
                </a:lnTo>
                <a:lnTo>
                  <a:pt x="732" y="22016"/>
                </a:lnTo>
                <a:lnTo>
                  <a:pt x="389" y="23731"/>
                </a:lnTo>
                <a:lnTo>
                  <a:pt x="206" y="24897"/>
                </a:lnTo>
                <a:lnTo>
                  <a:pt x="1" y="27252"/>
                </a:lnTo>
                <a:lnTo>
                  <a:pt x="23" y="29584"/>
                </a:lnTo>
                <a:lnTo>
                  <a:pt x="321" y="31847"/>
                </a:lnTo>
                <a:lnTo>
                  <a:pt x="869" y="34019"/>
                </a:lnTo>
                <a:lnTo>
                  <a:pt x="1738" y="36076"/>
                </a:lnTo>
                <a:lnTo>
                  <a:pt x="2927" y="37974"/>
                </a:lnTo>
                <a:lnTo>
                  <a:pt x="4436" y="39666"/>
                </a:lnTo>
                <a:lnTo>
                  <a:pt x="5350" y="40420"/>
                </a:lnTo>
                <a:lnTo>
                  <a:pt x="5853" y="40786"/>
                </a:lnTo>
                <a:lnTo>
                  <a:pt x="6905" y="41449"/>
                </a:lnTo>
                <a:lnTo>
                  <a:pt x="8551" y="42272"/>
                </a:lnTo>
                <a:lnTo>
                  <a:pt x="10860" y="43049"/>
                </a:lnTo>
                <a:lnTo>
                  <a:pt x="13283" y="43461"/>
                </a:lnTo>
                <a:lnTo>
                  <a:pt x="15775" y="43598"/>
                </a:lnTo>
                <a:lnTo>
                  <a:pt x="18290" y="43484"/>
                </a:lnTo>
                <a:lnTo>
                  <a:pt x="20759" y="43163"/>
                </a:lnTo>
                <a:lnTo>
                  <a:pt x="23160" y="42683"/>
                </a:lnTo>
                <a:lnTo>
                  <a:pt x="24326" y="42386"/>
                </a:lnTo>
                <a:lnTo>
                  <a:pt x="25537" y="42066"/>
                </a:lnTo>
                <a:lnTo>
                  <a:pt x="27915" y="41266"/>
                </a:lnTo>
                <a:lnTo>
                  <a:pt x="29081" y="40832"/>
                </a:lnTo>
                <a:lnTo>
                  <a:pt x="30224" y="40329"/>
                </a:lnTo>
                <a:lnTo>
                  <a:pt x="32464" y="39208"/>
                </a:lnTo>
                <a:lnTo>
                  <a:pt x="34613" y="37905"/>
                </a:lnTo>
                <a:lnTo>
                  <a:pt x="36625" y="36419"/>
                </a:lnTo>
                <a:lnTo>
                  <a:pt x="38500" y="34773"/>
                </a:lnTo>
                <a:lnTo>
                  <a:pt x="40215" y="32967"/>
                </a:lnTo>
                <a:lnTo>
                  <a:pt x="41746" y="31001"/>
                </a:lnTo>
                <a:lnTo>
                  <a:pt x="43072" y="28898"/>
                </a:lnTo>
                <a:lnTo>
                  <a:pt x="43644" y="27778"/>
                </a:lnTo>
                <a:lnTo>
                  <a:pt x="44192" y="26657"/>
                </a:lnTo>
                <a:lnTo>
                  <a:pt x="45015" y="24303"/>
                </a:lnTo>
                <a:lnTo>
                  <a:pt x="45610" y="21856"/>
                </a:lnTo>
                <a:lnTo>
                  <a:pt x="45907" y="19364"/>
                </a:lnTo>
                <a:lnTo>
                  <a:pt x="45930" y="16872"/>
                </a:lnTo>
                <a:lnTo>
                  <a:pt x="45656" y="14381"/>
                </a:lnTo>
                <a:lnTo>
                  <a:pt x="45061" y="11980"/>
                </a:lnTo>
                <a:lnTo>
                  <a:pt x="44192" y="9648"/>
                </a:lnTo>
                <a:lnTo>
                  <a:pt x="43621" y="8528"/>
                </a:lnTo>
                <a:lnTo>
                  <a:pt x="43278" y="7911"/>
                </a:lnTo>
                <a:lnTo>
                  <a:pt x="42501" y="6745"/>
                </a:lnTo>
                <a:lnTo>
                  <a:pt x="41701" y="5693"/>
                </a:lnTo>
                <a:lnTo>
                  <a:pt x="40809" y="4733"/>
                </a:lnTo>
                <a:lnTo>
                  <a:pt x="39391" y="3453"/>
                </a:lnTo>
                <a:lnTo>
                  <a:pt x="37334" y="2104"/>
                </a:lnTo>
                <a:lnTo>
                  <a:pt x="35093" y="1098"/>
                </a:lnTo>
                <a:lnTo>
                  <a:pt x="32739" y="412"/>
                </a:lnTo>
                <a:lnTo>
                  <a:pt x="30270" y="46"/>
                </a:lnTo>
                <a:lnTo>
                  <a:pt x="277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39"/>
          <p:cNvSpPr txBox="1">
            <a:spLocks noGrp="1"/>
          </p:cNvSpPr>
          <p:nvPr>
            <p:ph type="title"/>
          </p:nvPr>
        </p:nvSpPr>
        <p:spPr>
          <a:xfrm>
            <a:off x="720000" y="2588350"/>
            <a:ext cx="2709000" cy="620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2400"/>
              <a:t>EXTRACTIVE TEXT SUMMARIZATION</a:t>
            </a:r>
            <a:endParaRPr sz="2400"/>
          </a:p>
        </p:txBody>
      </p:sp>
      <p:sp>
        <p:nvSpPr>
          <p:cNvPr id="1321" name="Google Shape;1321;p39"/>
          <p:cNvSpPr txBox="1">
            <a:spLocks noGrp="1"/>
          </p:cNvSpPr>
          <p:nvPr>
            <p:ph type="subTitle" idx="1"/>
          </p:nvPr>
        </p:nvSpPr>
        <p:spPr>
          <a:xfrm>
            <a:off x="720000" y="3209050"/>
            <a:ext cx="2709000" cy="620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1200"/>
              </a:spcBef>
              <a:spcAft>
                <a:spcPts val="1200"/>
              </a:spcAft>
              <a:buNone/>
            </a:pPr>
            <a:endParaRPr/>
          </a:p>
        </p:txBody>
      </p:sp>
      <p:grpSp>
        <p:nvGrpSpPr>
          <p:cNvPr id="1322" name="Google Shape;1322;p39"/>
          <p:cNvGrpSpPr/>
          <p:nvPr/>
        </p:nvGrpSpPr>
        <p:grpSpPr>
          <a:xfrm>
            <a:off x="3093536" y="4221850"/>
            <a:ext cx="279251" cy="280502"/>
            <a:chOff x="3245936" y="3278875"/>
            <a:chExt cx="279251" cy="280502"/>
          </a:xfrm>
        </p:grpSpPr>
        <p:sp>
          <p:nvSpPr>
            <p:cNvPr id="1323" name="Google Shape;1323;p39"/>
            <p:cNvSpPr/>
            <p:nvPr/>
          </p:nvSpPr>
          <p:spPr>
            <a:xfrm>
              <a:off x="3378651" y="3278875"/>
              <a:ext cx="15084" cy="91473"/>
            </a:xfrm>
            <a:custGeom>
              <a:avLst/>
              <a:gdLst/>
              <a:ahLst/>
              <a:cxnLst/>
              <a:rect l="l" t="t" r="r" b="b"/>
              <a:pathLst>
                <a:path w="263" h="1595" extrusionOk="0">
                  <a:moveTo>
                    <a:pt x="1" y="0"/>
                  </a:moveTo>
                  <a:lnTo>
                    <a:pt x="1" y="1594"/>
                  </a:lnTo>
                  <a:lnTo>
                    <a:pt x="263" y="1594"/>
                  </a:lnTo>
                  <a:lnTo>
                    <a:pt x="263" y="0"/>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39"/>
            <p:cNvSpPr/>
            <p:nvPr/>
          </p:nvSpPr>
          <p:spPr>
            <a:xfrm>
              <a:off x="3378651" y="3467903"/>
              <a:ext cx="15084" cy="91473"/>
            </a:xfrm>
            <a:custGeom>
              <a:avLst/>
              <a:gdLst/>
              <a:ahLst/>
              <a:cxnLst/>
              <a:rect l="l" t="t" r="r" b="b"/>
              <a:pathLst>
                <a:path w="263" h="1595" extrusionOk="0">
                  <a:moveTo>
                    <a:pt x="1" y="1"/>
                  </a:moveTo>
                  <a:lnTo>
                    <a:pt x="1" y="1594"/>
                  </a:lnTo>
                  <a:lnTo>
                    <a:pt x="263" y="1594"/>
                  </a:lnTo>
                  <a:lnTo>
                    <a:pt x="263" y="1"/>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39"/>
            <p:cNvSpPr/>
            <p:nvPr/>
          </p:nvSpPr>
          <p:spPr>
            <a:xfrm>
              <a:off x="3435029" y="3410323"/>
              <a:ext cx="90158" cy="16345"/>
            </a:xfrm>
            <a:custGeom>
              <a:avLst/>
              <a:gdLst/>
              <a:ahLst/>
              <a:cxnLst/>
              <a:rect l="l" t="t" r="r" b="b"/>
              <a:pathLst>
                <a:path w="1572" h="285" extrusionOk="0">
                  <a:moveTo>
                    <a:pt x="0" y="1"/>
                  </a:moveTo>
                  <a:lnTo>
                    <a:pt x="0" y="284"/>
                  </a:lnTo>
                  <a:lnTo>
                    <a:pt x="1572" y="284"/>
                  </a:lnTo>
                  <a:lnTo>
                    <a:pt x="1572" y="1"/>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39"/>
            <p:cNvSpPr/>
            <p:nvPr/>
          </p:nvSpPr>
          <p:spPr>
            <a:xfrm>
              <a:off x="3245936" y="3410323"/>
              <a:ext cx="90215" cy="16345"/>
            </a:xfrm>
            <a:custGeom>
              <a:avLst/>
              <a:gdLst/>
              <a:ahLst/>
              <a:cxnLst/>
              <a:rect l="l" t="t" r="r" b="b"/>
              <a:pathLst>
                <a:path w="1573" h="285" extrusionOk="0">
                  <a:moveTo>
                    <a:pt x="1" y="1"/>
                  </a:moveTo>
                  <a:lnTo>
                    <a:pt x="1" y="284"/>
                  </a:lnTo>
                  <a:lnTo>
                    <a:pt x="1573" y="284"/>
                  </a:lnTo>
                  <a:lnTo>
                    <a:pt x="1573" y="1"/>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7" name="Google Shape;1327;p39"/>
          <p:cNvGrpSpPr/>
          <p:nvPr/>
        </p:nvGrpSpPr>
        <p:grpSpPr>
          <a:xfrm>
            <a:off x="8356852" y="1992625"/>
            <a:ext cx="217525" cy="218499"/>
            <a:chOff x="6548002" y="3230725"/>
            <a:chExt cx="217525" cy="218499"/>
          </a:xfrm>
        </p:grpSpPr>
        <p:sp>
          <p:nvSpPr>
            <p:cNvPr id="1328" name="Google Shape;1328;p39"/>
            <p:cNvSpPr/>
            <p:nvPr/>
          </p:nvSpPr>
          <p:spPr>
            <a:xfrm>
              <a:off x="6651382" y="3230725"/>
              <a:ext cx="11750" cy="71253"/>
            </a:xfrm>
            <a:custGeom>
              <a:avLst/>
              <a:gdLst/>
              <a:ahLst/>
              <a:cxnLst/>
              <a:rect l="l" t="t" r="r" b="b"/>
              <a:pathLst>
                <a:path w="263" h="1595" extrusionOk="0">
                  <a:moveTo>
                    <a:pt x="1" y="0"/>
                  </a:moveTo>
                  <a:lnTo>
                    <a:pt x="1" y="1594"/>
                  </a:lnTo>
                  <a:lnTo>
                    <a:pt x="263" y="1594"/>
                  </a:lnTo>
                  <a:lnTo>
                    <a:pt x="263" y="0"/>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39"/>
            <p:cNvSpPr/>
            <p:nvPr/>
          </p:nvSpPr>
          <p:spPr>
            <a:xfrm>
              <a:off x="6651382" y="3377971"/>
              <a:ext cx="11750" cy="71253"/>
            </a:xfrm>
            <a:custGeom>
              <a:avLst/>
              <a:gdLst/>
              <a:ahLst/>
              <a:cxnLst/>
              <a:rect l="l" t="t" r="r" b="b"/>
              <a:pathLst>
                <a:path w="263" h="1595" extrusionOk="0">
                  <a:moveTo>
                    <a:pt x="1" y="1"/>
                  </a:moveTo>
                  <a:lnTo>
                    <a:pt x="1" y="1594"/>
                  </a:lnTo>
                  <a:lnTo>
                    <a:pt x="263" y="1594"/>
                  </a:lnTo>
                  <a:lnTo>
                    <a:pt x="263" y="1"/>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39"/>
            <p:cNvSpPr/>
            <p:nvPr/>
          </p:nvSpPr>
          <p:spPr>
            <a:xfrm>
              <a:off x="6695298" y="3333118"/>
              <a:ext cx="70229" cy="12732"/>
            </a:xfrm>
            <a:custGeom>
              <a:avLst/>
              <a:gdLst/>
              <a:ahLst/>
              <a:cxnLst/>
              <a:rect l="l" t="t" r="r" b="b"/>
              <a:pathLst>
                <a:path w="1572" h="285" extrusionOk="0">
                  <a:moveTo>
                    <a:pt x="0" y="1"/>
                  </a:moveTo>
                  <a:lnTo>
                    <a:pt x="0" y="284"/>
                  </a:lnTo>
                  <a:lnTo>
                    <a:pt x="1572" y="284"/>
                  </a:lnTo>
                  <a:lnTo>
                    <a:pt x="1572" y="1"/>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39"/>
            <p:cNvSpPr/>
            <p:nvPr/>
          </p:nvSpPr>
          <p:spPr>
            <a:xfrm>
              <a:off x="6548002" y="3333118"/>
              <a:ext cx="70274" cy="12732"/>
            </a:xfrm>
            <a:custGeom>
              <a:avLst/>
              <a:gdLst/>
              <a:ahLst/>
              <a:cxnLst/>
              <a:rect l="l" t="t" r="r" b="b"/>
              <a:pathLst>
                <a:path w="1573" h="285" extrusionOk="0">
                  <a:moveTo>
                    <a:pt x="1" y="1"/>
                  </a:moveTo>
                  <a:lnTo>
                    <a:pt x="1" y="284"/>
                  </a:lnTo>
                  <a:lnTo>
                    <a:pt x="1573" y="284"/>
                  </a:lnTo>
                  <a:lnTo>
                    <a:pt x="1573" y="1"/>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2" name="Google Shape;1332;p39"/>
          <p:cNvGrpSpPr/>
          <p:nvPr/>
        </p:nvGrpSpPr>
        <p:grpSpPr>
          <a:xfrm>
            <a:off x="8440752" y="4221850"/>
            <a:ext cx="217525" cy="218499"/>
            <a:chOff x="6591027" y="3544075"/>
            <a:chExt cx="217525" cy="218499"/>
          </a:xfrm>
        </p:grpSpPr>
        <p:sp>
          <p:nvSpPr>
            <p:cNvPr id="1333" name="Google Shape;1333;p39"/>
            <p:cNvSpPr/>
            <p:nvPr/>
          </p:nvSpPr>
          <p:spPr>
            <a:xfrm>
              <a:off x="6694407" y="3544075"/>
              <a:ext cx="11750" cy="71253"/>
            </a:xfrm>
            <a:custGeom>
              <a:avLst/>
              <a:gdLst/>
              <a:ahLst/>
              <a:cxnLst/>
              <a:rect l="l" t="t" r="r" b="b"/>
              <a:pathLst>
                <a:path w="263" h="1595" extrusionOk="0">
                  <a:moveTo>
                    <a:pt x="1" y="0"/>
                  </a:moveTo>
                  <a:lnTo>
                    <a:pt x="1" y="1594"/>
                  </a:lnTo>
                  <a:lnTo>
                    <a:pt x="263" y="1594"/>
                  </a:lnTo>
                  <a:lnTo>
                    <a:pt x="263" y="0"/>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39"/>
            <p:cNvSpPr/>
            <p:nvPr/>
          </p:nvSpPr>
          <p:spPr>
            <a:xfrm>
              <a:off x="6694407" y="3691321"/>
              <a:ext cx="11750" cy="71253"/>
            </a:xfrm>
            <a:custGeom>
              <a:avLst/>
              <a:gdLst/>
              <a:ahLst/>
              <a:cxnLst/>
              <a:rect l="l" t="t" r="r" b="b"/>
              <a:pathLst>
                <a:path w="263" h="1595" extrusionOk="0">
                  <a:moveTo>
                    <a:pt x="1" y="1"/>
                  </a:moveTo>
                  <a:lnTo>
                    <a:pt x="1" y="1594"/>
                  </a:lnTo>
                  <a:lnTo>
                    <a:pt x="263" y="1594"/>
                  </a:lnTo>
                  <a:lnTo>
                    <a:pt x="263" y="1"/>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39"/>
            <p:cNvSpPr/>
            <p:nvPr/>
          </p:nvSpPr>
          <p:spPr>
            <a:xfrm>
              <a:off x="6738323" y="3646468"/>
              <a:ext cx="70229" cy="12732"/>
            </a:xfrm>
            <a:custGeom>
              <a:avLst/>
              <a:gdLst/>
              <a:ahLst/>
              <a:cxnLst/>
              <a:rect l="l" t="t" r="r" b="b"/>
              <a:pathLst>
                <a:path w="1572" h="285" extrusionOk="0">
                  <a:moveTo>
                    <a:pt x="0" y="1"/>
                  </a:moveTo>
                  <a:lnTo>
                    <a:pt x="0" y="284"/>
                  </a:lnTo>
                  <a:lnTo>
                    <a:pt x="1572" y="284"/>
                  </a:lnTo>
                  <a:lnTo>
                    <a:pt x="1572" y="1"/>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39"/>
            <p:cNvSpPr/>
            <p:nvPr/>
          </p:nvSpPr>
          <p:spPr>
            <a:xfrm>
              <a:off x="6591027" y="3646468"/>
              <a:ext cx="70274" cy="12732"/>
            </a:xfrm>
            <a:custGeom>
              <a:avLst/>
              <a:gdLst/>
              <a:ahLst/>
              <a:cxnLst/>
              <a:rect l="l" t="t" r="r" b="b"/>
              <a:pathLst>
                <a:path w="1573" h="285" extrusionOk="0">
                  <a:moveTo>
                    <a:pt x="1" y="1"/>
                  </a:moveTo>
                  <a:lnTo>
                    <a:pt x="1" y="284"/>
                  </a:lnTo>
                  <a:lnTo>
                    <a:pt x="1573" y="284"/>
                  </a:lnTo>
                  <a:lnTo>
                    <a:pt x="1573" y="1"/>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7" name="Google Shape;1337;p39"/>
          <p:cNvGrpSpPr/>
          <p:nvPr/>
        </p:nvGrpSpPr>
        <p:grpSpPr>
          <a:xfrm>
            <a:off x="6547165" y="297900"/>
            <a:ext cx="243082" cy="242093"/>
            <a:chOff x="6547165" y="297900"/>
            <a:chExt cx="243082" cy="242093"/>
          </a:xfrm>
        </p:grpSpPr>
        <p:sp>
          <p:nvSpPr>
            <p:cNvPr id="1338" name="Google Shape;1338;p39"/>
            <p:cNvSpPr/>
            <p:nvPr/>
          </p:nvSpPr>
          <p:spPr>
            <a:xfrm>
              <a:off x="6661093" y="297900"/>
              <a:ext cx="13765" cy="79061"/>
            </a:xfrm>
            <a:custGeom>
              <a:avLst/>
              <a:gdLst/>
              <a:ahLst/>
              <a:cxnLst/>
              <a:rect l="l" t="t" r="r" b="b"/>
              <a:pathLst>
                <a:path w="612" h="3515" extrusionOk="0">
                  <a:moveTo>
                    <a:pt x="0" y="0"/>
                  </a:moveTo>
                  <a:lnTo>
                    <a:pt x="0" y="3515"/>
                  </a:lnTo>
                  <a:lnTo>
                    <a:pt x="611" y="3515"/>
                  </a:lnTo>
                  <a:lnTo>
                    <a:pt x="611" y="0"/>
                  </a:lnTo>
                  <a:close/>
                </a:path>
              </a:pathLst>
            </a:custGeom>
            <a:solidFill>
              <a:srgbClr val="FFFFFF"/>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39"/>
            <p:cNvSpPr/>
            <p:nvPr/>
          </p:nvSpPr>
          <p:spPr>
            <a:xfrm>
              <a:off x="6661093" y="461404"/>
              <a:ext cx="13765" cy="78589"/>
            </a:xfrm>
            <a:custGeom>
              <a:avLst/>
              <a:gdLst/>
              <a:ahLst/>
              <a:cxnLst/>
              <a:rect l="l" t="t" r="r" b="b"/>
              <a:pathLst>
                <a:path w="612" h="3494" extrusionOk="0">
                  <a:moveTo>
                    <a:pt x="0" y="1"/>
                  </a:moveTo>
                  <a:lnTo>
                    <a:pt x="0" y="3494"/>
                  </a:lnTo>
                  <a:lnTo>
                    <a:pt x="611" y="3494"/>
                  </a:lnTo>
                  <a:lnTo>
                    <a:pt x="611" y="1"/>
                  </a:lnTo>
                  <a:close/>
                </a:path>
              </a:pathLst>
            </a:custGeom>
            <a:solidFill>
              <a:srgbClr val="FFFFFF"/>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39"/>
            <p:cNvSpPr/>
            <p:nvPr/>
          </p:nvSpPr>
          <p:spPr>
            <a:xfrm>
              <a:off x="6711163" y="412301"/>
              <a:ext cx="79084" cy="13788"/>
            </a:xfrm>
            <a:custGeom>
              <a:avLst/>
              <a:gdLst/>
              <a:ahLst/>
              <a:cxnLst/>
              <a:rect l="l" t="t" r="r" b="b"/>
              <a:pathLst>
                <a:path w="3516" h="613" extrusionOk="0">
                  <a:moveTo>
                    <a:pt x="1" y="1"/>
                  </a:moveTo>
                  <a:lnTo>
                    <a:pt x="1" y="612"/>
                  </a:lnTo>
                  <a:lnTo>
                    <a:pt x="3515" y="612"/>
                  </a:lnTo>
                  <a:lnTo>
                    <a:pt x="3515" y="1"/>
                  </a:lnTo>
                  <a:close/>
                </a:path>
              </a:pathLst>
            </a:custGeom>
            <a:solidFill>
              <a:srgbClr val="FFFFFF"/>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39"/>
            <p:cNvSpPr/>
            <p:nvPr/>
          </p:nvSpPr>
          <p:spPr>
            <a:xfrm>
              <a:off x="6547165" y="412301"/>
              <a:ext cx="79084" cy="13788"/>
            </a:xfrm>
            <a:custGeom>
              <a:avLst/>
              <a:gdLst/>
              <a:ahLst/>
              <a:cxnLst/>
              <a:rect l="l" t="t" r="r" b="b"/>
              <a:pathLst>
                <a:path w="3516" h="613" extrusionOk="0">
                  <a:moveTo>
                    <a:pt x="0" y="1"/>
                  </a:moveTo>
                  <a:lnTo>
                    <a:pt x="0" y="612"/>
                  </a:lnTo>
                  <a:lnTo>
                    <a:pt x="3515" y="612"/>
                  </a:lnTo>
                  <a:lnTo>
                    <a:pt x="3515" y="1"/>
                  </a:lnTo>
                  <a:close/>
                </a:path>
              </a:pathLst>
            </a:custGeom>
            <a:solidFill>
              <a:srgbClr val="FFFFFF"/>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2" name="Google Shape;1342;p39"/>
          <p:cNvGrpSpPr/>
          <p:nvPr/>
        </p:nvGrpSpPr>
        <p:grpSpPr>
          <a:xfrm>
            <a:off x="2815661" y="780875"/>
            <a:ext cx="279251" cy="280502"/>
            <a:chOff x="3245936" y="3278875"/>
            <a:chExt cx="279251" cy="280502"/>
          </a:xfrm>
        </p:grpSpPr>
        <p:sp>
          <p:nvSpPr>
            <p:cNvPr id="1343" name="Google Shape;1343;p39"/>
            <p:cNvSpPr/>
            <p:nvPr/>
          </p:nvSpPr>
          <p:spPr>
            <a:xfrm>
              <a:off x="3378651" y="3278875"/>
              <a:ext cx="15084" cy="91473"/>
            </a:xfrm>
            <a:custGeom>
              <a:avLst/>
              <a:gdLst/>
              <a:ahLst/>
              <a:cxnLst/>
              <a:rect l="l" t="t" r="r" b="b"/>
              <a:pathLst>
                <a:path w="263" h="1595" extrusionOk="0">
                  <a:moveTo>
                    <a:pt x="1" y="0"/>
                  </a:moveTo>
                  <a:lnTo>
                    <a:pt x="1" y="1594"/>
                  </a:lnTo>
                  <a:lnTo>
                    <a:pt x="263" y="1594"/>
                  </a:lnTo>
                  <a:lnTo>
                    <a:pt x="263" y="0"/>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39"/>
            <p:cNvSpPr/>
            <p:nvPr/>
          </p:nvSpPr>
          <p:spPr>
            <a:xfrm>
              <a:off x="3378651" y="3467903"/>
              <a:ext cx="15084" cy="91473"/>
            </a:xfrm>
            <a:custGeom>
              <a:avLst/>
              <a:gdLst/>
              <a:ahLst/>
              <a:cxnLst/>
              <a:rect l="l" t="t" r="r" b="b"/>
              <a:pathLst>
                <a:path w="263" h="1595" extrusionOk="0">
                  <a:moveTo>
                    <a:pt x="1" y="1"/>
                  </a:moveTo>
                  <a:lnTo>
                    <a:pt x="1" y="1594"/>
                  </a:lnTo>
                  <a:lnTo>
                    <a:pt x="263" y="1594"/>
                  </a:lnTo>
                  <a:lnTo>
                    <a:pt x="263" y="1"/>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39"/>
            <p:cNvSpPr/>
            <p:nvPr/>
          </p:nvSpPr>
          <p:spPr>
            <a:xfrm>
              <a:off x="3435029" y="3410323"/>
              <a:ext cx="90158" cy="16345"/>
            </a:xfrm>
            <a:custGeom>
              <a:avLst/>
              <a:gdLst/>
              <a:ahLst/>
              <a:cxnLst/>
              <a:rect l="l" t="t" r="r" b="b"/>
              <a:pathLst>
                <a:path w="1572" h="285" extrusionOk="0">
                  <a:moveTo>
                    <a:pt x="0" y="1"/>
                  </a:moveTo>
                  <a:lnTo>
                    <a:pt x="0" y="284"/>
                  </a:lnTo>
                  <a:lnTo>
                    <a:pt x="1572" y="284"/>
                  </a:lnTo>
                  <a:lnTo>
                    <a:pt x="1572" y="1"/>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39"/>
            <p:cNvSpPr/>
            <p:nvPr/>
          </p:nvSpPr>
          <p:spPr>
            <a:xfrm>
              <a:off x="3245936" y="3410323"/>
              <a:ext cx="90215" cy="16345"/>
            </a:xfrm>
            <a:custGeom>
              <a:avLst/>
              <a:gdLst/>
              <a:ahLst/>
              <a:cxnLst/>
              <a:rect l="l" t="t" r="r" b="b"/>
              <a:pathLst>
                <a:path w="1573" h="285" extrusionOk="0">
                  <a:moveTo>
                    <a:pt x="1" y="1"/>
                  </a:moveTo>
                  <a:lnTo>
                    <a:pt x="1" y="284"/>
                  </a:lnTo>
                  <a:lnTo>
                    <a:pt x="1573" y="284"/>
                  </a:lnTo>
                  <a:lnTo>
                    <a:pt x="1573" y="1"/>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7" name="Google Shape;1347;p39"/>
          <p:cNvGrpSpPr/>
          <p:nvPr/>
        </p:nvGrpSpPr>
        <p:grpSpPr>
          <a:xfrm>
            <a:off x="3217100" y="875250"/>
            <a:ext cx="4670375" cy="3775875"/>
            <a:chOff x="3217100" y="875250"/>
            <a:chExt cx="4670375" cy="3775875"/>
          </a:xfrm>
        </p:grpSpPr>
        <p:sp>
          <p:nvSpPr>
            <p:cNvPr id="1348" name="Google Shape;1348;p39"/>
            <p:cNvSpPr/>
            <p:nvPr/>
          </p:nvSpPr>
          <p:spPr>
            <a:xfrm>
              <a:off x="3412425" y="875250"/>
              <a:ext cx="4300675" cy="3775875"/>
            </a:xfrm>
            <a:custGeom>
              <a:avLst/>
              <a:gdLst/>
              <a:ahLst/>
              <a:cxnLst/>
              <a:rect l="l" t="t" r="r" b="b"/>
              <a:pathLst>
                <a:path w="172027" h="151035" extrusionOk="0">
                  <a:moveTo>
                    <a:pt x="121928" y="0"/>
                  </a:moveTo>
                  <a:lnTo>
                    <a:pt x="118474" y="403"/>
                  </a:lnTo>
                  <a:lnTo>
                    <a:pt x="115054" y="1140"/>
                  </a:lnTo>
                  <a:lnTo>
                    <a:pt x="111700" y="2281"/>
                  </a:lnTo>
                  <a:lnTo>
                    <a:pt x="110091" y="3018"/>
                  </a:lnTo>
                  <a:lnTo>
                    <a:pt x="106804" y="4661"/>
                  </a:lnTo>
                  <a:lnTo>
                    <a:pt x="100467" y="8250"/>
                  </a:lnTo>
                  <a:lnTo>
                    <a:pt x="95738" y="10899"/>
                  </a:lnTo>
                  <a:lnTo>
                    <a:pt x="92519" y="12542"/>
                  </a:lnTo>
                  <a:lnTo>
                    <a:pt x="89199" y="13984"/>
                  </a:lnTo>
                  <a:lnTo>
                    <a:pt x="85712" y="15157"/>
                  </a:lnTo>
                  <a:lnTo>
                    <a:pt x="83901" y="15593"/>
                  </a:lnTo>
                  <a:lnTo>
                    <a:pt x="82660" y="15862"/>
                  </a:lnTo>
                  <a:lnTo>
                    <a:pt x="80112" y="16197"/>
                  </a:lnTo>
                  <a:lnTo>
                    <a:pt x="77496" y="16365"/>
                  </a:lnTo>
                  <a:lnTo>
                    <a:pt x="74814" y="16365"/>
                  </a:lnTo>
                  <a:lnTo>
                    <a:pt x="70689" y="16063"/>
                  </a:lnTo>
                  <a:lnTo>
                    <a:pt x="65022" y="15225"/>
                  </a:lnTo>
                  <a:lnTo>
                    <a:pt x="56270" y="13347"/>
                  </a:lnTo>
                  <a:lnTo>
                    <a:pt x="47484" y="11234"/>
                  </a:lnTo>
                  <a:lnTo>
                    <a:pt x="41649" y="9960"/>
                  </a:lnTo>
                  <a:lnTo>
                    <a:pt x="35915" y="8987"/>
                  </a:lnTo>
                  <a:lnTo>
                    <a:pt x="30382" y="8451"/>
                  </a:lnTo>
                  <a:lnTo>
                    <a:pt x="26391" y="8451"/>
                  </a:lnTo>
                  <a:lnTo>
                    <a:pt x="23809" y="8686"/>
                  </a:lnTo>
                  <a:lnTo>
                    <a:pt x="21294" y="9088"/>
                  </a:lnTo>
                  <a:lnTo>
                    <a:pt x="18846" y="9725"/>
                  </a:lnTo>
                  <a:lnTo>
                    <a:pt x="16533" y="10630"/>
                  </a:lnTo>
                  <a:lnTo>
                    <a:pt x="14286" y="11771"/>
                  </a:lnTo>
                  <a:lnTo>
                    <a:pt x="12140" y="13213"/>
                  </a:lnTo>
                  <a:lnTo>
                    <a:pt x="10128" y="14923"/>
                  </a:lnTo>
                  <a:lnTo>
                    <a:pt x="8216" y="16968"/>
                  </a:lnTo>
                  <a:lnTo>
                    <a:pt x="6473" y="19383"/>
                  </a:lnTo>
                  <a:lnTo>
                    <a:pt x="4829" y="22132"/>
                  </a:lnTo>
                  <a:lnTo>
                    <a:pt x="3320" y="25251"/>
                  </a:lnTo>
                  <a:lnTo>
                    <a:pt x="2650" y="26995"/>
                  </a:lnTo>
                  <a:lnTo>
                    <a:pt x="2214" y="28202"/>
                  </a:lnTo>
                  <a:lnTo>
                    <a:pt x="1443" y="30717"/>
                  </a:lnTo>
                  <a:lnTo>
                    <a:pt x="839" y="33299"/>
                  </a:lnTo>
                  <a:lnTo>
                    <a:pt x="403" y="35948"/>
                  </a:lnTo>
                  <a:lnTo>
                    <a:pt x="135" y="38631"/>
                  </a:lnTo>
                  <a:lnTo>
                    <a:pt x="1" y="41347"/>
                  </a:lnTo>
                  <a:lnTo>
                    <a:pt x="68" y="44063"/>
                  </a:lnTo>
                  <a:lnTo>
                    <a:pt x="269" y="46813"/>
                  </a:lnTo>
                  <a:lnTo>
                    <a:pt x="638" y="49529"/>
                  </a:lnTo>
                  <a:lnTo>
                    <a:pt x="1174" y="52178"/>
                  </a:lnTo>
                  <a:lnTo>
                    <a:pt x="1878" y="54827"/>
                  </a:lnTo>
                  <a:lnTo>
                    <a:pt x="2717" y="57376"/>
                  </a:lnTo>
                  <a:lnTo>
                    <a:pt x="3756" y="59891"/>
                  </a:lnTo>
                  <a:lnTo>
                    <a:pt x="4930" y="62272"/>
                  </a:lnTo>
                  <a:lnTo>
                    <a:pt x="6271" y="64552"/>
                  </a:lnTo>
                  <a:lnTo>
                    <a:pt x="7780" y="66732"/>
                  </a:lnTo>
                  <a:lnTo>
                    <a:pt x="8619" y="67738"/>
                  </a:lnTo>
                  <a:lnTo>
                    <a:pt x="10832" y="70286"/>
                  </a:lnTo>
                  <a:lnTo>
                    <a:pt x="14219" y="74042"/>
                  </a:lnTo>
                  <a:lnTo>
                    <a:pt x="16231" y="76758"/>
                  </a:lnTo>
                  <a:lnTo>
                    <a:pt x="17069" y="78200"/>
                  </a:lnTo>
                  <a:lnTo>
                    <a:pt x="17572" y="79206"/>
                  </a:lnTo>
                  <a:lnTo>
                    <a:pt x="18343" y="81285"/>
                  </a:lnTo>
                  <a:lnTo>
                    <a:pt x="18813" y="83364"/>
                  </a:lnTo>
                  <a:lnTo>
                    <a:pt x="19048" y="85443"/>
                  </a:lnTo>
                  <a:lnTo>
                    <a:pt x="19048" y="87556"/>
                  </a:lnTo>
                  <a:lnTo>
                    <a:pt x="18813" y="89669"/>
                  </a:lnTo>
                  <a:lnTo>
                    <a:pt x="18209" y="92821"/>
                  </a:lnTo>
                  <a:lnTo>
                    <a:pt x="16868" y="97012"/>
                  </a:lnTo>
                  <a:lnTo>
                    <a:pt x="15191" y="101171"/>
                  </a:lnTo>
                  <a:lnTo>
                    <a:pt x="12475" y="107240"/>
                  </a:lnTo>
                  <a:lnTo>
                    <a:pt x="10966" y="111096"/>
                  </a:lnTo>
                  <a:lnTo>
                    <a:pt x="10564" y="112203"/>
                  </a:lnTo>
                  <a:lnTo>
                    <a:pt x="9994" y="114383"/>
                  </a:lnTo>
                  <a:lnTo>
                    <a:pt x="9658" y="116529"/>
                  </a:lnTo>
                  <a:lnTo>
                    <a:pt x="9524" y="118574"/>
                  </a:lnTo>
                  <a:lnTo>
                    <a:pt x="9591" y="120553"/>
                  </a:lnTo>
                  <a:lnTo>
                    <a:pt x="9859" y="122498"/>
                  </a:lnTo>
                  <a:lnTo>
                    <a:pt x="10329" y="124342"/>
                  </a:lnTo>
                  <a:lnTo>
                    <a:pt x="10966" y="126153"/>
                  </a:lnTo>
                  <a:lnTo>
                    <a:pt x="11771" y="127897"/>
                  </a:lnTo>
                  <a:lnTo>
                    <a:pt x="12710" y="129573"/>
                  </a:lnTo>
                  <a:lnTo>
                    <a:pt x="14420" y="131988"/>
                  </a:lnTo>
                  <a:lnTo>
                    <a:pt x="17136" y="134972"/>
                  </a:lnTo>
                  <a:lnTo>
                    <a:pt x="20322" y="137688"/>
                  </a:lnTo>
                  <a:lnTo>
                    <a:pt x="23843" y="140170"/>
                  </a:lnTo>
                  <a:lnTo>
                    <a:pt x="27632" y="142383"/>
                  </a:lnTo>
                  <a:lnTo>
                    <a:pt x="31623" y="144362"/>
                  </a:lnTo>
                  <a:lnTo>
                    <a:pt x="35714" y="146105"/>
                  </a:lnTo>
                  <a:lnTo>
                    <a:pt x="39838" y="147547"/>
                  </a:lnTo>
                  <a:lnTo>
                    <a:pt x="43862" y="148788"/>
                  </a:lnTo>
                  <a:lnTo>
                    <a:pt x="47786" y="149727"/>
                  </a:lnTo>
                  <a:lnTo>
                    <a:pt x="51441" y="150465"/>
                  </a:lnTo>
                  <a:lnTo>
                    <a:pt x="53151" y="150699"/>
                  </a:lnTo>
                  <a:lnTo>
                    <a:pt x="54559" y="150867"/>
                  </a:lnTo>
                  <a:lnTo>
                    <a:pt x="57309" y="151035"/>
                  </a:lnTo>
                  <a:lnTo>
                    <a:pt x="60025" y="151001"/>
                  </a:lnTo>
                  <a:lnTo>
                    <a:pt x="62708" y="150800"/>
                  </a:lnTo>
                  <a:lnTo>
                    <a:pt x="66732" y="150163"/>
                  </a:lnTo>
                  <a:lnTo>
                    <a:pt x="71963" y="148821"/>
                  </a:lnTo>
                  <a:lnTo>
                    <a:pt x="77161" y="147011"/>
                  </a:lnTo>
                  <a:lnTo>
                    <a:pt x="82292" y="144898"/>
                  </a:lnTo>
                  <a:lnTo>
                    <a:pt x="89937" y="141377"/>
                  </a:lnTo>
                  <a:lnTo>
                    <a:pt x="97516" y="137856"/>
                  </a:lnTo>
                  <a:lnTo>
                    <a:pt x="102613" y="135676"/>
                  </a:lnTo>
                  <a:lnTo>
                    <a:pt x="107676" y="133798"/>
                  </a:lnTo>
                  <a:lnTo>
                    <a:pt x="112807" y="132390"/>
                  </a:lnTo>
                  <a:lnTo>
                    <a:pt x="116697" y="131686"/>
                  </a:lnTo>
                  <a:lnTo>
                    <a:pt x="119279" y="131384"/>
                  </a:lnTo>
                  <a:lnTo>
                    <a:pt x="121928" y="131283"/>
                  </a:lnTo>
                  <a:lnTo>
                    <a:pt x="124544" y="131384"/>
                  </a:lnTo>
                  <a:lnTo>
                    <a:pt x="127226" y="131686"/>
                  </a:lnTo>
                  <a:lnTo>
                    <a:pt x="129909" y="132222"/>
                  </a:lnTo>
                  <a:lnTo>
                    <a:pt x="132592" y="132994"/>
                  </a:lnTo>
                  <a:lnTo>
                    <a:pt x="135341" y="134000"/>
                  </a:lnTo>
                  <a:lnTo>
                    <a:pt x="136716" y="134637"/>
                  </a:lnTo>
                  <a:lnTo>
                    <a:pt x="137689" y="135073"/>
                  </a:lnTo>
                  <a:lnTo>
                    <a:pt x="139600" y="135777"/>
                  </a:lnTo>
                  <a:lnTo>
                    <a:pt x="141478" y="136313"/>
                  </a:lnTo>
                  <a:lnTo>
                    <a:pt x="143356" y="136649"/>
                  </a:lnTo>
                  <a:lnTo>
                    <a:pt x="145167" y="136850"/>
                  </a:lnTo>
                  <a:lnTo>
                    <a:pt x="146977" y="136850"/>
                  </a:lnTo>
                  <a:lnTo>
                    <a:pt x="149627" y="136582"/>
                  </a:lnTo>
                  <a:lnTo>
                    <a:pt x="153013" y="135676"/>
                  </a:lnTo>
                  <a:lnTo>
                    <a:pt x="156233" y="134201"/>
                  </a:lnTo>
                  <a:lnTo>
                    <a:pt x="159217" y="132222"/>
                  </a:lnTo>
                  <a:lnTo>
                    <a:pt x="161967" y="129808"/>
                  </a:lnTo>
                  <a:lnTo>
                    <a:pt x="164448" y="126958"/>
                  </a:lnTo>
                  <a:lnTo>
                    <a:pt x="166628" y="123738"/>
                  </a:lnTo>
                  <a:lnTo>
                    <a:pt x="168472" y="120217"/>
                  </a:lnTo>
                  <a:lnTo>
                    <a:pt x="169948" y="116395"/>
                  </a:lnTo>
                  <a:lnTo>
                    <a:pt x="171088" y="112404"/>
                  </a:lnTo>
                  <a:lnTo>
                    <a:pt x="171759" y="108213"/>
                  </a:lnTo>
                  <a:lnTo>
                    <a:pt x="172027" y="103920"/>
                  </a:lnTo>
                  <a:lnTo>
                    <a:pt x="171826" y="99527"/>
                  </a:lnTo>
                  <a:lnTo>
                    <a:pt x="171524" y="97348"/>
                  </a:lnTo>
                  <a:lnTo>
                    <a:pt x="171256" y="95906"/>
                  </a:lnTo>
                  <a:lnTo>
                    <a:pt x="170585" y="93022"/>
                  </a:lnTo>
                  <a:lnTo>
                    <a:pt x="169244" y="88730"/>
                  </a:lnTo>
                  <a:lnTo>
                    <a:pt x="165756" y="80246"/>
                  </a:lnTo>
                  <a:lnTo>
                    <a:pt x="162034" y="71728"/>
                  </a:lnTo>
                  <a:lnTo>
                    <a:pt x="159854" y="66061"/>
                  </a:lnTo>
                  <a:lnTo>
                    <a:pt x="158647" y="61769"/>
                  </a:lnTo>
                  <a:lnTo>
                    <a:pt x="158077" y="58885"/>
                  </a:lnTo>
                  <a:lnTo>
                    <a:pt x="157708" y="55968"/>
                  </a:lnTo>
                  <a:lnTo>
                    <a:pt x="157641" y="53050"/>
                  </a:lnTo>
                  <a:lnTo>
                    <a:pt x="157708" y="51608"/>
                  </a:lnTo>
                  <a:lnTo>
                    <a:pt x="157775" y="50770"/>
                  </a:lnTo>
                  <a:lnTo>
                    <a:pt x="157842" y="49965"/>
                  </a:lnTo>
                  <a:lnTo>
                    <a:pt x="158245" y="46310"/>
                  </a:lnTo>
                  <a:lnTo>
                    <a:pt x="159083" y="39100"/>
                  </a:lnTo>
                  <a:lnTo>
                    <a:pt x="159351" y="33735"/>
                  </a:lnTo>
                  <a:lnTo>
                    <a:pt x="159217" y="30214"/>
                  </a:lnTo>
                  <a:lnTo>
                    <a:pt x="158714" y="26659"/>
                  </a:lnTo>
                  <a:lnTo>
                    <a:pt x="157742" y="23138"/>
                  </a:lnTo>
                  <a:lnTo>
                    <a:pt x="157037" y="21361"/>
                  </a:lnTo>
                  <a:lnTo>
                    <a:pt x="156333" y="19752"/>
                  </a:lnTo>
                  <a:lnTo>
                    <a:pt x="154623" y="16700"/>
                  </a:lnTo>
                  <a:lnTo>
                    <a:pt x="152577" y="13850"/>
                  </a:lnTo>
                  <a:lnTo>
                    <a:pt x="150297" y="11234"/>
                  </a:lnTo>
                  <a:lnTo>
                    <a:pt x="147749" y="8853"/>
                  </a:lnTo>
                  <a:lnTo>
                    <a:pt x="144965" y="6707"/>
                  </a:lnTo>
                  <a:lnTo>
                    <a:pt x="142014" y="4863"/>
                  </a:lnTo>
                  <a:lnTo>
                    <a:pt x="138896" y="3287"/>
                  </a:lnTo>
                  <a:lnTo>
                    <a:pt x="135643" y="1979"/>
                  </a:lnTo>
                  <a:lnTo>
                    <a:pt x="132290" y="1006"/>
                  </a:lnTo>
                  <a:lnTo>
                    <a:pt x="128869" y="336"/>
                  </a:lnTo>
                  <a:lnTo>
                    <a:pt x="12541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39"/>
            <p:cNvSpPr/>
            <p:nvPr/>
          </p:nvSpPr>
          <p:spPr>
            <a:xfrm>
              <a:off x="3468600" y="1560175"/>
              <a:ext cx="724350" cy="724325"/>
            </a:xfrm>
            <a:custGeom>
              <a:avLst/>
              <a:gdLst/>
              <a:ahLst/>
              <a:cxnLst/>
              <a:rect l="l" t="t" r="r" b="b"/>
              <a:pathLst>
                <a:path w="28974" h="28973" extrusionOk="0">
                  <a:moveTo>
                    <a:pt x="14487" y="0"/>
                  </a:moveTo>
                  <a:lnTo>
                    <a:pt x="13011" y="67"/>
                  </a:lnTo>
                  <a:lnTo>
                    <a:pt x="10161" y="637"/>
                  </a:lnTo>
                  <a:lnTo>
                    <a:pt x="7579" y="1744"/>
                  </a:lnTo>
                  <a:lnTo>
                    <a:pt x="5265" y="3320"/>
                  </a:lnTo>
                  <a:lnTo>
                    <a:pt x="3320" y="5265"/>
                  </a:lnTo>
                  <a:lnTo>
                    <a:pt x="1744" y="7579"/>
                  </a:lnTo>
                  <a:lnTo>
                    <a:pt x="637" y="10161"/>
                  </a:lnTo>
                  <a:lnTo>
                    <a:pt x="67" y="13011"/>
                  </a:lnTo>
                  <a:lnTo>
                    <a:pt x="0" y="14487"/>
                  </a:lnTo>
                  <a:lnTo>
                    <a:pt x="67" y="15962"/>
                  </a:lnTo>
                  <a:lnTo>
                    <a:pt x="637" y="18812"/>
                  </a:lnTo>
                  <a:lnTo>
                    <a:pt x="1744" y="21394"/>
                  </a:lnTo>
                  <a:lnTo>
                    <a:pt x="3320" y="23708"/>
                  </a:lnTo>
                  <a:lnTo>
                    <a:pt x="5265" y="25687"/>
                  </a:lnTo>
                  <a:lnTo>
                    <a:pt x="7579" y="27229"/>
                  </a:lnTo>
                  <a:lnTo>
                    <a:pt x="10161" y="28336"/>
                  </a:lnTo>
                  <a:lnTo>
                    <a:pt x="13011" y="28906"/>
                  </a:lnTo>
                  <a:lnTo>
                    <a:pt x="14487" y="28973"/>
                  </a:lnTo>
                  <a:lnTo>
                    <a:pt x="15962" y="28906"/>
                  </a:lnTo>
                  <a:lnTo>
                    <a:pt x="18813" y="28336"/>
                  </a:lnTo>
                  <a:lnTo>
                    <a:pt x="21395" y="27229"/>
                  </a:lnTo>
                  <a:lnTo>
                    <a:pt x="23708" y="25687"/>
                  </a:lnTo>
                  <a:lnTo>
                    <a:pt x="25687" y="23708"/>
                  </a:lnTo>
                  <a:lnTo>
                    <a:pt x="27229" y="21394"/>
                  </a:lnTo>
                  <a:lnTo>
                    <a:pt x="28336" y="18812"/>
                  </a:lnTo>
                  <a:lnTo>
                    <a:pt x="28906" y="15962"/>
                  </a:lnTo>
                  <a:lnTo>
                    <a:pt x="28973" y="14487"/>
                  </a:lnTo>
                  <a:lnTo>
                    <a:pt x="28906" y="13011"/>
                  </a:lnTo>
                  <a:lnTo>
                    <a:pt x="28336" y="10161"/>
                  </a:lnTo>
                  <a:lnTo>
                    <a:pt x="27229" y="7579"/>
                  </a:lnTo>
                  <a:lnTo>
                    <a:pt x="25687" y="5265"/>
                  </a:lnTo>
                  <a:lnTo>
                    <a:pt x="23708" y="3320"/>
                  </a:lnTo>
                  <a:lnTo>
                    <a:pt x="21395" y="1744"/>
                  </a:lnTo>
                  <a:lnTo>
                    <a:pt x="18813" y="637"/>
                  </a:lnTo>
                  <a:lnTo>
                    <a:pt x="15962" y="67"/>
                  </a:lnTo>
                  <a:lnTo>
                    <a:pt x="14487" y="0"/>
                  </a:lnTo>
                  <a:close/>
                </a:path>
              </a:pathLst>
            </a:custGeom>
            <a:solidFill>
              <a:srgbClr val="FFFFFF"/>
            </a:solidFill>
            <a:ln w="10900"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39"/>
            <p:cNvSpPr/>
            <p:nvPr/>
          </p:nvSpPr>
          <p:spPr>
            <a:xfrm>
              <a:off x="3441775" y="1524950"/>
              <a:ext cx="724350" cy="723525"/>
            </a:xfrm>
            <a:custGeom>
              <a:avLst/>
              <a:gdLst/>
              <a:ahLst/>
              <a:cxnLst/>
              <a:rect l="l" t="t" r="r" b="b"/>
              <a:pathLst>
                <a:path w="28974" h="28941" extrusionOk="0">
                  <a:moveTo>
                    <a:pt x="14487" y="1"/>
                  </a:moveTo>
                  <a:lnTo>
                    <a:pt x="13011" y="34"/>
                  </a:lnTo>
                  <a:lnTo>
                    <a:pt x="10161" y="604"/>
                  </a:lnTo>
                  <a:lnTo>
                    <a:pt x="7579" y="1711"/>
                  </a:lnTo>
                  <a:lnTo>
                    <a:pt x="5265" y="3287"/>
                  </a:lnTo>
                  <a:lnTo>
                    <a:pt x="3287" y="5232"/>
                  </a:lnTo>
                  <a:lnTo>
                    <a:pt x="1744" y="7546"/>
                  </a:lnTo>
                  <a:lnTo>
                    <a:pt x="637" y="10161"/>
                  </a:lnTo>
                  <a:lnTo>
                    <a:pt x="67" y="12978"/>
                  </a:lnTo>
                  <a:lnTo>
                    <a:pt x="0" y="14454"/>
                  </a:lnTo>
                  <a:lnTo>
                    <a:pt x="67" y="15963"/>
                  </a:lnTo>
                  <a:lnTo>
                    <a:pt x="637" y="18779"/>
                  </a:lnTo>
                  <a:lnTo>
                    <a:pt x="1744" y="21361"/>
                  </a:lnTo>
                  <a:lnTo>
                    <a:pt x="3287" y="23675"/>
                  </a:lnTo>
                  <a:lnTo>
                    <a:pt x="5265" y="25654"/>
                  </a:lnTo>
                  <a:lnTo>
                    <a:pt x="7579" y="27196"/>
                  </a:lnTo>
                  <a:lnTo>
                    <a:pt x="10161" y="28303"/>
                  </a:lnTo>
                  <a:lnTo>
                    <a:pt x="13011" y="28873"/>
                  </a:lnTo>
                  <a:lnTo>
                    <a:pt x="14487" y="28940"/>
                  </a:lnTo>
                  <a:lnTo>
                    <a:pt x="15962" y="28873"/>
                  </a:lnTo>
                  <a:lnTo>
                    <a:pt x="18813" y="28303"/>
                  </a:lnTo>
                  <a:lnTo>
                    <a:pt x="21395" y="27196"/>
                  </a:lnTo>
                  <a:lnTo>
                    <a:pt x="23708" y="25654"/>
                  </a:lnTo>
                  <a:lnTo>
                    <a:pt x="25687" y="23675"/>
                  </a:lnTo>
                  <a:lnTo>
                    <a:pt x="27229" y="21361"/>
                  </a:lnTo>
                  <a:lnTo>
                    <a:pt x="28336" y="18779"/>
                  </a:lnTo>
                  <a:lnTo>
                    <a:pt x="28906" y="15963"/>
                  </a:lnTo>
                  <a:lnTo>
                    <a:pt x="28973" y="14454"/>
                  </a:lnTo>
                  <a:lnTo>
                    <a:pt x="28906" y="12978"/>
                  </a:lnTo>
                  <a:lnTo>
                    <a:pt x="28336" y="10161"/>
                  </a:lnTo>
                  <a:lnTo>
                    <a:pt x="27229" y="7546"/>
                  </a:lnTo>
                  <a:lnTo>
                    <a:pt x="25687" y="5232"/>
                  </a:lnTo>
                  <a:lnTo>
                    <a:pt x="23708" y="3287"/>
                  </a:lnTo>
                  <a:lnTo>
                    <a:pt x="21395" y="1711"/>
                  </a:lnTo>
                  <a:lnTo>
                    <a:pt x="18813" y="604"/>
                  </a:lnTo>
                  <a:lnTo>
                    <a:pt x="15962" y="34"/>
                  </a:lnTo>
                  <a:lnTo>
                    <a:pt x="14487" y="1"/>
                  </a:lnTo>
                  <a:close/>
                </a:path>
              </a:pathLst>
            </a:custGeom>
            <a:solidFill>
              <a:srgbClr val="FFFFFF"/>
            </a:solidFill>
            <a:ln w="10900"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39"/>
            <p:cNvSpPr/>
            <p:nvPr/>
          </p:nvSpPr>
          <p:spPr>
            <a:xfrm>
              <a:off x="3477825" y="1561000"/>
              <a:ext cx="652250" cy="651425"/>
            </a:xfrm>
            <a:custGeom>
              <a:avLst/>
              <a:gdLst/>
              <a:ahLst/>
              <a:cxnLst/>
              <a:rect l="l" t="t" r="r" b="b"/>
              <a:pathLst>
                <a:path w="26090" h="26057" extrusionOk="0">
                  <a:moveTo>
                    <a:pt x="13045" y="1"/>
                  </a:moveTo>
                  <a:lnTo>
                    <a:pt x="11703" y="34"/>
                  </a:lnTo>
                  <a:lnTo>
                    <a:pt x="9155" y="537"/>
                  </a:lnTo>
                  <a:lnTo>
                    <a:pt x="6807" y="1543"/>
                  </a:lnTo>
                  <a:lnTo>
                    <a:pt x="4728" y="2952"/>
                  </a:lnTo>
                  <a:lnTo>
                    <a:pt x="2985" y="4729"/>
                  </a:lnTo>
                  <a:lnTo>
                    <a:pt x="1576" y="6808"/>
                  </a:lnTo>
                  <a:lnTo>
                    <a:pt x="570" y="9122"/>
                  </a:lnTo>
                  <a:lnTo>
                    <a:pt x="67" y="11670"/>
                  </a:lnTo>
                  <a:lnTo>
                    <a:pt x="0" y="13012"/>
                  </a:lnTo>
                  <a:lnTo>
                    <a:pt x="67" y="14353"/>
                  </a:lnTo>
                  <a:lnTo>
                    <a:pt x="570" y="16901"/>
                  </a:lnTo>
                  <a:lnTo>
                    <a:pt x="1576" y="19249"/>
                  </a:lnTo>
                  <a:lnTo>
                    <a:pt x="2985" y="21328"/>
                  </a:lnTo>
                  <a:lnTo>
                    <a:pt x="4728" y="23105"/>
                  </a:lnTo>
                  <a:lnTo>
                    <a:pt x="6807" y="24514"/>
                  </a:lnTo>
                  <a:lnTo>
                    <a:pt x="9155" y="25486"/>
                  </a:lnTo>
                  <a:lnTo>
                    <a:pt x="11703" y="26023"/>
                  </a:lnTo>
                  <a:lnTo>
                    <a:pt x="13045" y="26056"/>
                  </a:lnTo>
                  <a:lnTo>
                    <a:pt x="14386" y="26023"/>
                  </a:lnTo>
                  <a:lnTo>
                    <a:pt x="16935" y="25486"/>
                  </a:lnTo>
                  <a:lnTo>
                    <a:pt x="19282" y="24514"/>
                  </a:lnTo>
                  <a:lnTo>
                    <a:pt x="21361" y="23105"/>
                  </a:lnTo>
                  <a:lnTo>
                    <a:pt x="23105" y="21328"/>
                  </a:lnTo>
                  <a:lnTo>
                    <a:pt x="24513" y="19249"/>
                  </a:lnTo>
                  <a:lnTo>
                    <a:pt x="25519" y="16901"/>
                  </a:lnTo>
                  <a:lnTo>
                    <a:pt x="26022" y="14353"/>
                  </a:lnTo>
                  <a:lnTo>
                    <a:pt x="26089" y="13012"/>
                  </a:lnTo>
                  <a:lnTo>
                    <a:pt x="26022" y="11670"/>
                  </a:lnTo>
                  <a:lnTo>
                    <a:pt x="25519" y="9122"/>
                  </a:lnTo>
                  <a:lnTo>
                    <a:pt x="24513" y="6808"/>
                  </a:lnTo>
                  <a:lnTo>
                    <a:pt x="23105" y="4729"/>
                  </a:lnTo>
                  <a:lnTo>
                    <a:pt x="21361" y="2952"/>
                  </a:lnTo>
                  <a:lnTo>
                    <a:pt x="19282" y="1543"/>
                  </a:lnTo>
                  <a:lnTo>
                    <a:pt x="16935" y="537"/>
                  </a:lnTo>
                  <a:lnTo>
                    <a:pt x="14386" y="34"/>
                  </a:lnTo>
                  <a:lnTo>
                    <a:pt x="13045" y="1"/>
                  </a:lnTo>
                  <a:close/>
                </a:path>
              </a:pathLst>
            </a:custGeom>
            <a:solidFill>
              <a:srgbClr val="2E353A"/>
            </a:solidFill>
            <a:ln w="10900"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39"/>
            <p:cNvSpPr/>
            <p:nvPr/>
          </p:nvSpPr>
          <p:spPr>
            <a:xfrm>
              <a:off x="3217100" y="1358125"/>
              <a:ext cx="1052125" cy="944825"/>
            </a:xfrm>
            <a:custGeom>
              <a:avLst/>
              <a:gdLst/>
              <a:ahLst/>
              <a:cxnLst/>
              <a:rect l="l" t="t" r="r" b="b"/>
              <a:pathLst>
                <a:path w="42085" h="37793" extrusionOk="0">
                  <a:moveTo>
                    <a:pt x="27699" y="1"/>
                  </a:moveTo>
                  <a:lnTo>
                    <a:pt x="27464" y="135"/>
                  </a:lnTo>
                  <a:lnTo>
                    <a:pt x="25788" y="1543"/>
                  </a:lnTo>
                  <a:lnTo>
                    <a:pt x="24245" y="3287"/>
                  </a:lnTo>
                  <a:lnTo>
                    <a:pt x="23373" y="4494"/>
                  </a:lnTo>
                  <a:lnTo>
                    <a:pt x="22904" y="5265"/>
                  </a:lnTo>
                  <a:lnTo>
                    <a:pt x="22166" y="6908"/>
                  </a:lnTo>
                  <a:lnTo>
                    <a:pt x="21831" y="8652"/>
                  </a:lnTo>
                  <a:lnTo>
                    <a:pt x="21797" y="10429"/>
                  </a:lnTo>
                  <a:lnTo>
                    <a:pt x="21931" y="11335"/>
                  </a:lnTo>
                  <a:lnTo>
                    <a:pt x="21764" y="10899"/>
                  </a:lnTo>
                  <a:lnTo>
                    <a:pt x="20355" y="8283"/>
                  </a:lnTo>
                  <a:lnTo>
                    <a:pt x="18913" y="6204"/>
                  </a:lnTo>
                  <a:lnTo>
                    <a:pt x="18008" y="5232"/>
                  </a:lnTo>
                  <a:lnTo>
                    <a:pt x="17471" y="4762"/>
                  </a:lnTo>
                  <a:lnTo>
                    <a:pt x="15895" y="3890"/>
                  </a:lnTo>
                  <a:lnTo>
                    <a:pt x="12877" y="2784"/>
                  </a:lnTo>
                  <a:lnTo>
                    <a:pt x="6506" y="1275"/>
                  </a:lnTo>
                  <a:lnTo>
                    <a:pt x="5232" y="1074"/>
                  </a:lnTo>
                  <a:lnTo>
                    <a:pt x="6439" y="2314"/>
                  </a:lnTo>
                  <a:lnTo>
                    <a:pt x="8685" y="4896"/>
                  </a:lnTo>
                  <a:lnTo>
                    <a:pt x="9725" y="6305"/>
                  </a:lnTo>
                  <a:lnTo>
                    <a:pt x="10765" y="7646"/>
                  </a:lnTo>
                  <a:lnTo>
                    <a:pt x="13917" y="11067"/>
                  </a:lnTo>
                  <a:lnTo>
                    <a:pt x="18813" y="15996"/>
                  </a:lnTo>
                  <a:lnTo>
                    <a:pt x="19785" y="16901"/>
                  </a:lnTo>
                  <a:lnTo>
                    <a:pt x="19316" y="16499"/>
                  </a:lnTo>
                  <a:lnTo>
                    <a:pt x="16398" y="14588"/>
                  </a:lnTo>
                  <a:lnTo>
                    <a:pt x="14520" y="13783"/>
                  </a:lnTo>
                  <a:lnTo>
                    <a:pt x="13246" y="13414"/>
                  </a:lnTo>
                  <a:lnTo>
                    <a:pt x="12575" y="13313"/>
                  </a:lnTo>
                  <a:lnTo>
                    <a:pt x="11133" y="13246"/>
                  </a:lnTo>
                  <a:lnTo>
                    <a:pt x="7244" y="13615"/>
                  </a:lnTo>
                  <a:lnTo>
                    <a:pt x="1409" y="14521"/>
                  </a:lnTo>
                  <a:lnTo>
                    <a:pt x="0" y="14755"/>
                  </a:lnTo>
                  <a:lnTo>
                    <a:pt x="168" y="14923"/>
                  </a:lnTo>
                  <a:lnTo>
                    <a:pt x="3790" y="16465"/>
                  </a:lnTo>
                  <a:lnTo>
                    <a:pt x="5936" y="17438"/>
                  </a:lnTo>
                  <a:lnTo>
                    <a:pt x="6506" y="17673"/>
                  </a:lnTo>
                  <a:lnTo>
                    <a:pt x="8149" y="18142"/>
                  </a:lnTo>
                  <a:lnTo>
                    <a:pt x="11268" y="18746"/>
                  </a:lnTo>
                  <a:lnTo>
                    <a:pt x="17773" y="19651"/>
                  </a:lnTo>
                  <a:lnTo>
                    <a:pt x="19081" y="19785"/>
                  </a:lnTo>
                  <a:lnTo>
                    <a:pt x="16834" y="20422"/>
                  </a:lnTo>
                  <a:lnTo>
                    <a:pt x="11536" y="22133"/>
                  </a:lnTo>
                  <a:lnTo>
                    <a:pt x="10966" y="22367"/>
                  </a:lnTo>
                  <a:lnTo>
                    <a:pt x="9859" y="23340"/>
                  </a:lnTo>
                  <a:lnTo>
                    <a:pt x="8786" y="24681"/>
                  </a:lnTo>
                  <a:lnTo>
                    <a:pt x="7847" y="26224"/>
                  </a:lnTo>
                  <a:lnTo>
                    <a:pt x="5936" y="30114"/>
                  </a:lnTo>
                  <a:lnTo>
                    <a:pt x="5600" y="31120"/>
                  </a:lnTo>
                  <a:lnTo>
                    <a:pt x="6070" y="30650"/>
                  </a:lnTo>
                  <a:lnTo>
                    <a:pt x="9121" y="28437"/>
                  </a:lnTo>
                  <a:lnTo>
                    <a:pt x="10999" y="27364"/>
                  </a:lnTo>
                  <a:lnTo>
                    <a:pt x="12307" y="26794"/>
                  </a:lnTo>
                  <a:lnTo>
                    <a:pt x="12944" y="26626"/>
                  </a:lnTo>
                  <a:lnTo>
                    <a:pt x="18813" y="24916"/>
                  </a:lnTo>
                  <a:lnTo>
                    <a:pt x="21227" y="24111"/>
                  </a:lnTo>
                  <a:lnTo>
                    <a:pt x="20858" y="24513"/>
                  </a:lnTo>
                  <a:lnTo>
                    <a:pt x="18947" y="26995"/>
                  </a:lnTo>
                  <a:lnTo>
                    <a:pt x="17807" y="28940"/>
                  </a:lnTo>
                  <a:lnTo>
                    <a:pt x="17471" y="29845"/>
                  </a:lnTo>
                  <a:lnTo>
                    <a:pt x="17236" y="30818"/>
                  </a:lnTo>
                  <a:lnTo>
                    <a:pt x="17069" y="33333"/>
                  </a:lnTo>
                  <a:lnTo>
                    <a:pt x="17203" y="36921"/>
                  </a:lnTo>
                  <a:lnTo>
                    <a:pt x="17270" y="37591"/>
                  </a:lnTo>
                  <a:lnTo>
                    <a:pt x="17471" y="36954"/>
                  </a:lnTo>
                  <a:lnTo>
                    <a:pt x="18846" y="33668"/>
                  </a:lnTo>
                  <a:lnTo>
                    <a:pt x="20154" y="31421"/>
                  </a:lnTo>
                  <a:lnTo>
                    <a:pt x="20858" y="30583"/>
                  </a:lnTo>
                  <a:lnTo>
                    <a:pt x="21629" y="29778"/>
                  </a:lnTo>
                  <a:lnTo>
                    <a:pt x="23071" y="28001"/>
                  </a:lnTo>
                  <a:lnTo>
                    <a:pt x="24714" y="25620"/>
                  </a:lnTo>
                  <a:lnTo>
                    <a:pt x="25016" y="25218"/>
                  </a:lnTo>
                  <a:lnTo>
                    <a:pt x="25720" y="26425"/>
                  </a:lnTo>
                  <a:lnTo>
                    <a:pt x="27095" y="28940"/>
                  </a:lnTo>
                  <a:lnTo>
                    <a:pt x="27699" y="30248"/>
                  </a:lnTo>
                  <a:lnTo>
                    <a:pt x="28235" y="31421"/>
                  </a:lnTo>
                  <a:lnTo>
                    <a:pt x="29074" y="33970"/>
                  </a:lnTo>
                  <a:lnTo>
                    <a:pt x="29912" y="37223"/>
                  </a:lnTo>
                  <a:lnTo>
                    <a:pt x="30046" y="37793"/>
                  </a:lnTo>
                  <a:lnTo>
                    <a:pt x="30315" y="37156"/>
                  </a:lnTo>
                  <a:lnTo>
                    <a:pt x="31589" y="33735"/>
                  </a:lnTo>
                  <a:lnTo>
                    <a:pt x="32058" y="31857"/>
                  </a:lnTo>
                  <a:lnTo>
                    <a:pt x="32192" y="30717"/>
                  </a:lnTo>
                  <a:lnTo>
                    <a:pt x="32192" y="30248"/>
                  </a:lnTo>
                  <a:lnTo>
                    <a:pt x="32058" y="29242"/>
                  </a:lnTo>
                  <a:lnTo>
                    <a:pt x="31220" y="26894"/>
                  </a:lnTo>
                  <a:lnTo>
                    <a:pt x="29644" y="23776"/>
                  </a:lnTo>
                  <a:lnTo>
                    <a:pt x="29309" y="23206"/>
                  </a:lnTo>
                  <a:lnTo>
                    <a:pt x="29543" y="23072"/>
                  </a:lnTo>
                  <a:lnTo>
                    <a:pt x="31186" y="22602"/>
                  </a:lnTo>
                  <a:lnTo>
                    <a:pt x="32830" y="22703"/>
                  </a:lnTo>
                  <a:lnTo>
                    <a:pt x="33802" y="23038"/>
                  </a:lnTo>
                  <a:lnTo>
                    <a:pt x="34875" y="23541"/>
                  </a:lnTo>
                  <a:lnTo>
                    <a:pt x="37323" y="25285"/>
                  </a:lnTo>
                  <a:lnTo>
                    <a:pt x="40609" y="28034"/>
                  </a:lnTo>
                  <a:lnTo>
                    <a:pt x="41179" y="28605"/>
                  </a:lnTo>
                  <a:lnTo>
                    <a:pt x="41179" y="28605"/>
                  </a:lnTo>
                  <a:lnTo>
                    <a:pt x="41045" y="27867"/>
                  </a:lnTo>
                  <a:lnTo>
                    <a:pt x="40006" y="23977"/>
                  </a:lnTo>
                  <a:lnTo>
                    <a:pt x="39234" y="21965"/>
                  </a:lnTo>
                  <a:lnTo>
                    <a:pt x="38631" y="20825"/>
                  </a:lnTo>
                  <a:lnTo>
                    <a:pt x="38295" y="20355"/>
                  </a:lnTo>
                  <a:lnTo>
                    <a:pt x="37927" y="19919"/>
                  </a:lnTo>
                  <a:lnTo>
                    <a:pt x="36786" y="19182"/>
                  </a:lnTo>
                  <a:lnTo>
                    <a:pt x="34506" y="18343"/>
                  </a:lnTo>
                  <a:lnTo>
                    <a:pt x="29744" y="17371"/>
                  </a:lnTo>
                  <a:lnTo>
                    <a:pt x="28772" y="17270"/>
                  </a:lnTo>
                  <a:lnTo>
                    <a:pt x="29309" y="16968"/>
                  </a:lnTo>
                  <a:lnTo>
                    <a:pt x="32360" y="15426"/>
                  </a:lnTo>
                  <a:lnTo>
                    <a:pt x="34741" y="14487"/>
                  </a:lnTo>
                  <a:lnTo>
                    <a:pt x="35780" y="14219"/>
                  </a:lnTo>
                  <a:lnTo>
                    <a:pt x="36820" y="14085"/>
                  </a:lnTo>
                  <a:lnTo>
                    <a:pt x="38966" y="14219"/>
                  </a:lnTo>
                  <a:lnTo>
                    <a:pt x="41615" y="14789"/>
                  </a:lnTo>
                  <a:lnTo>
                    <a:pt x="42085" y="14956"/>
                  </a:lnTo>
                  <a:lnTo>
                    <a:pt x="41548" y="14219"/>
                  </a:lnTo>
                  <a:lnTo>
                    <a:pt x="38463" y="10899"/>
                  </a:lnTo>
                  <a:lnTo>
                    <a:pt x="36585" y="9524"/>
                  </a:lnTo>
                  <a:lnTo>
                    <a:pt x="35311" y="8954"/>
                  </a:lnTo>
                  <a:lnTo>
                    <a:pt x="34707" y="8820"/>
                  </a:lnTo>
                  <a:lnTo>
                    <a:pt x="34104" y="8820"/>
                  </a:lnTo>
                  <a:lnTo>
                    <a:pt x="32762" y="9122"/>
                  </a:lnTo>
                  <a:lnTo>
                    <a:pt x="31388" y="9759"/>
                  </a:lnTo>
                  <a:lnTo>
                    <a:pt x="30080" y="10564"/>
                  </a:lnTo>
                  <a:lnTo>
                    <a:pt x="27229" y="12877"/>
                  </a:lnTo>
                  <a:lnTo>
                    <a:pt x="26626" y="13481"/>
                  </a:lnTo>
                  <a:lnTo>
                    <a:pt x="28068" y="6305"/>
                  </a:lnTo>
                  <a:lnTo>
                    <a:pt x="28168" y="5534"/>
                  </a:lnTo>
                  <a:lnTo>
                    <a:pt x="28101" y="3522"/>
                  </a:lnTo>
                  <a:lnTo>
                    <a:pt x="27800" y="571"/>
                  </a:lnTo>
                  <a:lnTo>
                    <a:pt x="27699" y="1"/>
                  </a:lnTo>
                  <a:close/>
                </a:path>
              </a:pathLst>
            </a:custGeom>
            <a:solidFill>
              <a:srgbClr val="6ED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39"/>
            <p:cNvSpPr/>
            <p:nvPr/>
          </p:nvSpPr>
          <p:spPr>
            <a:xfrm>
              <a:off x="3217100" y="1358125"/>
              <a:ext cx="1052125" cy="944825"/>
            </a:xfrm>
            <a:custGeom>
              <a:avLst/>
              <a:gdLst/>
              <a:ahLst/>
              <a:cxnLst/>
              <a:rect l="l" t="t" r="r" b="b"/>
              <a:pathLst>
                <a:path w="42085" h="37793" extrusionOk="0">
                  <a:moveTo>
                    <a:pt x="27699" y="1"/>
                  </a:moveTo>
                  <a:lnTo>
                    <a:pt x="27464" y="135"/>
                  </a:lnTo>
                  <a:lnTo>
                    <a:pt x="25788" y="1543"/>
                  </a:lnTo>
                  <a:lnTo>
                    <a:pt x="24245" y="3287"/>
                  </a:lnTo>
                  <a:lnTo>
                    <a:pt x="23373" y="4494"/>
                  </a:lnTo>
                  <a:lnTo>
                    <a:pt x="22904" y="5265"/>
                  </a:lnTo>
                  <a:lnTo>
                    <a:pt x="22166" y="6908"/>
                  </a:lnTo>
                  <a:lnTo>
                    <a:pt x="21831" y="8652"/>
                  </a:lnTo>
                  <a:lnTo>
                    <a:pt x="21797" y="10429"/>
                  </a:lnTo>
                  <a:lnTo>
                    <a:pt x="21931" y="11335"/>
                  </a:lnTo>
                  <a:lnTo>
                    <a:pt x="21764" y="10899"/>
                  </a:lnTo>
                  <a:lnTo>
                    <a:pt x="20355" y="8283"/>
                  </a:lnTo>
                  <a:lnTo>
                    <a:pt x="18913" y="6204"/>
                  </a:lnTo>
                  <a:lnTo>
                    <a:pt x="18008" y="5232"/>
                  </a:lnTo>
                  <a:lnTo>
                    <a:pt x="17471" y="4762"/>
                  </a:lnTo>
                  <a:lnTo>
                    <a:pt x="15895" y="3890"/>
                  </a:lnTo>
                  <a:lnTo>
                    <a:pt x="12877" y="2784"/>
                  </a:lnTo>
                  <a:lnTo>
                    <a:pt x="6506" y="1275"/>
                  </a:lnTo>
                  <a:lnTo>
                    <a:pt x="5232" y="1074"/>
                  </a:lnTo>
                  <a:lnTo>
                    <a:pt x="6439" y="2314"/>
                  </a:lnTo>
                  <a:lnTo>
                    <a:pt x="8685" y="4896"/>
                  </a:lnTo>
                  <a:lnTo>
                    <a:pt x="9725" y="6305"/>
                  </a:lnTo>
                  <a:lnTo>
                    <a:pt x="10765" y="7646"/>
                  </a:lnTo>
                  <a:lnTo>
                    <a:pt x="13917" y="11067"/>
                  </a:lnTo>
                  <a:lnTo>
                    <a:pt x="18813" y="15996"/>
                  </a:lnTo>
                  <a:lnTo>
                    <a:pt x="19785" y="16901"/>
                  </a:lnTo>
                  <a:lnTo>
                    <a:pt x="19316" y="16499"/>
                  </a:lnTo>
                  <a:lnTo>
                    <a:pt x="16398" y="14588"/>
                  </a:lnTo>
                  <a:lnTo>
                    <a:pt x="14520" y="13783"/>
                  </a:lnTo>
                  <a:lnTo>
                    <a:pt x="13246" y="13414"/>
                  </a:lnTo>
                  <a:lnTo>
                    <a:pt x="12575" y="13313"/>
                  </a:lnTo>
                  <a:lnTo>
                    <a:pt x="11133" y="13246"/>
                  </a:lnTo>
                  <a:lnTo>
                    <a:pt x="7244" y="13615"/>
                  </a:lnTo>
                  <a:lnTo>
                    <a:pt x="1409" y="14521"/>
                  </a:lnTo>
                  <a:lnTo>
                    <a:pt x="0" y="14755"/>
                  </a:lnTo>
                  <a:lnTo>
                    <a:pt x="168" y="14923"/>
                  </a:lnTo>
                  <a:lnTo>
                    <a:pt x="3790" y="16465"/>
                  </a:lnTo>
                  <a:lnTo>
                    <a:pt x="5936" y="17438"/>
                  </a:lnTo>
                  <a:lnTo>
                    <a:pt x="6506" y="17673"/>
                  </a:lnTo>
                  <a:lnTo>
                    <a:pt x="8149" y="18142"/>
                  </a:lnTo>
                  <a:lnTo>
                    <a:pt x="11268" y="18746"/>
                  </a:lnTo>
                  <a:lnTo>
                    <a:pt x="17773" y="19651"/>
                  </a:lnTo>
                  <a:lnTo>
                    <a:pt x="19081" y="19785"/>
                  </a:lnTo>
                  <a:lnTo>
                    <a:pt x="16834" y="20422"/>
                  </a:lnTo>
                  <a:lnTo>
                    <a:pt x="11536" y="22133"/>
                  </a:lnTo>
                  <a:lnTo>
                    <a:pt x="10966" y="22367"/>
                  </a:lnTo>
                  <a:lnTo>
                    <a:pt x="9859" y="23340"/>
                  </a:lnTo>
                  <a:lnTo>
                    <a:pt x="8786" y="24681"/>
                  </a:lnTo>
                  <a:lnTo>
                    <a:pt x="7847" y="26224"/>
                  </a:lnTo>
                  <a:lnTo>
                    <a:pt x="5936" y="30114"/>
                  </a:lnTo>
                  <a:lnTo>
                    <a:pt x="5600" y="31120"/>
                  </a:lnTo>
                  <a:lnTo>
                    <a:pt x="6070" y="30650"/>
                  </a:lnTo>
                  <a:lnTo>
                    <a:pt x="9121" y="28437"/>
                  </a:lnTo>
                  <a:lnTo>
                    <a:pt x="10999" y="27364"/>
                  </a:lnTo>
                  <a:lnTo>
                    <a:pt x="12307" y="26794"/>
                  </a:lnTo>
                  <a:lnTo>
                    <a:pt x="12944" y="26626"/>
                  </a:lnTo>
                  <a:lnTo>
                    <a:pt x="18813" y="24916"/>
                  </a:lnTo>
                  <a:lnTo>
                    <a:pt x="21227" y="24111"/>
                  </a:lnTo>
                  <a:lnTo>
                    <a:pt x="20858" y="24513"/>
                  </a:lnTo>
                  <a:lnTo>
                    <a:pt x="18947" y="26995"/>
                  </a:lnTo>
                  <a:lnTo>
                    <a:pt x="17807" y="28940"/>
                  </a:lnTo>
                  <a:lnTo>
                    <a:pt x="17471" y="29845"/>
                  </a:lnTo>
                  <a:lnTo>
                    <a:pt x="17236" y="30818"/>
                  </a:lnTo>
                  <a:lnTo>
                    <a:pt x="17069" y="33333"/>
                  </a:lnTo>
                  <a:lnTo>
                    <a:pt x="17203" y="36921"/>
                  </a:lnTo>
                  <a:lnTo>
                    <a:pt x="17270" y="37591"/>
                  </a:lnTo>
                  <a:lnTo>
                    <a:pt x="17471" y="36954"/>
                  </a:lnTo>
                  <a:lnTo>
                    <a:pt x="18846" y="33668"/>
                  </a:lnTo>
                  <a:lnTo>
                    <a:pt x="20154" y="31421"/>
                  </a:lnTo>
                  <a:lnTo>
                    <a:pt x="20858" y="30583"/>
                  </a:lnTo>
                  <a:lnTo>
                    <a:pt x="21629" y="29778"/>
                  </a:lnTo>
                  <a:lnTo>
                    <a:pt x="23071" y="28001"/>
                  </a:lnTo>
                  <a:lnTo>
                    <a:pt x="24714" y="25620"/>
                  </a:lnTo>
                  <a:lnTo>
                    <a:pt x="25016" y="25218"/>
                  </a:lnTo>
                  <a:lnTo>
                    <a:pt x="25720" y="26425"/>
                  </a:lnTo>
                  <a:lnTo>
                    <a:pt x="27095" y="28940"/>
                  </a:lnTo>
                  <a:lnTo>
                    <a:pt x="27699" y="30248"/>
                  </a:lnTo>
                  <a:lnTo>
                    <a:pt x="28235" y="31421"/>
                  </a:lnTo>
                  <a:lnTo>
                    <a:pt x="29074" y="33970"/>
                  </a:lnTo>
                  <a:lnTo>
                    <a:pt x="29912" y="37223"/>
                  </a:lnTo>
                  <a:lnTo>
                    <a:pt x="30046" y="37793"/>
                  </a:lnTo>
                  <a:lnTo>
                    <a:pt x="30315" y="37156"/>
                  </a:lnTo>
                  <a:lnTo>
                    <a:pt x="31589" y="33735"/>
                  </a:lnTo>
                  <a:lnTo>
                    <a:pt x="32058" y="31857"/>
                  </a:lnTo>
                  <a:lnTo>
                    <a:pt x="32192" y="30717"/>
                  </a:lnTo>
                  <a:lnTo>
                    <a:pt x="32192" y="30248"/>
                  </a:lnTo>
                  <a:lnTo>
                    <a:pt x="32058" y="29242"/>
                  </a:lnTo>
                  <a:lnTo>
                    <a:pt x="31220" y="26894"/>
                  </a:lnTo>
                  <a:lnTo>
                    <a:pt x="29644" y="23776"/>
                  </a:lnTo>
                  <a:lnTo>
                    <a:pt x="29309" y="23206"/>
                  </a:lnTo>
                  <a:lnTo>
                    <a:pt x="29543" y="23072"/>
                  </a:lnTo>
                  <a:lnTo>
                    <a:pt x="31186" y="22602"/>
                  </a:lnTo>
                  <a:lnTo>
                    <a:pt x="32830" y="22703"/>
                  </a:lnTo>
                  <a:lnTo>
                    <a:pt x="33802" y="23038"/>
                  </a:lnTo>
                  <a:lnTo>
                    <a:pt x="34875" y="23541"/>
                  </a:lnTo>
                  <a:lnTo>
                    <a:pt x="37323" y="25285"/>
                  </a:lnTo>
                  <a:lnTo>
                    <a:pt x="40609" y="28034"/>
                  </a:lnTo>
                  <a:lnTo>
                    <a:pt x="41179" y="28605"/>
                  </a:lnTo>
                  <a:lnTo>
                    <a:pt x="41179" y="28605"/>
                  </a:lnTo>
                  <a:lnTo>
                    <a:pt x="41045" y="27867"/>
                  </a:lnTo>
                  <a:lnTo>
                    <a:pt x="40006" y="23977"/>
                  </a:lnTo>
                  <a:lnTo>
                    <a:pt x="39234" y="21965"/>
                  </a:lnTo>
                  <a:lnTo>
                    <a:pt x="38631" y="20825"/>
                  </a:lnTo>
                  <a:lnTo>
                    <a:pt x="38295" y="20355"/>
                  </a:lnTo>
                  <a:lnTo>
                    <a:pt x="37927" y="19919"/>
                  </a:lnTo>
                  <a:lnTo>
                    <a:pt x="36786" y="19182"/>
                  </a:lnTo>
                  <a:lnTo>
                    <a:pt x="34506" y="18343"/>
                  </a:lnTo>
                  <a:lnTo>
                    <a:pt x="29744" y="17371"/>
                  </a:lnTo>
                  <a:lnTo>
                    <a:pt x="28772" y="17270"/>
                  </a:lnTo>
                  <a:lnTo>
                    <a:pt x="29309" y="16968"/>
                  </a:lnTo>
                  <a:lnTo>
                    <a:pt x="32360" y="15426"/>
                  </a:lnTo>
                  <a:lnTo>
                    <a:pt x="34741" y="14487"/>
                  </a:lnTo>
                  <a:lnTo>
                    <a:pt x="35780" y="14219"/>
                  </a:lnTo>
                  <a:lnTo>
                    <a:pt x="36820" y="14085"/>
                  </a:lnTo>
                  <a:lnTo>
                    <a:pt x="38966" y="14219"/>
                  </a:lnTo>
                  <a:lnTo>
                    <a:pt x="41615" y="14789"/>
                  </a:lnTo>
                  <a:lnTo>
                    <a:pt x="42085" y="14956"/>
                  </a:lnTo>
                  <a:lnTo>
                    <a:pt x="41548" y="14219"/>
                  </a:lnTo>
                  <a:lnTo>
                    <a:pt x="38463" y="10899"/>
                  </a:lnTo>
                  <a:lnTo>
                    <a:pt x="36585" y="9524"/>
                  </a:lnTo>
                  <a:lnTo>
                    <a:pt x="35311" y="8954"/>
                  </a:lnTo>
                  <a:lnTo>
                    <a:pt x="34707" y="8820"/>
                  </a:lnTo>
                  <a:lnTo>
                    <a:pt x="34104" y="8820"/>
                  </a:lnTo>
                  <a:lnTo>
                    <a:pt x="32762" y="9122"/>
                  </a:lnTo>
                  <a:lnTo>
                    <a:pt x="31388" y="9759"/>
                  </a:lnTo>
                  <a:lnTo>
                    <a:pt x="30080" y="10564"/>
                  </a:lnTo>
                  <a:lnTo>
                    <a:pt x="27229" y="12877"/>
                  </a:lnTo>
                  <a:lnTo>
                    <a:pt x="26626" y="13481"/>
                  </a:lnTo>
                  <a:lnTo>
                    <a:pt x="28068" y="6305"/>
                  </a:lnTo>
                  <a:lnTo>
                    <a:pt x="28168" y="5534"/>
                  </a:lnTo>
                  <a:lnTo>
                    <a:pt x="28101" y="3522"/>
                  </a:lnTo>
                  <a:lnTo>
                    <a:pt x="27800" y="571"/>
                  </a:lnTo>
                  <a:lnTo>
                    <a:pt x="2769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39"/>
            <p:cNvSpPr/>
            <p:nvPr/>
          </p:nvSpPr>
          <p:spPr>
            <a:xfrm>
              <a:off x="3854225" y="1466275"/>
              <a:ext cx="10925" cy="38575"/>
            </a:xfrm>
            <a:custGeom>
              <a:avLst/>
              <a:gdLst/>
              <a:ahLst/>
              <a:cxnLst/>
              <a:rect l="l" t="t" r="r" b="b"/>
              <a:pathLst>
                <a:path w="437" h="1543" fill="none" extrusionOk="0">
                  <a:moveTo>
                    <a:pt x="1" y="1543"/>
                  </a:moveTo>
                  <a:lnTo>
                    <a:pt x="202" y="772"/>
                  </a:lnTo>
                  <a:lnTo>
                    <a:pt x="437" y="0"/>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39"/>
            <p:cNvSpPr/>
            <p:nvPr/>
          </p:nvSpPr>
          <p:spPr>
            <a:xfrm>
              <a:off x="3554100" y="1504825"/>
              <a:ext cx="292600" cy="321125"/>
            </a:xfrm>
            <a:custGeom>
              <a:avLst/>
              <a:gdLst/>
              <a:ahLst/>
              <a:cxnLst/>
              <a:rect l="l" t="t" r="r" b="b"/>
              <a:pathLst>
                <a:path w="11704" h="12845" fill="none" extrusionOk="0">
                  <a:moveTo>
                    <a:pt x="1" y="1"/>
                  </a:moveTo>
                  <a:lnTo>
                    <a:pt x="1309" y="973"/>
                  </a:lnTo>
                  <a:lnTo>
                    <a:pt x="3924" y="3254"/>
                  </a:lnTo>
                  <a:lnTo>
                    <a:pt x="4863" y="4394"/>
                  </a:lnTo>
                  <a:lnTo>
                    <a:pt x="8820" y="9960"/>
                  </a:lnTo>
                  <a:lnTo>
                    <a:pt x="10799" y="12844"/>
                  </a:lnTo>
                  <a:lnTo>
                    <a:pt x="10765" y="9927"/>
                  </a:lnTo>
                  <a:lnTo>
                    <a:pt x="11234" y="4159"/>
                  </a:lnTo>
                  <a:lnTo>
                    <a:pt x="11704" y="1309"/>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39"/>
            <p:cNvSpPr/>
            <p:nvPr/>
          </p:nvSpPr>
          <p:spPr>
            <a:xfrm>
              <a:off x="3491225" y="1462075"/>
              <a:ext cx="32725" cy="21825"/>
            </a:xfrm>
            <a:custGeom>
              <a:avLst/>
              <a:gdLst/>
              <a:ahLst/>
              <a:cxnLst/>
              <a:rect l="l" t="t" r="r" b="b"/>
              <a:pathLst>
                <a:path w="1309" h="873" fill="none" extrusionOk="0">
                  <a:moveTo>
                    <a:pt x="1" y="1"/>
                  </a:moveTo>
                  <a:lnTo>
                    <a:pt x="269" y="168"/>
                  </a:lnTo>
                  <a:lnTo>
                    <a:pt x="1309" y="873"/>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39"/>
            <p:cNvSpPr/>
            <p:nvPr/>
          </p:nvSpPr>
          <p:spPr>
            <a:xfrm>
              <a:off x="3824050" y="1639800"/>
              <a:ext cx="378125" cy="186150"/>
            </a:xfrm>
            <a:custGeom>
              <a:avLst/>
              <a:gdLst/>
              <a:ahLst/>
              <a:cxnLst/>
              <a:rect l="l" t="t" r="r" b="b"/>
              <a:pathLst>
                <a:path w="15125" h="7446" fill="none" extrusionOk="0">
                  <a:moveTo>
                    <a:pt x="1" y="7445"/>
                  </a:moveTo>
                  <a:lnTo>
                    <a:pt x="872" y="6573"/>
                  </a:lnTo>
                  <a:lnTo>
                    <a:pt x="5366" y="2616"/>
                  </a:lnTo>
                  <a:lnTo>
                    <a:pt x="7747" y="940"/>
                  </a:lnTo>
                  <a:lnTo>
                    <a:pt x="9155" y="202"/>
                  </a:lnTo>
                  <a:lnTo>
                    <a:pt x="9725" y="68"/>
                  </a:lnTo>
                  <a:lnTo>
                    <a:pt x="10262" y="1"/>
                  </a:lnTo>
                  <a:lnTo>
                    <a:pt x="11268" y="1"/>
                  </a:lnTo>
                  <a:lnTo>
                    <a:pt x="12710" y="336"/>
                  </a:lnTo>
                  <a:lnTo>
                    <a:pt x="14789" y="1409"/>
                  </a:lnTo>
                  <a:lnTo>
                    <a:pt x="15124" y="1677"/>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39"/>
            <p:cNvSpPr/>
            <p:nvPr/>
          </p:nvSpPr>
          <p:spPr>
            <a:xfrm>
              <a:off x="3473625" y="1968425"/>
              <a:ext cx="45300" cy="41950"/>
            </a:xfrm>
            <a:custGeom>
              <a:avLst/>
              <a:gdLst/>
              <a:ahLst/>
              <a:cxnLst/>
              <a:rect l="l" t="t" r="r" b="b"/>
              <a:pathLst>
                <a:path w="1812" h="1678" fill="none" extrusionOk="0">
                  <a:moveTo>
                    <a:pt x="1811" y="1"/>
                  </a:moveTo>
                  <a:lnTo>
                    <a:pt x="738" y="739"/>
                  </a:lnTo>
                  <a:lnTo>
                    <a:pt x="1" y="1610"/>
                  </a:lnTo>
                  <a:lnTo>
                    <a:pt x="1" y="1678"/>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39"/>
            <p:cNvSpPr/>
            <p:nvPr/>
          </p:nvSpPr>
          <p:spPr>
            <a:xfrm>
              <a:off x="3549075" y="1848550"/>
              <a:ext cx="648050" cy="135000"/>
            </a:xfrm>
            <a:custGeom>
              <a:avLst/>
              <a:gdLst/>
              <a:ahLst/>
              <a:cxnLst/>
              <a:rect l="l" t="t" r="r" b="b"/>
              <a:pathLst>
                <a:path w="25922" h="5400" fill="none" extrusionOk="0">
                  <a:moveTo>
                    <a:pt x="25922" y="5399"/>
                  </a:moveTo>
                  <a:lnTo>
                    <a:pt x="25788" y="5031"/>
                  </a:lnTo>
                  <a:lnTo>
                    <a:pt x="24312" y="3220"/>
                  </a:lnTo>
                  <a:lnTo>
                    <a:pt x="22937" y="2247"/>
                  </a:lnTo>
                  <a:lnTo>
                    <a:pt x="21764" y="1677"/>
                  </a:lnTo>
                  <a:lnTo>
                    <a:pt x="21060" y="1443"/>
                  </a:lnTo>
                  <a:lnTo>
                    <a:pt x="19584" y="973"/>
                  </a:lnTo>
                  <a:lnTo>
                    <a:pt x="16331" y="403"/>
                  </a:lnTo>
                  <a:lnTo>
                    <a:pt x="12106" y="1"/>
                  </a:lnTo>
                  <a:lnTo>
                    <a:pt x="11368" y="1"/>
                  </a:lnTo>
                  <a:lnTo>
                    <a:pt x="10329" y="336"/>
                  </a:lnTo>
                  <a:lnTo>
                    <a:pt x="2951" y="2918"/>
                  </a:lnTo>
                  <a:lnTo>
                    <a:pt x="1" y="4125"/>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39"/>
            <p:cNvSpPr/>
            <p:nvPr/>
          </p:nvSpPr>
          <p:spPr>
            <a:xfrm>
              <a:off x="3741900" y="1822575"/>
              <a:ext cx="91400" cy="26000"/>
            </a:xfrm>
            <a:custGeom>
              <a:avLst/>
              <a:gdLst/>
              <a:ahLst/>
              <a:cxnLst/>
              <a:rect l="l" t="t" r="r" b="b"/>
              <a:pathLst>
                <a:path w="3656" h="1040" fill="none" extrusionOk="0">
                  <a:moveTo>
                    <a:pt x="0" y="0"/>
                  </a:moveTo>
                  <a:lnTo>
                    <a:pt x="2851" y="805"/>
                  </a:lnTo>
                  <a:lnTo>
                    <a:pt x="3655" y="1040"/>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39"/>
            <p:cNvSpPr/>
            <p:nvPr/>
          </p:nvSpPr>
          <p:spPr>
            <a:xfrm>
              <a:off x="3425850" y="1742925"/>
              <a:ext cx="284200" cy="70450"/>
            </a:xfrm>
            <a:custGeom>
              <a:avLst/>
              <a:gdLst/>
              <a:ahLst/>
              <a:cxnLst/>
              <a:rect l="l" t="t" r="r" b="b"/>
              <a:pathLst>
                <a:path w="11368" h="2818" fill="none" extrusionOk="0">
                  <a:moveTo>
                    <a:pt x="0" y="0"/>
                  </a:moveTo>
                  <a:lnTo>
                    <a:pt x="1543" y="101"/>
                  </a:lnTo>
                  <a:lnTo>
                    <a:pt x="3924" y="436"/>
                  </a:lnTo>
                  <a:lnTo>
                    <a:pt x="5298" y="772"/>
                  </a:lnTo>
                  <a:lnTo>
                    <a:pt x="5868" y="973"/>
                  </a:lnTo>
                  <a:lnTo>
                    <a:pt x="8115" y="1811"/>
                  </a:lnTo>
                  <a:lnTo>
                    <a:pt x="11368" y="2817"/>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39"/>
            <p:cNvSpPr/>
            <p:nvPr/>
          </p:nvSpPr>
          <p:spPr>
            <a:xfrm>
              <a:off x="3357100" y="1740400"/>
              <a:ext cx="40275" cy="875"/>
            </a:xfrm>
            <a:custGeom>
              <a:avLst/>
              <a:gdLst/>
              <a:ahLst/>
              <a:cxnLst/>
              <a:rect l="l" t="t" r="r" b="b"/>
              <a:pathLst>
                <a:path w="1611" h="35" fill="none" extrusionOk="0">
                  <a:moveTo>
                    <a:pt x="0" y="1"/>
                  </a:moveTo>
                  <a:lnTo>
                    <a:pt x="302" y="1"/>
                  </a:lnTo>
                  <a:lnTo>
                    <a:pt x="1610" y="34"/>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39"/>
            <p:cNvSpPr/>
            <p:nvPr/>
          </p:nvSpPr>
          <p:spPr>
            <a:xfrm>
              <a:off x="3679850" y="1875375"/>
              <a:ext cx="144225" cy="314400"/>
            </a:xfrm>
            <a:custGeom>
              <a:avLst/>
              <a:gdLst/>
              <a:ahLst/>
              <a:cxnLst/>
              <a:rect l="l" t="t" r="r" b="b"/>
              <a:pathLst>
                <a:path w="5769" h="12576" fill="none" extrusionOk="0">
                  <a:moveTo>
                    <a:pt x="5769" y="1"/>
                  </a:moveTo>
                  <a:lnTo>
                    <a:pt x="5131" y="940"/>
                  </a:lnTo>
                  <a:lnTo>
                    <a:pt x="2214" y="5601"/>
                  </a:lnTo>
                  <a:lnTo>
                    <a:pt x="671" y="8485"/>
                  </a:lnTo>
                  <a:lnTo>
                    <a:pt x="370" y="9356"/>
                  </a:lnTo>
                  <a:lnTo>
                    <a:pt x="101" y="10966"/>
                  </a:lnTo>
                  <a:lnTo>
                    <a:pt x="1" y="12576"/>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39"/>
            <p:cNvSpPr/>
            <p:nvPr/>
          </p:nvSpPr>
          <p:spPr>
            <a:xfrm>
              <a:off x="3880225" y="1934900"/>
              <a:ext cx="96425" cy="232250"/>
            </a:xfrm>
            <a:custGeom>
              <a:avLst/>
              <a:gdLst/>
              <a:ahLst/>
              <a:cxnLst/>
              <a:rect l="l" t="t" r="r" b="b"/>
              <a:pathLst>
                <a:path w="3857" h="9290" fill="none" extrusionOk="0">
                  <a:moveTo>
                    <a:pt x="0" y="1"/>
                  </a:moveTo>
                  <a:lnTo>
                    <a:pt x="738" y="973"/>
                  </a:lnTo>
                  <a:lnTo>
                    <a:pt x="2146" y="3220"/>
                  </a:lnTo>
                  <a:lnTo>
                    <a:pt x="2616" y="4259"/>
                  </a:lnTo>
                  <a:lnTo>
                    <a:pt x="3018" y="5500"/>
                  </a:lnTo>
                  <a:lnTo>
                    <a:pt x="3655" y="8015"/>
                  </a:lnTo>
                  <a:lnTo>
                    <a:pt x="3857" y="9289"/>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39"/>
            <p:cNvSpPr/>
            <p:nvPr/>
          </p:nvSpPr>
          <p:spPr>
            <a:xfrm>
              <a:off x="3842500" y="1888800"/>
              <a:ext cx="23500" cy="27675"/>
            </a:xfrm>
            <a:custGeom>
              <a:avLst/>
              <a:gdLst/>
              <a:ahLst/>
              <a:cxnLst/>
              <a:rect l="l" t="t" r="r" b="b"/>
              <a:pathLst>
                <a:path w="940" h="1107" fill="none" extrusionOk="0">
                  <a:moveTo>
                    <a:pt x="0" y="0"/>
                  </a:moveTo>
                  <a:lnTo>
                    <a:pt x="201" y="235"/>
                  </a:lnTo>
                  <a:lnTo>
                    <a:pt x="939" y="1107"/>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39"/>
            <p:cNvSpPr/>
            <p:nvPr/>
          </p:nvSpPr>
          <p:spPr>
            <a:xfrm>
              <a:off x="3352075" y="1228175"/>
              <a:ext cx="977525" cy="1106625"/>
            </a:xfrm>
            <a:custGeom>
              <a:avLst/>
              <a:gdLst/>
              <a:ahLst/>
              <a:cxnLst/>
              <a:rect l="l" t="t" r="r" b="b"/>
              <a:pathLst>
                <a:path w="39101" h="44265" extrusionOk="0">
                  <a:moveTo>
                    <a:pt x="21864" y="1"/>
                  </a:moveTo>
                  <a:lnTo>
                    <a:pt x="20959" y="906"/>
                  </a:lnTo>
                  <a:lnTo>
                    <a:pt x="16666" y="5836"/>
                  </a:lnTo>
                  <a:lnTo>
                    <a:pt x="14856" y="8518"/>
                  </a:lnTo>
                  <a:lnTo>
                    <a:pt x="14084" y="10128"/>
                  </a:lnTo>
                  <a:lnTo>
                    <a:pt x="13917" y="10799"/>
                  </a:lnTo>
                  <a:lnTo>
                    <a:pt x="13749" y="12140"/>
                  </a:lnTo>
                  <a:lnTo>
                    <a:pt x="13749" y="14655"/>
                  </a:lnTo>
                  <a:lnTo>
                    <a:pt x="14151" y="17606"/>
                  </a:lnTo>
                  <a:lnTo>
                    <a:pt x="14252" y="18075"/>
                  </a:lnTo>
                  <a:lnTo>
                    <a:pt x="13849" y="17271"/>
                  </a:lnTo>
                  <a:lnTo>
                    <a:pt x="12810" y="15829"/>
                  </a:lnTo>
                  <a:lnTo>
                    <a:pt x="11469" y="14621"/>
                  </a:lnTo>
                  <a:lnTo>
                    <a:pt x="9960" y="13716"/>
                  </a:lnTo>
                  <a:lnTo>
                    <a:pt x="9088" y="13381"/>
                  </a:lnTo>
                  <a:lnTo>
                    <a:pt x="7679" y="12911"/>
                  </a:lnTo>
                  <a:lnTo>
                    <a:pt x="5433" y="12408"/>
                  </a:lnTo>
                  <a:lnTo>
                    <a:pt x="3253" y="12207"/>
                  </a:lnTo>
                  <a:lnTo>
                    <a:pt x="2985" y="12274"/>
                  </a:lnTo>
                  <a:lnTo>
                    <a:pt x="3219" y="12777"/>
                  </a:lnTo>
                  <a:lnTo>
                    <a:pt x="4695" y="15359"/>
                  </a:lnTo>
                  <a:lnTo>
                    <a:pt x="5835" y="17036"/>
                  </a:lnTo>
                  <a:lnTo>
                    <a:pt x="6338" y="17572"/>
                  </a:lnTo>
                  <a:lnTo>
                    <a:pt x="11703" y="22569"/>
                  </a:lnTo>
                  <a:lnTo>
                    <a:pt x="10865" y="22435"/>
                  </a:lnTo>
                  <a:lnTo>
                    <a:pt x="7210" y="22234"/>
                  </a:lnTo>
                  <a:lnTo>
                    <a:pt x="5634" y="22301"/>
                  </a:lnTo>
                  <a:lnTo>
                    <a:pt x="4158" y="22602"/>
                  </a:lnTo>
                  <a:lnTo>
                    <a:pt x="2918" y="23105"/>
                  </a:lnTo>
                  <a:lnTo>
                    <a:pt x="2415" y="23508"/>
                  </a:lnTo>
                  <a:lnTo>
                    <a:pt x="1979" y="23944"/>
                  </a:lnTo>
                  <a:lnTo>
                    <a:pt x="1274" y="25151"/>
                  </a:lnTo>
                  <a:lnTo>
                    <a:pt x="570" y="27398"/>
                  </a:lnTo>
                  <a:lnTo>
                    <a:pt x="0" y="31891"/>
                  </a:lnTo>
                  <a:lnTo>
                    <a:pt x="0" y="32763"/>
                  </a:lnTo>
                  <a:lnTo>
                    <a:pt x="268" y="32361"/>
                  </a:lnTo>
                  <a:lnTo>
                    <a:pt x="2079" y="30349"/>
                  </a:lnTo>
                  <a:lnTo>
                    <a:pt x="3756" y="29007"/>
                  </a:lnTo>
                  <a:lnTo>
                    <a:pt x="4695" y="28504"/>
                  </a:lnTo>
                  <a:lnTo>
                    <a:pt x="5701" y="28102"/>
                  </a:lnTo>
                  <a:lnTo>
                    <a:pt x="8149" y="27498"/>
                  </a:lnTo>
                  <a:lnTo>
                    <a:pt x="11536" y="26962"/>
                  </a:lnTo>
                  <a:lnTo>
                    <a:pt x="12173" y="26895"/>
                  </a:lnTo>
                  <a:lnTo>
                    <a:pt x="11435" y="27532"/>
                  </a:lnTo>
                  <a:lnTo>
                    <a:pt x="8115" y="31120"/>
                  </a:lnTo>
                  <a:lnTo>
                    <a:pt x="6774" y="33132"/>
                  </a:lnTo>
                  <a:lnTo>
                    <a:pt x="6271" y="34373"/>
                  </a:lnTo>
                  <a:lnTo>
                    <a:pt x="6204" y="34943"/>
                  </a:lnTo>
                  <a:lnTo>
                    <a:pt x="6204" y="35513"/>
                  </a:lnTo>
                  <a:lnTo>
                    <a:pt x="6405" y="36821"/>
                  </a:lnTo>
                  <a:lnTo>
                    <a:pt x="6942" y="38900"/>
                  </a:lnTo>
                  <a:lnTo>
                    <a:pt x="8384" y="42655"/>
                  </a:lnTo>
                  <a:lnTo>
                    <a:pt x="8685" y="43326"/>
                  </a:lnTo>
                  <a:lnTo>
                    <a:pt x="8853" y="42521"/>
                  </a:lnTo>
                  <a:lnTo>
                    <a:pt x="9859" y="38363"/>
                  </a:lnTo>
                  <a:lnTo>
                    <a:pt x="10865" y="35546"/>
                  </a:lnTo>
                  <a:lnTo>
                    <a:pt x="11435" y="34507"/>
                  </a:lnTo>
                  <a:lnTo>
                    <a:pt x="12039" y="33668"/>
                  </a:lnTo>
                  <a:lnTo>
                    <a:pt x="13313" y="32629"/>
                  </a:lnTo>
                  <a:lnTo>
                    <a:pt x="14923" y="32025"/>
                  </a:lnTo>
                  <a:lnTo>
                    <a:pt x="15191" y="32025"/>
                  </a:lnTo>
                  <a:lnTo>
                    <a:pt x="15258" y="32696"/>
                  </a:lnTo>
                  <a:lnTo>
                    <a:pt x="15794" y="36116"/>
                  </a:lnTo>
                  <a:lnTo>
                    <a:pt x="16499" y="38497"/>
                  </a:lnTo>
                  <a:lnTo>
                    <a:pt x="16968" y="39403"/>
                  </a:lnTo>
                  <a:lnTo>
                    <a:pt x="17236" y="39805"/>
                  </a:lnTo>
                  <a:lnTo>
                    <a:pt x="18008" y="40643"/>
                  </a:lnTo>
                  <a:lnTo>
                    <a:pt x="19483" y="41884"/>
                  </a:lnTo>
                  <a:lnTo>
                    <a:pt x="22501" y="43930"/>
                  </a:lnTo>
                  <a:lnTo>
                    <a:pt x="23105" y="44265"/>
                  </a:lnTo>
                  <a:lnTo>
                    <a:pt x="22870" y="43762"/>
                  </a:lnTo>
                  <a:lnTo>
                    <a:pt x="21663" y="40643"/>
                  </a:lnTo>
                  <a:lnTo>
                    <a:pt x="20858" y="38061"/>
                  </a:lnTo>
                  <a:lnTo>
                    <a:pt x="20590" y="36787"/>
                  </a:lnTo>
                  <a:lnTo>
                    <a:pt x="20355" y="35379"/>
                  </a:lnTo>
                  <a:lnTo>
                    <a:pt x="19986" y="32528"/>
                  </a:lnTo>
                  <a:lnTo>
                    <a:pt x="19852" y="31120"/>
                  </a:lnTo>
                  <a:lnTo>
                    <a:pt x="20321" y="31321"/>
                  </a:lnTo>
                  <a:lnTo>
                    <a:pt x="23071" y="32260"/>
                  </a:lnTo>
                  <a:lnTo>
                    <a:pt x="25284" y="32897"/>
                  </a:lnTo>
                  <a:lnTo>
                    <a:pt x="26357" y="33098"/>
                  </a:lnTo>
                  <a:lnTo>
                    <a:pt x="27431" y="33333"/>
                  </a:lnTo>
                  <a:lnTo>
                    <a:pt x="29811" y="34406"/>
                  </a:lnTo>
                  <a:lnTo>
                    <a:pt x="32829" y="36284"/>
                  </a:lnTo>
                  <a:lnTo>
                    <a:pt x="33366" y="36686"/>
                  </a:lnTo>
                  <a:lnTo>
                    <a:pt x="33031" y="36083"/>
                  </a:lnTo>
                  <a:lnTo>
                    <a:pt x="31052" y="33098"/>
                  </a:lnTo>
                  <a:lnTo>
                    <a:pt x="29476" y="31153"/>
                  </a:lnTo>
                  <a:lnTo>
                    <a:pt x="28705" y="30516"/>
                  </a:lnTo>
                  <a:lnTo>
                    <a:pt x="27900" y="29946"/>
                  </a:lnTo>
                  <a:lnTo>
                    <a:pt x="25821" y="29041"/>
                  </a:lnTo>
                  <a:lnTo>
                    <a:pt x="22836" y="28135"/>
                  </a:lnTo>
                  <a:lnTo>
                    <a:pt x="22300" y="28035"/>
                  </a:lnTo>
                  <a:lnTo>
                    <a:pt x="24748" y="27264"/>
                  </a:lnTo>
                  <a:lnTo>
                    <a:pt x="30482" y="25252"/>
                  </a:lnTo>
                  <a:lnTo>
                    <a:pt x="31119" y="25017"/>
                  </a:lnTo>
                  <a:lnTo>
                    <a:pt x="32494" y="24715"/>
                  </a:lnTo>
                  <a:lnTo>
                    <a:pt x="34674" y="24480"/>
                  </a:lnTo>
                  <a:lnTo>
                    <a:pt x="38429" y="24514"/>
                  </a:lnTo>
                  <a:lnTo>
                    <a:pt x="39100" y="24614"/>
                  </a:lnTo>
                  <a:lnTo>
                    <a:pt x="38228" y="24011"/>
                  </a:lnTo>
                  <a:lnTo>
                    <a:pt x="34405" y="21932"/>
                  </a:lnTo>
                  <a:lnTo>
                    <a:pt x="32729" y="21228"/>
                  </a:lnTo>
                  <a:lnTo>
                    <a:pt x="31086" y="20758"/>
                  </a:lnTo>
                  <a:lnTo>
                    <a:pt x="29644" y="20624"/>
                  </a:lnTo>
                  <a:lnTo>
                    <a:pt x="29040" y="20758"/>
                  </a:lnTo>
                  <a:lnTo>
                    <a:pt x="23708" y="22468"/>
                  </a:lnTo>
                  <a:lnTo>
                    <a:pt x="21529" y="23273"/>
                  </a:lnTo>
                  <a:lnTo>
                    <a:pt x="21529" y="23273"/>
                  </a:lnTo>
                  <a:lnTo>
                    <a:pt x="22501" y="22401"/>
                  </a:lnTo>
                  <a:lnTo>
                    <a:pt x="27263" y="17874"/>
                  </a:lnTo>
                  <a:lnTo>
                    <a:pt x="29443" y="15527"/>
                  </a:lnTo>
                  <a:lnTo>
                    <a:pt x="30516" y="14219"/>
                  </a:lnTo>
                  <a:lnTo>
                    <a:pt x="30817" y="13716"/>
                  </a:lnTo>
                  <a:lnTo>
                    <a:pt x="32025" y="11671"/>
                  </a:lnTo>
                  <a:lnTo>
                    <a:pt x="34070" y="8284"/>
                  </a:lnTo>
                  <a:lnTo>
                    <a:pt x="34070" y="8049"/>
                  </a:lnTo>
                  <a:lnTo>
                    <a:pt x="32796" y="8686"/>
                  </a:lnTo>
                  <a:lnTo>
                    <a:pt x="27531" y="11335"/>
                  </a:lnTo>
                  <a:lnTo>
                    <a:pt x="24144" y="13314"/>
                  </a:lnTo>
                  <a:lnTo>
                    <a:pt x="23004" y="14219"/>
                  </a:lnTo>
                  <a:lnTo>
                    <a:pt x="22535" y="14689"/>
                  </a:lnTo>
                  <a:lnTo>
                    <a:pt x="21730" y="15728"/>
                  </a:lnTo>
                  <a:lnTo>
                    <a:pt x="20690" y="17505"/>
                  </a:lnTo>
                  <a:lnTo>
                    <a:pt x="19416" y="20758"/>
                  </a:lnTo>
                  <a:lnTo>
                    <a:pt x="19282" y="21362"/>
                  </a:lnTo>
                  <a:lnTo>
                    <a:pt x="19517" y="20054"/>
                  </a:lnTo>
                  <a:lnTo>
                    <a:pt x="20657" y="13213"/>
                  </a:lnTo>
                  <a:lnTo>
                    <a:pt x="21193" y="8552"/>
                  </a:lnTo>
                  <a:lnTo>
                    <a:pt x="21260" y="6875"/>
                  </a:lnTo>
                  <a:lnTo>
                    <a:pt x="21294" y="5132"/>
                  </a:lnTo>
                  <a:lnTo>
                    <a:pt x="21596" y="1711"/>
                  </a:lnTo>
                  <a:lnTo>
                    <a:pt x="21864" y="1"/>
                  </a:lnTo>
                  <a:close/>
                </a:path>
              </a:pathLst>
            </a:custGeom>
            <a:solidFill>
              <a:srgbClr val="6ED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39"/>
            <p:cNvSpPr/>
            <p:nvPr/>
          </p:nvSpPr>
          <p:spPr>
            <a:xfrm>
              <a:off x="3526450" y="1595375"/>
              <a:ext cx="30200" cy="25175"/>
            </a:xfrm>
            <a:custGeom>
              <a:avLst/>
              <a:gdLst/>
              <a:ahLst/>
              <a:cxnLst/>
              <a:rect l="l" t="t" r="r" b="b"/>
              <a:pathLst>
                <a:path w="1208" h="1007" fill="none" extrusionOk="0">
                  <a:moveTo>
                    <a:pt x="1207" y="1007"/>
                  </a:moveTo>
                  <a:lnTo>
                    <a:pt x="604" y="504"/>
                  </a:lnTo>
                  <a:lnTo>
                    <a:pt x="0" y="1"/>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39"/>
            <p:cNvSpPr/>
            <p:nvPr/>
          </p:nvSpPr>
          <p:spPr>
            <a:xfrm>
              <a:off x="3581775" y="1445325"/>
              <a:ext cx="218825" cy="418350"/>
            </a:xfrm>
            <a:custGeom>
              <a:avLst/>
              <a:gdLst/>
              <a:ahLst/>
              <a:cxnLst/>
              <a:rect l="l" t="t" r="r" b="b"/>
              <a:pathLst>
                <a:path w="8753" h="16734" fill="none" extrusionOk="0">
                  <a:moveTo>
                    <a:pt x="8753" y="0"/>
                  </a:moveTo>
                  <a:lnTo>
                    <a:pt x="8250" y="1576"/>
                  </a:lnTo>
                  <a:lnTo>
                    <a:pt x="7646" y="4125"/>
                  </a:lnTo>
                  <a:lnTo>
                    <a:pt x="7378" y="5701"/>
                  </a:lnTo>
                  <a:lnTo>
                    <a:pt x="7378" y="6438"/>
                  </a:lnTo>
                  <a:lnTo>
                    <a:pt x="7411" y="13246"/>
                  </a:lnTo>
                  <a:lnTo>
                    <a:pt x="7478" y="16733"/>
                  </a:lnTo>
                  <a:lnTo>
                    <a:pt x="6640" y="15560"/>
                  </a:lnTo>
                  <a:lnTo>
                    <a:pt x="4896" y="13246"/>
                  </a:lnTo>
                  <a:lnTo>
                    <a:pt x="3018" y="11033"/>
                  </a:lnTo>
                  <a:lnTo>
                    <a:pt x="1040" y="8920"/>
                  </a:lnTo>
                  <a:lnTo>
                    <a:pt x="0" y="7914"/>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39"/>
            <p:cNvSpPr/>
            <p:nvPr/>
          </p:nvSpPr>
          <p:spPr>
            <a:xfrm>
              <a:off x="3812325" y="1374050"/>
              <a:ext cx="14275" cy="36925"/>
            </a:xfrm>
            <a:custGeom>
              <a:avLst/>
              <a:gdLst/>
              <a:ahLst/>
              <a:cxnLst/>
              <a:rect l="l" t="t" r="r" b="b"/>
              <a:pathLst>
                <a:path w="571" h="1477" fill="none" extrusionOk="0">
                  <a:moveTo>
                    <a:pt x="570" y="1"/>
                  </a:moveTo>
                  <a:lnTo>
                    <a:pt x="436" y="303"/>
                  </a:lnTo>
                  <a:lnTo>
                    <a:pt x="0" y="1476"/>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39"/>
            <p:cNvSpPr/>
            <p:nvPr/>
          </p:nvSpPr>
          <p:spPr>
            <a:xfrm>
              <a:off x="3378050" y="1844350"/>
              <a:ext cx="390700" cy="123275"/>
            </a:xfrm>
            <a:custGeom>
              <a:avLst/>
              <a:gdLst/>
              <a:ahLst/>
              <a:cxnLst/>
              <a:rect l="l" t="t" r="r" b="b"/>
              <a:pathLst>
                <a:path w="15628" h="4931" fill="none" extrusionOk="0">
                  <a:moveTo>
                    <a:pt x="15627" y="772"/>
                  </a:moveTo>
                  <a:lnTo>
                    <a:pt x="14420" y="605"/>
                  </a:lnTo>
                  <a:lnTo>
                    <a:pt x="8451" y="1"/>
                  </a:lnTo>
                  <a:lnTo>
                    <a:pt x="5534" y="34"/>
                  </a:lnTo>
                  <a:lnTo>
                    <a:pt x="3991" y="236"/>
                  </a:lnTo>
                  <a:lnTo>
                    <a:pt x="3455" y="470"/>
                  </a:lnTo>
                  <a:lnTo>
                    <a:pt x="2952" y="705"/>
                  </a:lnTo>
                  <a:lnTo>
                    <a:pt x="2147" y="1342"/>
                  </a:lnTo>
                  <a:lnTo>
                    <a:pt x="1174" y="2415"/>
                  </a:lnTo>
                  <a:lnTo>
                    <a:pt x="101" y="4528"/>
                  </a:lnTo>
                  <a:lnTo>
                    <a:pt x="1" y="4930"/>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39"/>
            <p:cNvSpPr/>
            <p:nvPr/>
          </p:nvSpPr>
          <p:spPr>
            <a:xfrm>
              <a:off x="4099850" y="1801600"/>
              <a:ext cx="61225" cy="7575"/>
            </a:xfrm>
            <a:custGeom>
              <a:avLst/>
              <a:gdLst/>
              <a:ahLst/>
              <a:cxnLst/>
              <a:rect l="l" t="t" r="r" b="b"/>
              <a:pathLst>
                <a:path w="2449" h="303" fill="none" extrusionOk="0">
                  <a:moveTo>
                    <a:pt x="1" y="1"/>
                  </a:moveTo>
                  <a:lnTo>
                    <a:pt x="1309" y="1"/>
                  </a:lnTo>
                  <a:lnTo>
                    <a:pt x="2382" y="269"/>
                  </a:lnTo>
                  <a:lnTo>
                    <a:pt x="2449" y="303"/>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39"/>
            <p:cNvSpPr/>
            <p:nvPr/>
          </p:nvSpPr>
          <p:spPr>
            <a:xfrm>
              <a:off x="3554950" y="1805800"/>
              <a:ext cx="510575" cy="403250"/>
            </a:xfrm>
            <a:custGeom>
              <a:avLst/>
              <a:gdLst/>
              <a:ahLst/>
              <a:cxnLst/>
              <a:rect l="l" t="t" r="r" b="b"/>
              <a:pathLst>
                <a:path w="20423" h="16130" fill="none" extrusionOk="0">
                  <a:moveTo>
                    <a:pt x="101" y="16130"/>
                  </a:moveTo>
                  <a:lnTo>
                    <a:pt x="0" y="15795"/>
                  </a:lnTo>
                  <a:lnTo>
                    <a:pt x="168" y="13447"/>
                  </a:lnTo>
                  <a:lnTo>
                    <a:pt x="704" y="11871"/>
                  </a:lnTo>
                  <a:lnTo>
                    <a:pt x="1308" y="10698"/>
                  </a:lnTo>
                  <a:lnTo>
                    <a:pt x="1744" y="10094"/>
                  </a:lnTo>
                  <a:lnTo>
                    <a:pt x="2683" y="8887"/>
                  </a:lnTo>
                  <a:lnTo>
                    <a:pt x="4997" y="6506"/>
                  </a:lnTo>
                  <a:lnTo>
                    <a:pt x="8182" y="3723"/>
                  </a:lnTo>
                  <a:lnTo>
                    <a:pt x="8786" y="3287"/>
                  </a:lnTo>
                  <a:lnTo>
                    <a:pt x="9826" y="2951"/>
                  </a:lnTo>
                  <a:lnTo>
                    <a:pt x="17337" y="738"/>
                  </a:lnTo>
                  <a:lnTo>
                    <a:pt x="20422" y="0"/>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39"/>
            <p:cNvSpPr/>
            <p:nvPr/>
          </p:nvSpPr>
          <p:spPr>
            <a:xfrm>
              <a:off x="3774600" y="1813350"/>
              <a:ext cx="58700" cy="74625"/>
            </a:xfrm>
            <a:custGeom>
              <a:avLst/>
              <a:gdLst/>
              <a:ahLst/>
              <a:cxnLst/>
              <a:rect l="l" t="t" r="r" b="b"/>
              <a:pathLst>
                <a:path w="2348" h="2985" fill="none" extrusionOk="0">
                  <a:moveTo>
                    <a:pt x="2347" y="0"/>
                  </a:moveTo>
                  <a:lnTo>
                    <a:pt x="537" y="2314"/>
                  </a:lnTo>
                  <a:lnTo>
                    <a:pt x="0" y="2985"/>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39"/>
            <p:cNvSpPr/>
            <p:nvPr/>
          </p:nvSpPr>
          <p:spPr>
            <a:xfrm>
              <a:off x="3854225" y="1564350"/>
              <a:ext cx="189500" cy="223025"/>
            </a:xfrm>
            <a:custGeom>
              <a:avLst/>
              <a:gdLst/>
              <a:ahLst/>
              <a:cxnLst/>
              <a:rect l="l" t="t" r="r" b="b"/>
              <a:pathLst>
                <a:path w="7580" h="8921" fill="none" extrusionOk="0">
                  <a:moveTo>
                    <a:pt x="7579" y="1"/>
                  </a:moveTo>
                  <a:lnTo>
                    <a:pt x="6406" y="973"/>
                  </a:lnTo>
                  <a:lnTo>
                    <a:pt x="4662" y="2650"/>
                  </a:lnTo>
                  <a:lnTo>
                    <a:pt x="3723" y="3723"/>
                  </a:lnTo>
                  <a:lnTo>
                    <a:pt x="3388" y="4226"/>
                  </a:lnTo>
                  <a:lnTo>
                    <a:pt x="2046" y="6204"/>
                  </a:lnTo>
                  <a:lnTo>
                    <a:pt x="1" y="8921"/>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39"/>
            <p:cNvSpPr/>
            <p:nvPr/>
          </p:nvSpPr>
          <p:spPr>
            <a:xfrm>
              <a:off x="4066325" y="1521600"/>
              <a:ext cx="31875" cy="25175"/>
            </a:xfrm>
            <a:custGeom>
              <a:avLst/>
              <a:gdLst/>
              <a:ahLst/>
              <a:cxnLst/>
              <a:rect l="l" t="t" r="r" b="b"/>
              <a:pathLst>
                <a:path w="1275" h="1007" fill="none" extrusionOk="0">
                  <a:moveTo>
                    <a:pt x="1275" y="1"/>
                  </a:moveTo>
                  <a:lnTo>
                    <a:pt x="1007" y="202"/>
                  </a:lnTo>
                  <a:lnTo>
                    <a:pt x="1" y="1007"/>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39"/>
            <p:cNvSpPr/>
            <p:nvPr/>
          </p:nvSpPr>
          <p:spPr>
            <a:xfrm>
              <a:off x="3797225" y="1904725"/>
              <a:ext cx="300975" cy="171050"/>
            </a:xfrm>
            <a:custGeom>
              <a:avLst/>
              <a:gdLst/>
              <a:ahLst/>
              <a:cxnLst/>
              <a:rect l="l" t="t" r="r" b="b"/>
              <a:pathLst>
                <a:path w="12039" h="6842" fill="none" extrusionOk="0">
                  <a:moveTo>
                    <a:pt x="0" y="0"/>
                  </a:moveTo>
                  <a:lnTo>
                    <a:pt x="1074" y="369"/>
                  </a:lnTo>
                  <a:lnTo>
                    <a:pt x="6171" y="2482"/>
                  </a:lnTo>
                  <a:lnTo>
                    <a:pt x="9122" y="3890"/>
                  </a:lnTo>
                  <a:lnTo>
                    <a:pt x="9859" y="4427"/>
                  </a:lnTo>
                  <a:lnTo>
                    <a:pt x="10999" y="5567"/>
                  </a:lnTo>
                  <a:lnTo>
                    <a:pt x="12039" y="6841"/>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39"/>
            <p:cNvSpPr/>
            <p:nvPr/>
          </p:nvSpPr>
          <p:spPr>
            <a:xfrm>
              <a:off x="3785475" y="1985200"/>
              <a:ext cx="58725" cy="245650"/>
            </a:xfrm>
            <a:custGeom>
              <a:avLst/>
              <a:gdLst/>
              <a:ahLst/>
              <a:cxnLst/>
              <a:rect l="l" t="t" r="r" b="b"/>
              <a:pathLst>
                <a:path w="2349" h="9826" fill="none" extrusionOk="0">
                  <a:moveTo>
                    <a:pt x="35" y="1"/>
                  </a:moveTo>
                  <a:lnTo>
                    <a:pt x="1" y="1241"/>
                  </a:lnTo>
                  <a:lnTo>
                    <a:pt x="169" y="3890"/>
                  </a:lnTo>
                  <a:lnTo>
                    <a:pt x="403" y="4997"/>
                  </a:lnTo>
                  <a:lnTo>
                    <a:pt x="806" y="6238"/>
                  </a:lnTo>
                  <a:lnTo>
                    <a:pt x="1778" y="8652"/>
                  </a:lnTo>
                  <a:lnTo>
                    <a:pt x="2348" y="9826"/>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39"/>
            <p:cNvSpPr/>
            <p:nvPr/>
          </p:nvSpPr>
          <p:spPr>
            <a:xfrm>
              <a:off x="3788000" y="1925675"/>
              <a:ext cx="2550" cy="36925"/>
            </a:xfrm>
            <a:custGeom>
              <a:avLst/>
              <a:gdLst/>
              <a:ahLst/>
              <a:cxnLst/>
              <a:rect l="l" t="t" r="r" b="b"/>
              <a:pathLst>
                <a:path w="102" h="1477" fill="none" extrusionOk="0">
                  <a:moveTo>
                    <a:pt x="101" y="1"/>
                  </a:moveTo>
                  <a:lnTo>
                    <a:pt x="68" y="269"/>
                  </a:lnTo>
                  <a:lnTo>
                    <a:pt x="1" y="1476"/>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39"/>
            <p:cNvSpPr/>
            <p:nvPr/>
          </p:nvSpPr>
          <p:spPr>
            <a:xfrm>
              <a:off x="4296025" y="2160425"/>
              <a:ext cx="2598875" cy="1774775"/>
            </a:xfrm>
            <a:custGeom>
              <a:avLst/>
              <a:gdLst/>
              <a:ahLst/>
              <a:cxnLst/>
              <a:rect l="l" t="t" r="r" b="b"/>
              <a:pathLst>
                <a:path w="103955" h="70991" extrusionOk="0">
                  <a:moveTo>
                    <a:pt x="4025" y="0"/>
                  </a:moveTo>
                  <a:lnTo>
                    <a:pt x="3153" y="201"/>
                  </a:lnTo>
                  <a:lnTo>
                    <a:pt x="2348" y="537"/>
                  </a:lnTo>
                  <a:lnTo>
                    <a:pt x="1610" y="1006"/>
                  </a:lnTo>
                  <a:lnTo>
                    <a:pt x="1007" y="1610"/>
                  </a:lnTo>
                  <a:lnTo>
                    <a:pt x="537" y="2347"/>
                  </a:lnTo>
                  <a:lnTo>
                    <a:pt x="202" y="3152"/>
                  </a:lnTo>
                  <a:lnTo>
                    <a:pt x="1" y="4024"/>
                  </a:lnTo>
                  <a:lnTo>
                    <a:pt x="1" y="4460"/>
                  </a:lnTo>
                  <a:lnTo>
                    <a:pt x="1" y="66094"/>
                  </a:lnTo>
                  <a:lnTo>
                    <a:pt x="34" y="66597"/>
                  </a:lnTo>
                  <a:lnTo>
                    <a:pt x="202" y="67536"/>
                  </a:lnTo>
                  <a:lnTo>
                    <a:pt x="571" y="68408"/>
                  </a:lnTo>
                  <a:lnTo>
                    <a:pt x="1107" y="69213"/>
                  </a:lnTo>
                  <a:lnTo>
                    <a:pt x="1778" y="69850"/>
                  </a:lnTo>
                  <a:lnTo>
                    <a:pt x="2549" y="70387"/>
                  </a:lnTo>
                  <a:lnTo>
                    <a:pt x="3421" y="70755"/>
                  </a:lnTo>
                  <a:lnTo>
                    <a:pt x="4394" y="70957"/>
                  </a:lnTo>
                  <a:lnTo>
                    <a:pt x="4897" y="70990"/>
                  </a:lnTo>
                  <a:lnTo>
                    <a:pt x="99058" y="70990"/>
                  </a:lnTo>
                  <a:lnTo>
                    <a:pt x="99561" y="70957"/>
                  </a:lnTo>
                  <a:lnTo>
                    <a:pt x="100534" y="70755"/>
                  </a:lnTo>
                  <a:lnTo>
                    <a:pt x="101406" y="70387"/>
                  </a:lnTo>
                  <a:lnTo>
                    <a:pt x="102177" y="69850"/>
                  </a:lnTo>
                  <a:lnTo>
                    <a:pt x="102848" y="69213"/>
                  </a:lnTo>
                  <a:lnTo>
                    <a:pt x="103384" y="68408"/>
                  </a:lnTo>
                  <a:lnTo>
                    <a:pt x="103753" y="67536"/>
                  </a:lnTo>
                  <a:lnTo>
                    <a:pt x="103954" y="66597"/>
                  </a:lnTo>
                  <a:lnTo>
                    <a:pt x="103954" y="66094"/>
                  </a:lnTo>
                  <a:lnTo>
                    <a:pt x="103954" y="4460"/>
                  </a:lnTo>
                  <a:lnTo>
                    <a:pt x="103954" y="4024"/>
                  </a:lnTo>
                  <a:lnTo>
                    <a:pt x="103753" y="3152"/>
                  </a:lnTo>
                  <a:lnTo>
                    <a:pt x="103418" y="2347"/>
                  </a:lnTo>
                  <a:lnTo>
                    <a:pt x="102948" y="1610"/>
                  </a:lnTo>
                  <a:lnTo>
                    <a:pt x="102345" y="1006"/>
                  </a:lnTo>
                  <a:lnTo>
                    <a:pt x="101607" y="537"/>
                  </a:lnTo>
                  <a:lnTo>
                    <a:pt x="100802" y="201"/>
                  </a:lnTo>
                  <a:lnTo>
                    <a:pt x="99930" y="0"/>
                  </a:lnTo>
                  <a:close/>
                </a:path>
              </a:pathLst>
            </a:custGeom>
            <a:solidFill>
              <a:srgbClr val="FFFFFF"/>
            </a:solidFill>
            <a:ln w="10900"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39"/>
            <p:cNvSpPr/>
            <p:nvPr/>
          </p:nvSpPr>
          <p:spPr>
            <a:xfrm>
              <a:off x="5131025" y="2334775"/>
              <a:ext cx="145875" cy="96450"/>
            </a:xfrm>
            <a:custGeom>
              <a:avLst/>
              <a:gdLst/>
              <a:ahLst/>
              <a:cxnLst/>
              <a:rect l="l" t="t" r="r" b="b"/>
              <a:pathLst>
                <a:path w="5835" h="3858" extrusionOk="0">
                  <a:moveTo>
                    <a:pt x="0" y="1"/>
                  </a:moveTo>
                  <a:lnTo>
                    <a:pt x="0" y="3857"/>
                  </a:lnTo>
                  <a:lnTo>
                    <a:pt x="5835" y="3857"/>
                  </a:lnTo>
                  <a:lnTo>
                    <a:pt x="583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39"/>
            <p:cNvSpPr/>
            <p:nvPr/>
          </p:nvSpPr>
          <p:spPr>
            <a:xfrm>
              <a:off x="4667425" y="2927500"/>
              <a:ext cx="135825" cy="134975"/>
            </a:xfrm>
            <a:custGeom>
              <a:avLst/>
              <a:gdLst/>
              <a:ahLst/>
              <a:cxnLst/>
              <a:rect l="l" t="t" r="r" b="b"/>
              <a:pathLst>
                <a:path w="5433" h="5399" extrusionOk="0">
                  <a:moveTo>
                    <a:pt x="0" y="0"/>
                  </a:moveTo>
                  <a:lnTo>
                    <a:pt x="0" y="5399"/>
                  </a:lnTo>
                  <a:lnTo>
                    <a:pt x="5432" y="5399"/>
                  </a:lnTo>
                  <a:lnTo>
                    <a:pt x="543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39"/>
            <p:cNvSpPr/>
            <p:nvPr/>
          </p:nvSpPr>
          <p:spPr>
            <a:xfrm>
              <a:off x="5265975" y="2453825"/>
              <a:ext cx="137525" cy="135000"/>
            </a:xfrm>
            <a:custGeom>
              <a:avLst/>
              <a:gdLst/>
              <a:ahLst/>
              <a:cxnLst/>
              <a:rect l="l" t="t" r="r" b="b"/>
              <a:pathLst>
                <a:path w="5501" h="5400" extrusionOk="0">
                  <a:moveTo>
                    <a:pt x="1" y="1"/>
                  </a:moveTo>
                  <a:lnTo>
                    <a:pt x="1" y="5400"/>
                  </a:lnTo>
                  <a:lnTo>
                    <a:pt x="5500" y="5400"/>
                  </a:lnTo>
                  <a:lnTo>
                    <a:pt x="550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39"/>
            <p:cNvSpPr/>
            <p:nvPr/>
          </p:nvSpPr>
          <p:spPr>
            <a:xfrm>
              <a:off x="4961675" y="2334775"/>
              <a:ext cx="145900" cy="96450"/>
            </a:xfrm>
            <a:custGeom>
              <a:avLst/>
              <a:gdLst/>
              <a:ahLst/>
              <a:cxnLst/>
              <a:rect l="l" t="t" r="r" b="b"/>
              <a:pathLst>
                <a:path w="5836" h="3858" extrusionOk="0">
                  <a:moveTo>
                    <a:pt x="0" y="1"/>
                  </a:moveTo>
                  <a:lnTo>
                    <a:pt x="0" y="3857"/>
                  </a:lnTo>
                  <a:lnTo>
                    <a:pt x="5835" y="3857"/>
                  </a:lnTo>
                  <a:lnTo>
                    <a:pt x="583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39"/>
            <p:cNvSpPr/>
            <p:nvPr/>
          </p:nvSpPr>
          <p:spPr>
            <a:xfrm>
              <a:off x="5426100" y="2453825"/>
              <a:ext cx="137525" cy="135000"/>
            </a:xfrm>
            <a:custGeom>
              <a:avLst/>
              <a:gdLst/>
              <a:ahLst/>
              <a:cxnLst/>
              <a:rect l="l" t="t" r="r" b="b"/>
              <a:pathLst>
                <a:path w="5501" h="5400" extrusionOk="0">
                  <a:moveTo>
                    <a:pt x="1" y="1"/>
                  </a:moveTo>
                  <a:lnTo>
                    <a:pt x="1" y="5400"/>
                  </a:lnTo>
                  <a:lnTo>
                    <a:pt x="5500" y="5400"/>
                  </a:lnTo>
                  <a:lnTo>
                    <a:pt x="550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39"/>
            <p:cNvSpPr/>
            <p:nvPr/>
          </p:nvSpPr>
          <p:spPr>
            <a:xfrm>
              <a:off x="5300350" y="2334775"/>
              <a:ext cx="145900" cy="96450"/>
            </a:xfrm>
            <a:custGeom>
              <a:avLst/>
              <a:gdLst/>
              <a:ahLst/>
              <a:cxnLst/>
              <a:rect l="l" t="t" r="r" b="b"/>
              <a:pathLst>
                <a:path w="5836" h="3858" extrusionOk="0">
                  <a:moveTo>
                    <a:pt x="1" y="1"/>
                  </a:moveTo>
                  <a:lnTo>
                    <a:pt x="1" y="3857"/>
                  </a:lnTo>
                  <a:lnTo>
                    <a:pt x="5836" y="3857"/>
                  </a:lnTo>
                  <a:lnTo>
                    <a:pt x="58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39"/>
            <p:cNvSpPr/>
            <p:nvPr/>
          </p:nvSpPr>
          <p:spPr>
            <a:xfrm>
              <a:off x="4463700" y="2769875"/>
              <a:ext cx="257400" cy="135000"/>
            </a:xfrm>
            <a:custGeom>
              <a:avLst/>
              <a:gdLst/>
              <a:ahLst/>
              <a:cxnLst/>
              <a:rect l="l" t="t" r="r" b="b"/>
              <a:pathLst>
                <a:path w="10296" h="5400" extrusionOk="0">
                  <a:moveTo>
                    <a:pt x="0" y="1"/>
                  </a:moveTo>
                  <a:lnTo>
                    <a:pt x="0" y="5400"/>
                  </a:lnTo>
                  <a:lnTo>
                    <a:pt x="10295" y="5400"/>
                  </a:lnTo>
                  <a:lnTo>
                    <a:pt x="1029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39"/>
            <p:cNvSpPr/>
            <p:nvPr/>
          </p:nvSpPr>
          <p:spPr>
            <a:xfrm>
              <a:off x="4946575" y="2453825"/>
              <a:ext cx="136675" cy="135000"/>
            </a:xfrm>
            <a:custGeom>
              <a:avLst/>
              <a:gdLst/>
              <a:ahLst/>
              <a:cxnLst/>
              <a:rect l="l" t="t" r="r" b="b"/>
              <a:pathLst>
                <a:path w="5467" h="5400" extrusionOk="0">
                  <a:moveTo>
                    <a:pt x="1" y="1"/>
                  </a:moveTo>
                  <a:lnTo>
                    <a:pt x="1" y="5400"/>
                  </a:lnTo>
                  <a:lnTo>
                    <a:pt x="5467" y="5400"/>
                  </a:lnTo>
                  <a:lnTo>
                    <a:pt x="5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39"/>
            <p:cNvSpPr/>
            <p:nvPr/>
          </p:nvSpPr>
          <p:spPr>
            <a:xfrm>
              <a:off x="4463700" y="2927500"/>
              <a:ext cx="180275" cy="134975"/>
            </a:xfrm>
            <a:custGeom>
              <a:avLst/>
              <a:gdLst/>
              <a:ahLst/>
              <a:cxnLst/>
              <a:rect l="l" t="t" r="r" b="b"/>
              <a:pathLst>
                <a:path w="7211" h="5399" extrusionOk="0">
                  <a:moveTo>
                    <a:pt x="0" y="0"/>
                  </a:moveTo>
                  <a:lnTo>
                    <a:pt x="0" y="5399"/>
                  </a:lnTo>
                  <a:lnTo>
                    <a:pt x="7210" y="5399"/>
                  </a:lnTo>
                  <a:lnTo>
                    <a:pt x="72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39"/>
            <p:cNvSpPr/>
            <p:nvPr/>
          </p:nvSpPr>
          <p:spPr>
            <a:xfrm>
              <a:off x="5469700" y="2334775"/>
              <a:ext cx="146725" cy="96450"/>
            </a:xfrm>
            <a:custGeom>
              <a:avLst/>
              <a:gdLst/>
              <a:ahLst/>
              <a:cxnLst/>
              <a:rect l="l" t="t" r="r" b="b"/>
              <a:pathLst>
                <a:path w="5869" h="3858" extrusionOk="0">
                  <a:moveTo>
                    <a:pt x="1" y="1"/>
                  </a:moveTo>
                  <a:lnTo>
                    <a:pt x="1" y="3857"/>
                  </a:lnTo>
                  <a:lnTo>
                    <a:pt x="5869" y="3857"/>
                  </a:lnTo>
                  <a:lnTo>
                    <a:pt x="58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39"/>
            <p:cNvSpPr/>
            <p:nvPr/>
          </p:nvSpPr>
          <p:spPr>
            <a:xfrm>
              <a:off x="4626325" y="2453825"/>
              <a:ext cx="136675" cy="135000"/>
            </a:xfrm>
            <a:custGeom>
              <a:avLst/>
              <a:gdLst/>
              <a:ahLst/>
              <a:cxnLst/>
              <a:rect l="l" t="t" r="r" b="b"/>
              <a:pathLst>
                <a:path w="5467" h="5400" extrusionOk="0">
                  <a:moveTo>
                    <a:pt x="1" y="1"/>
                  </a:moveTo>
                  <a:lnTo>
                    <a:pt x="1" y="5400"/>
                  </a:lnTo>
                  <a:lnTo>
                    <a:pt x="5467" y="5400"/>
                  </a:lnTo>
                  <a:lnTo>
                    <a:pt x="5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39"/>
            <p:cNvSpPr/>
            <p:nvPr/>
          </p:nvSpPr>
          <p:spPr>
            <a:xfrm>
              <a:off x="4622975" y="2334775"/>
              <a:ext cx="145900" cy="96450"/>
            </a:xfrm>
            <a:custGeom>
              <a:avLst/>
              <a:gdLst/>
              <a:ahLst/>
              <a:cxnLst/>
              <a:rect l="l" t="t" r="r" b="b"/>
              <a:pathLst>
                <a:path w="5836" h="3858" extrusionOk="0">
                  <a:moveTo>
                    <a:pt x="1" y="1"/>
                  </a:moveTo>
                  <a:lnTo>
                    <a:pt x="1" y="3857"/>
                  </a:lnTo>
                  <a:lnTo>
                    <a:pt x="5836" y="3857"/>
                  </a:lnTo>
                  <a:lnTo>
                    <a:pt x="58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39"/>
            <p:cNvSpPr/>
            <p:nvPr/>
          </p:nvSpPr>
          <p:spPr>
            <a:xfrm>
              <a:off x="4792325" y="2334775"/>
              <a:ext cx="145900" cy="96450"/>
            </a:xfrm>
            <a:custGeom>
              <a:avLst/>
              <a:gdLst/>
              <a:ahLst/>
              <a:cxnLst/>
              <a:rect l="l" t="t" r="r" b="b"/>
              <a:pathLst>
                <a:path w="5836" h="3858" extrusionOk="0">
                  <a:moveTo>
                    <a:pt x="1" y="1"/>
                  </a:moveTo>
                  <a:lnTo>
                    <a:pt x="1" y="3857"/>
                  </a:lnTo>
                  <a:lnTo>
                    <a:pt x="5835" y="3857"/>
                  </a:lnTo>
                  <a:lnTo>
                    <a:pt x="583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39"/>
            <p:cNvSpPr/>
            <p:nvPr/>
          </p:nvSpPr>
          <p:spPr>
            <a:xfrm>
              <a:off x="4786450" y="2453825"/>
              <a:ext cx="136675" cy="135000"/>
            </a:xfrm>
            <a:custGeom>
              <a:avLst/>
              <a:gdLst/>
              <a:ahLst/>
              <a:cxnLst/>
              <a:rect l="l" t="t" r="r" b="b"/>
              <a:pathLst>
                <a:path w="5467" h="5400" extrusionOk="0">
                  <a:moveTo>
                    <a:pt x="1" y="1"/>
                  </a:moveTo>
                  <a:lnTo>
                    <a:pt x="1" y="5400"/>
                  </a:lnTo>
                  <a:lnTo>
                    <a:pt x="5467" y="5400"/>
                  </a:lnTo>
                  <a:lnTo>
                    <a:pt x="5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39"/>
            <p:cNvSpPr/>
            <p:nvPr/>
          </p:nvSpPr>
          <p:spPr>
            <a:xfrm>
              <a:off x="5106700" y="2453825"/>
              <a:ext cx="136675" cy="135000"/>
            </a:xfrm>
            <a:custGeom>
              <a:avLst/>
              <a:gdLst/>
              <a:ahLst/>
              <a:cxnLst/>
              <a:rect l="l" t="t" r="r" b="b"/>
              <a:pathLst>
                <a:path w="5467" h="5400" extrusionOk="0">
                  <a:moveTo>
                    <a:pt x="1" y="1"/>
                  </a:moveTo>
                  <a:lnTo>
                    <a:pt x="1" y="5400"/>
                  </a:lnTo>
                  <a:lnTo>
                    <a:pt x="5466" y="5400"/>
                  </a:lnTo>
                  <a:lnTo>
                    <a:pt x="5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39"/>
            <p:cNvSpPr/>
            <p:nvPr/>
          </p:nvSpPr>
          <p:spPr>
            <a:xfrm>
              <a:off x="6147075" y="2334775"/>
              <a:ext cx="146725" cy="96450"/>
            </a:xfrm>
            <a:custGeom>
              <a:avLst/>
              <a:gdLst/>
              <a:ahLst/>
              <a:cxnLst/>
              <a:rect l="l" t="t" r="r" b="b"/>
              <a:pathLst>
                <a:path w="5869" h="3858" extrusionOk="0">
                  <a:moveTo>
                    <a:pt x="0" y="1"/>
                  </a:moveTo>
                  <a:lnTo>
                    <a:pt x="0" y="3857"/>
                  </a:lnTo>
                  <a:lnTo>
                    <a:pt x="5869" y="3857"/>
                  </a:lnTo>
                  <a:lnTo>
                    <a:pt x="58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39"/>
            <p:cNvSpPr/>
            <p:nvPr/>
          </p:nvSpPr>
          <p:spPr>
            <a:xfrm>
              <a:off x="6316425" y="2334775"/>
              <a:ext cx="146725" cy="96450"/>
            </a:xfrm>
            <a:custGeom>
              <a:avLst/>
              <a:gdLst/>
              <a:ahLst/>
              <a:cxnLst/>
              <a:rect l="l" t="t" r="r" b="b"/>
              <a:pathLst>
                <a:path w="5869" h="3858" extrusionOk="0">
                  <a:moveTo>
                    <a:pt x="0" y="1"/>
                  </a:moveTo>
                  <a:lnTo>
                    <a:pt x="0" y="3857"/>
                  </a:lnTo>
                  <a:lnTo>
                    <a:pt x="5869" y="3857"/>
                  </a:lnTo>
                  <a:lnTo>
                    <a:pt x="58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39"/>
            <p:cNvSpPr/>
            <p:nvPr/>
          </p:nvSpPr>
          <p:spPr>
            <a:xfrm>
              <a:off x="6225875" y="2453825"/>
              <a:ext cx="137525" cy="135000"/>
            </a:xfrm>
            <a:custGeom>
              <a:avLst/>
              <a:gdLst/>
              <a:ahLst/>
              <a:cxnLst/>
              <a:rect l="l" t="t" r="r" b="b"/>
              <a:pathLst>
                <a:path w="5501" h="5400" extrusionOk="0">
                  <a:moveTo>
                    <a:pt x="1" y="1"/>
                  </a:moveTo>
                  <a:lnTo>
                    <a:pt x="1" y="5400"/>
                  </a:lnTo>
                  <a:lnTo>
                    <a:pt x="5500" y="5400"/>
                  </a:lnTo>
                  <a:lnTo>
                    <a:pt x="550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39"/>
            <p:cNvSpPr/>
            <p:nvPr/>
          </p:nvSpPr>
          <p:spPr>
            <a:xfrm>
              <a:off x="6386000" y="2453825"/>
              <a:ext cx="136675" cy="135000"/>
            </a:xfrm>
            <a:custGeom>
              <a:avLst/>
              <a:gdLst/>
              <a:ahLst/>
              <a:cxnLst/>
              <a:rect l="l" t="t" r="r" b="b"/>
              <a:pathLst>
                <a:path w="5467" h="5400" extrusionOk="0">
                  <a:moveTo>
                    <a:pt x="0" y="1"/>
                  </a:moveTo>
                  <a:lnTo>
                    <a:pt x="0" y="5400"/>
                  </a:lnTo>
                  <a:lnTo>
                    <a:pt x="5466" y="5400"/>
                  </a:lnTo>
                  <a:lnTo>
                    <a:pt x="5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39"/>
            <p:cNvSpPr/>
            <p:nvPr/>
          </p:nvSpPr>
          <p:spPr>
            <a:xfrm>
              <a:off x="6574625" y="2927500"/>
              <a:ext cx="201225" cy="134975"/>
            </a:xfrm>
            <a:custGeom>
              <a:avLst/>
              <a:gdLst/>
              <a:ahLst/>
              <a:cxnLst/>
              <a:rect l="l" t="t" r="r" b="b"/>
              <a:pathLst>
                <a:path w="8049" h="5399" extrusionOk="0">
                  <a:moveTo>
                    <a:pt x="0" y="0"/>
                  </a:moveTo>
                  <a:lnTo>
                    <a:pt x="0" y="5399"/>
                  </a:lnTo>
                  <a:lnTo>
                    <a:pt x="8048" y="5399"/>
                  </a:lnTo>
                  <a:lnTo>
                    <a:pt x="8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39"/>
            <p:cNvSpPr/>
            <p:nvPr/>
          </p:nvSpPr>
          <p:spPr>
            <a:xfrm>
              <a:off x="6486600" y="2334775"/>
              <a:ext cx="145900" cy="96450"/>
            </a:xfrm>
            <a:custGeom>
              <a:avLst/>
              <a:gdLst/>
              <a:ahLst/>
              <a:cxnLst/>
              <a:rect l="l" t="t" r="r" b="b"/>
              <a:pathLst>
                <a:path w="5836" h="3858" extrusionOk="0">
                  <a:moveTo>
                    <a:pt x="0" y="1"/>
                  </a:moveTo>
                  <a:lnTo>
                    <a:pt x="0" y="3857"/>
                  </a:lnTo>
                  <a:lnTo>
                    <a:pt x="5835" y="3857"/>
                  </a:lnTo>
                  <a:lnTo>
                    <a:pt x="583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39"/>
            <p:cNvSpPr/>
            <p:nvPr/>
          </p:nvSpPr>
          <p:spPr>
            <a:xfrm>
              <a:off x="4463700" y="2453825"/>
              <a:ext cx="140025" cy="135000"/>
            </a:xfrm>
            <a:custGeom>
              <a:avLst/>
              <a:gdLst/>
              <a:ahLst/>
              <a:cxnLst/>
              <a:rect l="l" t="t" r="r" b="b"/>
              <a:pathLst>
                <a:path w="5601" h="5400" extrusionOk="0">
                  <a:moveTo>
                    <a:pt x="0" y="1"/>
                  </a:moveTo>
                  <a:lnTo>
                    <a:pt x="0" y="5400"/>
                  </a:lnTo>
                  <a:lnTo>
                    <a:pt x="5601" y="5400"/>
                  </a:lnTo>
                  <a:lnTo>
                    <a:pt x="560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39"/>
            <p:cNvSpPr/>
            <p:nvPr/>
          </p:nvSpPr>
          <p:spPr>
            <a:xfrm>
              <a:off x="5639050" y="2334775"/>
              <a:ext cx="146725" cy="96450"/>
            </a:xfrm>
            <a:custGeom>
              <a:avLst/>
              <a:gdLst/>
              <a:ahLst/>
              <a:cxnLst/>
              <a:rect l="l" t="t" r="r" b="b"/>
              <a:pathLst>
                <a:path w="5869" h="3858" extrusionOk="0">
                  <a:moveTo>
                    <a:pt x="0" y="1"/>
                  </a:moveTo>
                  <a:lnTo>
                    <a:pt x="0" y="3857"/>
                  </a:lnTo>
                  <a:lnTo>
                    <a:pt x="5869" y="3857"/>
                  </a:lnTo>
                  <a:lnTo>
                    <a:pt x="58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39"/>
            <p:cNvSpPr/>
            <p:nvPr/>
          </p:nvSpPr>
          <p:spPr>
            <a:xfrm>
              <a:off x="5808375" y="2334775"/>
              <a:ext cx="146750" cy="96450"/>
            </a:xfrm>
            <a:custGeom>
              <a:avLst/>
              <a:gdLst/>
              <a:ahLst/>
              <a:cxnLst/>
              <a:rect l="l" t="t" r="r" b="b"/>
              <a:pathLst>
                <a:path w="5870" h="3858" extrusionOk="0">
                  <a:moveTo>
                    <a:pt x="1" y="1"/>
                  </a:moveTo>
                  <a:lnTo>
                    <a:pt x="1" y="3857"/>
                  </a:lnTo>
                  <a:lnTo>
                    <a:pt x="5869" y="3857"/>
                  </a:lnTo>
                  <a:lnTo>
                    <a:pt x="58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39"/>
            <p:cNvSpPr/>
            <p:nvPr/>
          </p:nvSpPr>
          <p:spPr>
            <a:xfrm>
              <a:off x="5746350" y="2453825"/>
              <a:ext cx="136675" cy="135000"/>
            </a:xfrm>
            <a:custGeom>
              <a:avLst/>
              <a:gdLst/>
              <a:ahLst/>
              <a:cxnLst/>
              <a:rect l="l" t="t" r="r" b="b"/>
              <a:pathLst>
                <a:path w="5467" h="5400" extrusionOk="0">
                  <a:moveTo>
                    <a:pt x="1" y="1"/>
                  </a:moveTo>
                  <a:lnTo>
                    <a:pt x="1" y="5400"/>
                  </a:lnTo>
                  <a:lnTo>
                    <a:pt x="5466" y="5400"/>
                  </a:lnTo>
                  <a:lnTo>
                    <a:pt x="5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39"/>
            <p:cNvSpPr/>
            <p:nvPr/>
          </p:nvSpPr>
          <p:spPr>
            <a:xfrm>
              <a:off x="6066600" y="2453825"/>
              <a:ext cx="136675" cy="135000"/>
            </a:xfrm>
            <a:custGeom>
              <a:avLst/>
              <a:gdLst/>
              <a:ahLst/>
              <a:cxnLst/>
              <a:rect l="l" t="t" r="r" b="b"/>
              <a:pathLst>
                <a:path w="5467" h="5400" extrusionOk="0">
                  <a:moveTo>
                    <a:pt x="0" y="1"/>
                  </a:moveTo>
                  <a:lnTo>
                    <a:pt x="0" y="5400"/>
                  </a:lnTo>
                  <a:lnTo>
                    <a:pt x="5466" y="5400"/>
                  </a:lnTo>
                  <a:lnTo>
                    <a:pt x="5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39"/>
            <p:cNvSpPr/>
            <p:nvPr/>
          </p:nvSpPr>
          <p:spPr>
            <a:xfrm>
              <a:off x="5586225" y="2453825"/>
              <a:ext cx="136675" cy="135000"/>
            </a:xfrm>
            <a:custGeom>
              <a:avLst/>
              <a:gdLst/>
              <a:ahLst/>
              <a:cxnLst/>
              <a:rect l="l" t="t" r="r" b="b"/>
              <a:pathLst>
                <a:path w="5467" h="5400" extrusionOk="0">
                  <a:moveTo>
                    <a:pt x="1" y="1"/>
                  </a:moveTo>
                  <a:lnTo>
                    <a:pt x="1" y="5400"/>
                  </a:lnTo>
                  <a:lnTo>
                    <a:pt x="5467" y="5400"/>
                  </a:lnTo>
                  <a:lnTo>
                    <a:pt x="5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39"/>
            <p:cNvSpPr/>
            <p:nvPr/>
          </p:nvSpPr>
          <p:spPr>
            <a:xfrm>
              <a:off x="5906475" y="2453825"/>
              <a:ext cx="136675" cy="135000"/>
            </a:xfrm>
            <a:custGeom>
              <a:avLst/>
              <a:gdLst/>
              <a:ahLst/>
              <a:cxnLst/>
              <a:rect l="l" t="t" r="r" b="b"/>
              <a:pathLst>
                <a:path w="5467" h="5400" extrusionOk="0">
                  <a:moveTo>
                    <a:pt x="0" y="1"/>
                  </a:moveTo>
                  <a:lnTo>
                    <a:pt x="0" y="5400"/>
                  </a:lnTo>
                  <a:lnTo>
                    <a:pt x="5466" y="5400"/>
                  </a:lnTo>
                  <a:lnTo>
                    <a:pt x="5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39"/>
            <p:cNvSpPr/>
            <p:nvPr/>
          </p:nvSpPr>
          <p:spPr>
            <a:xfrm>
              <a:off x="5977725" y="2334775"/>
              <a:ext cx="146750" cy="96450"/>
            </a:xfrm>
            <a:custGeom>
              <a:avLst/>
              <a:gdLst/>
              <a:ahLst/>
              <a:cxnLst/>
              <a:rect l="l" t="t" r="r" b="b"/>
              <a:pathLst>
                <a:path w="5870" h="3858" extrusionOk="0">
                  <a:moveTo>
                    <a:pt x="1" y="1"/>
                  </a:moveTo>
                  <a:lnTo>
                    <a:pt x="1" y="3857"/>
                  </a:lnTo>
                  <a:lnTo>
                    <a:pt x="5869" y="3857"/>
                  </a:lnTo>
                  <a:lnTo>
                    <a:pt x="58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39"/>
            <p:cNvSpPr/>
            <p:nvPr/>
          </p:nvSpPr>
          <p:spPr>
            <a:xfrm>
              <a:off x="5779875" y="2927500"/>
              <a:ext cx="135850" cy="134975"/>
            </a:xfrm>
            <a:custGeom>
              <a:avLst/>
              <a:gdLst/>
              <a:ahLst/>
              <a:cxnLst/>
              <a:rect l="l" t="t" r="r" b="b"/>
              <a:pathLst>
                <a:path w="5434" h="5399" extrusionOk="0">
                  <a:moveTo>
                    <a:pt x="1" y="0"/>
                  </a:moveTo>
                  <a:lnTo>
                    <a:pt x="1" y="5399"/>
                  </a:lnTo>
                  <a:lnTo>
                    <a:pt x="5433" y="5399"/>
                  </a:lnTo>
                  <a:lnTo>
                    <a:pt x="54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39"/>
            <p:cNvSpPr/>
            <p:nvPr/>
          </p:nvSpPr>
          <p:spPr>
            <a:xfrm>
              <a:off x="6492475" y="2769875"/>
              <a:ext cx="135825" cy="135000"/>
            </a:xfrm>
            <a:custGeom>
              <a:avLst/>
              <a:gdLst/>
              <a:ahLst/>
              <a:cxnLst/>
              <a:rect l="l" t="t" r="r" b="b"/>
              <a:pathLst>
                <a:path w="5433" h="5400" extrusionOk="0">
                  <a:moveTo>
                    <a:pt x="0" y="1"/>
                  </a:moveTo>
                  <a:lnTo>
                    <a:pt x="0" y="5400"/>
                  </a:lnTo>
                  <a:lnTo>
                    <a:pt x="5433" y="5400"/>
                  </a:lnTo>
                  <a:lnTo>
                    <a:pt x="54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39"/>
            <p:cNvSpPr/>
            <p:nvPr/>
          </p:nvSpPr>
          <p:spPr>
            <a:xfrm>
              <a:off x="6334025" y="2769875"/>
              <a:ext cx="135825" cy="135000"/>
            </a:xfrm>
            <a:custGeom>
              <a:avLst/>
              <a:gdLst/>
              <a:ahLst/>
              <a:cxnLst/>
              <a:rect l="l" t="t" r="r" b="b"/>
              <a:pathLst>
                <a:path w="5433" h="5400" extrusionOk="0">
                  <a:moveTo>
                    <a:pt x="0" y="1"/>
                  </a:moveTo>
                  <a:lnTo>
                    <a:pt x="0" y="5400"/>
                  </a:lnTo>
                  <a:lnTo>
                    <a:pt x="5433" y="5400"/>
                  </a:lnTo>
                  <a:lnTo>
                    <a:pt x="54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39"/>
            <p:cNvSpPr/>
            <p:nvPr/>
          </p:nvSpPr>
          <p:spPr>
            <a:xfrm>
              <a:off x="6415350" y="2927500"/>
              <a:ext cx="135825" cy="134975"/>
            </a:xfrm>
            <a:custGeom>
              <a:avLst/>
              <a:gdLst/>
              <a:ahLst/>
              <a:cxnLst/>
              <a:rect l="l" t="t" r="r" b="b"/>
              <a:pathLst>
                <a:path w="5433" h="5399" extrusionOk="0">
                  <a:moveTo>
                    <a:pt x="0" y="0"/>
                  </a:moveTo>
                  <a:lnTo>
                    <a:pt x="0" y="5399"/>
                  </a:lnTo>
                  <a:lnTo>
                    <a:pt x="5433" y="5399"/>
                  </a:lnTo>
                  <a:lnTo>
                    <a:pt x="54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39"/>
            <p:cNvSpPr/>
            <p:nvPr/>
          </p:nvSpPr>
          <p:spPr>
            <a:xfrm>
              <a:off x="6256900" y="2927500"/>
              <a:ext cx="135825" cy="134975"/>
            </a:xfrm>
            <a:custGeom>
              <a:avLst/>
              <a:gdLst/>
              <a:ahLst/>
              <a:cxnLst/>
              <a:rect l="l" t="t" r="r" b="b"/>
              <a:pathLst>
                <a:path w="5433" h="5399" extrusionOk="0">
                  <a:moveTo>
                    <a:pt x="0" y="0"/>
                  </a:moveTo>
                  <a:lnTo>
                    <a:pt x="0" y="5399"/>
                  </a:lnTo>
                  <a:lnTo>
                    <a:pt x="5433" y="5399"/>
                  </a:lnTo>
                  <a:lnTo>
                    <a:pt x="54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39"/>
            <p:cNvSpPr/>
            <p:nvPr/>
          </p:nvSpPr>
          <p:spPr>
            <a:xfrm>
              <a:off x="5939175" y="2927500"/>
              <a:ext cx="135825" cy="134975"/>
            </a:xfrm>
            <a:custGeom>
              <a:avLst/>
              <a:gdLst/>
              <a:ahLst/>
              <a:cxnLst/>
              <a:rect l="l" t="t" r="r" b="b"/>
              <a:pathLst>
                <a:path w="5433" h="5399" extrusionOk="0">
                  <a:moveTo>
                    <a:pt x="0" y="0"/>
                  </a:moveTo>
                  <a:lnTo>
                    <a:pt x="0" y="5399"/>
                  </a:lnTo>
                  <a:lnTo>
                    <a:pt x="5433" y="5399"/>
                  </a:lnTo>
                  <a:lnTo>
                    <a:pt x="54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39"/>
            <p:cNvSpPr/>
            <p:nvPr/>
          </p:nvSpPr>
          <p:spPr>
            <a:xfrm>
              <a:off x="6097600" y="2927500"/>
              <a:ext cx="135850" cy="134975"/>
            </a:xfrm>
            <a:custGeom>
              <a:avLst/>
              <a:gdLst/>
              <a:ahLst/>
              <a:cxnLst/>
              <a:rect l="l" t="t" r="r" b="b"/>
              <a:pathLst>
                <a:path w="5434" h="5399" extrusionOk="0">
                  <a:moveTo>
                    <a:pt x="1" y="0"/>
                  </a:moveTo>
                  <a:lnTo>
                    <a:pt x="1" y="5399"/>
                  </a:lnTo>
                  <a:lnTo>
                    <a:pt x="5433" y="5399"/>
                  </a:lnTo>
                  <a:lnTo>
                    <a:pt x="54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39"/>
            <p:cNvSpPr/>
            <p:nvPr/>
          </p:nvSpPr>
          <p:spPr>
            <a:xfrm>
              <a:off x="6174750" y="2769875"/>
              <a:ext cx="135825" cy="135000"/>
            </a:xfrm>
            <a:custGeom>
              <a:avLst/>
              <a:gdLst/>
              <a:ahLst/>
              <a:cxnLst/>
              <a:rect l="l" t="t" r="r" b="b"/>
              <a:pathLst>
                <a:path w="5433" h="5400" extrusionOk="0">
                  <a:moveTo>
                    <a:pt x="0" y="1"/>
                  </a:moveTo>
                  <a:lnTo>
                    <a:pt x="0" y="5400"/>
                  </a:lnTo>
                  <a:lnTo>
                    <a:pt x="5432" y="5400"/>
                  </a:lnTo>
                  <a:lnTo>
                    <a:pt x="543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39"/>
            <p:cNvSpPr/>
            <p:nvPr/>
          </p:nvSpPr>
          <p:spPr>
            <a:xfrm>
              <a:off x="6015450" y="2769875"/>
              <a:ext cx="135850" cy="135000"/>
            </a:xfrm>
            <a:custGeom>
              <a:avLst/>
              <a:gdLst/>
              <a:ahLst/>
              <a:cxnLst/>
              <a:rect l="l" t="t" r="r" b="b"/>
              <a:pathLst>
                <a:path w="5434" h="5400" extrusionOk="0">
                  <a:moveTo>
                    <a:pt x="1" y="1"/>
                  </a:moveTo>
                  <a:lnTo>
                    <a:pt x="1" y="5400"/>
                  </a:lnTo>
                  <a:lnTo>
                    <a:pt x="5433" y="5400"/>
                  </a:lnTo>
                  <a:lnTo>
                    <a:pt x="54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39"/>
            <p:cNvSpPr/>
            <p:nvPr/>
          </p:nvSpPr>
          <p:spPr>
            <a:xfrm>
              <a:off x="6655950" y="2334775"/>
              <a:ext cx="119900" cy="96450"/>
            </a:xfrm>
            <a:custGeom>
              <a:avLst/>
              <a:gdLst/>
              <a:ahLst/>
              <a:cxnLst/>
              <a:rect l="l" t="t" r="r" b="b"/>
              <a:pathLst>
                <a:path w="4796" h="3858" extrusionOk="0">
                  <a:moveTo>
                    <a:pt x="0" y="1"/>
                  </a:moveTo>
                  <a:lnTo>
                    <a:pt x="0" y="3857"/>
                  </a:lnTo>
                  <a:lnTo>
                    <a:pt x="4795" y="3857"/>
                  </a:lnTo>
                  <a:lnTo>
                    <a:pt x="479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39"/>
            <p:cNvSpPr/>
            <p:nvPr/>
          </p:nvSpPr>
          <p:spPr>
            <a:xfrm>
              <a:off x="4463700" y="2334775"/>
              <a:ext cx="135825" cy="96450"/>
            </a:xfrm>
            <a:custGeom>
              <a:avLst/>
              <a:gdLst/>
              <a:ahLst/>
              <a:cxnLst/>
              <a:rect l="l" t="t" r="r" b="b"/>
              <a:pathLst>
                <a:path w="5433" h="3858" extrusionOk="0">
                  <a:moveTo>
                    <a:pt x="0" y="1"/>
                  </a:moveTo>
                  <a:lnTo>
                    <a:pt x="0" y="3857"/>
                  </a:lnTo>
                  <a:lnTo>
                    <a:pt x="5433" y="3857"/>
                  </a:lnTo>
                  <a:lnTo>
                    <a:pt x="54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39"/>
            <p:cNvSpPr/>
            <p:nvPr/>
          </p:nvSpPr>
          <p:spPr>
            <a:xfrm>
              <a:off x="4463700" y="3085925"/>
              <a:ext cx="2312150" cy="140025"/>
            </a:xfrm>
            <a:custGeom>
              <a:avLst/>
              <a:gdLst/>
              <a:ahLst/>
              <a:cxnLst/>
              <a:rect l="l" t="t" r="r" b="b"/>
              <a:pathLst>
                <a:path w="92486" h="5601" extrusionOk="0">
                  <a:moveTo>
                    <a:pt x="0" y="1"/>
                  </a:moveTo>
                  <a:lnTo>
                    <a:pt x="0" y="5601"/>
                  </a:lnTo>
                  <a:lnTo>
                    <a:pt x="92485" y="5601"/>
                  </a:lnTo>
                  <a:lnTo>
                    <a:pt x="924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39"/>
            <p:cNvSpPr/>
            <p:nvPr/>
          </p:nvSpPr>
          <p:spPr>
            <a:xfrm>
              <a:off x="6546125" y="2453825"/>
              <a:ext cx="229725" cy="135000"/>
            </a:xfrm>
            <a:custGeom>
              <a:avLst/>
              <a:gdLst/>
              <a:ahLst/>
              <a:cxnLst/>
              <a:rect l="l" t="t" r="r" b="b"/>
              <a:pathLst>
                <a:path w="9189" h="5400" extrusionOk="0">
                  <a:moveTo>
                    <a:pt x="0" y="1"/>
                  </a:moveTo>
                  <a:lnTo>
                    <a:pt x="0" y="5400"/>
                  </a:lnTo>
                  <a:lnTo>
                    <a:pt x="9188" y="5400"/>
                  </a:lnTo>
                  <a:lnTo>
                    <a:pt x="918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39"/>
            <p:cNvSpPr/>
            <p:nvPr/>
          </p:nvSpPr>
          <p:spPr>
            <a:xfrm>
              <a:off x="6651750" y="2769875"/>
              <a:ext cx="124100" cy="135000"/>
            </a:xfrm>
            <a:custGeom>
              <a:avLst/>
              <a:gdLst/>
              <a:ahLst/>
              <a:cxnLst/>
              <a:rect l="l" t="t" r="r" b="b"/>
              <a:pathLst>
                <a:path w="4964" h="5400" extrusionOk="0">
                  <a:moveTo>
                    <a:pt x="1" y="1"/>
                  </a:moveTo>
                  <a:lnTo>
                    <a:pt x="1" y="5400"/>
                  </a:lnTo>
                  <a:lnTo>
                    <a:pt x="4963" y="5400"/>
                  </a:lnTo>
                  <a:lnTo>
                    <a:pt x="49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39"/>
            <p:cNvSpPr/>
            <p:nvPr/>
          </p:nvSpPr>
          <p:spPr>
            <a:xfrm>
              <a:off x="4463700" y="2612275"/>
              <a:ext cx="2312150" cy="135000"/>
            </a:xfrm>
            <a:custGeom>
              <a:avLst/>
              <a:gdLst/>
              <a:ahLst/>
              <a:cxnLst/>
              <a:rect l="l" t="t" r="r" b="b"/>
              <a:pathLst>
                <a:path w="92486" h="5400" extrusionOk="0">
                  <a:moveTo>
                    <a:pt x="0" y="0"/>
                  </a:moveTo>
                  <a:lnTo>
                    <a:pt x="0" y="5399"/>
                  </a:lnTo>
                  <a:lnTo>
                    <a:pt x="92485" y="5399"/>
                  </a:lnTo>
                  <a:lnTo>
                    <a:pt x="92485" y="0"/>
                  </a:lnTo>
                  <a:lnTo>
                    <a:pt x="85980" y="0"/>
                  </a:lnTo>
                  <a:lnTo>
                    <a:pt x="85980" y="5332"/>
                  </a:lnTo>
                  <a:lnTo>
                    <a:pt x="85041" y="5332"/>
                  </a:lnTo>
                  <a:lnTo>
                    <a:pt x="85041" y="0"/>
                  </a:lnTo>
                  <a:lnTo>
                    <a:pt x="79609" y="0"/>
                  </a:lnTo>
                  <a:lnTo>
                    <a:pt x="79609" y="5332"/>
                  </a:lnTo>
                  <a:lnTo>
                    <a:pt x="78703" y="5332"/>
                  </a:lnTo>
                  <a:lnTo>
                    <a:pt x="78703" y="0"/>
                  </a:lnTo>
                  <a:lnTo>
                    <a:pt x="73271" y="0"/>
                  </a:lnTo>
                  <a:lnTo>
                    <a:pt x="73271" y="5332"/>
                  </a:lnTo>
                  <a:lnTo>
                    <a:pt x="72332" y="5332"/>
                  </a:lnTo>
                  <a:lnTo>
                    <a:pt x="72332" y="0"/>
                  </a:lnTo>
                  <a:lnTo>
                    <a:pt x="66900" y="0"/>
                  </a:lnTo>
                  <a:lnTo>
                    <a:pt x="66900" y="5332"/>
                  </a:lnTo>
                  <a:lnTo>
                    <a:pt x="65994" y="5332"/>
                  </a:lnTo>
                  <a:lnTo>
                    <a:pt x="65994" y="0"/>
                  </a:lnTo>
                  <a:lnTo>
                    <a:pt x="60562" y="0"/>
                  </a:lnTo>
                  <a:lnTo>
                    <a:pt x="60562" y="5332"/>
                  </a:lnTo>
                  <a:lnTo>
                    <a:pt x="59623" y="5332"/>
                  </a:lnTo>
                  <a:lnTo>
                    <a:pt x="59623" y="0"/>
                  </a:lnTo>
                  <a:lnTo>
                    <a:pt x="54190" y="0"/>
                  </a:lnTo>
                  <a:lnTo>
                    <a:pt x="54190" y="5332"/>
                  </a:lnTo>
                  <a:lnTo>
                    <a:pt x="53251" y="5332"/>
                  </a:lnTo>
                  <a:lnTo>
                    <a:pt x="53251" y="0"/>
                  </a:lnTo>
                  <a:lnTo>
                    <a:pt x="47819" y="0"/>
                  </a:lnTo>
                  <a:lnTo>
                    <a:pt x="47819" y="5332"/>
                  </a:lnTo>
                  <a:lnTo>
                    <a:pt x="46914" y="5332"/>
                  </a:lnTo>
                  <a:lnTo>
                    <a:pt x="46914" y="0"/>
                  </a:lnTo>
                  <a:lnTo>
                    <a:pt x="41481" y="0"/>
                  </a:lnTo>
                  <a:lnTo>
                    <a:pt x="41481" y="5332"/>
                  </a:lnTo>
                  <a:lnTo>
                    <a:pt x="40542" y="5332"/>
                  </a:lnTo>
                  <a:lnTo>
                    <a:pt x="40542" y="0"/>
                  </a:lnTo>
                  <a:lnTo>
                    <a:pt x="35110" y="0"/>
                  </a:lnTo>
                  <a:lnTo>
                    <a:pt x="35110" y="5332"/>
                  </a:lnTo>
                  <a:lnTo>
                    <a:pt x="34204" y="5332"/>
                  </a:lnTo>
                  <a:lnTo>
                    <a:pt x="34204" y="0"/>
                  </a:lnTo>
                  <a:lnTo>
                    <a:pt x="28772" y="0"/>
                  </a:lnTo>
                  <a:lnTo>
                    <a:pt x="28772" y="5332"/>
                  </a:lnTo>
                  <a:lnTo>
                    <a:pt x="27833" y="5332"/>
                  </a:lnTo>
                  <a:lnTo>
                    <a:pt x="27833" y="0"/>
                  </a:lnTo>
                  <a:lnTo>
                    <a:pt x="22401" y="0"/>
                  </a:lnTo>
                  <a:lnTo>
                    <a:pt x="22401" y="5332"/>
                  </a:lnTo>
                  <a:lnTo>
                    <a:pt x="21495" y="5332"/>
                  </a:lnTo>
                  <a:lnTo>
                    <a:pt x="21495" y="0"/>
                  </a:lnTo>
                  <a:lnTo>
                    <a:pt x="16063" y="0"/>
                  </a:lnTo>
                  <a:lnTo>
                    <a:pt x="16063" y="5332"/>
                  </a:lnTo>
                  <a:lnTo>
                    <a:pt x="15124" y="5332"/>
                  </a:lnTo>
                  <a:lnTo>
                    <a:pt x="15124" y="0"/>
                  </a:lnTo>
                  <a:lnTo>
                    <a:pt x="9692" y="0"/>
                  </a:lnTo>
                  <a:lnTo>
                    <a:pt x="9692" y="5332"/>
                  </a:lnTo>
                  <a:lnTo>
                    <a:pt x="8753" y="5332"/>
                  </a:lnTo>
                  <a:lnTo>
                    <a:pt x="875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39"/>
            <p:cNvSpPr/>
            <p:nvPr/>
          </p:nvSpPr>
          <p:spPr>
            <a:xfrm>
              <a:off x="5380000" y="2769875"/>
              <a:ext cx="135825" cy="135000"/>
            </a:xfrm>
            <a:custGeom>
              <a:avLst/>
              <a:gdLst/>
              <a:ahLst/>
              <a:cxnLst/>
              <a:rect l="l" t="t" r="r" b="b"/>
              <a:pathLst>
                <a:path w="5433" h="5400" extrusionOk="0">
                  <a:moveTo>
                    <a:pt x="0" y="1"/>
                  </a:moveTo>
                  <a:lnTo>
                    <a:pt x="0" y="5400"/>
                  </a:lnTo>
                  <a:lnTo>
                    <a:pt x="5433" y="5400"/>
                  </a:lnTo>
                  <a:lnTo>
                    <a:pt x="54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39"/>
            <p:cNvSpPr/>
            <p:nvPr/>
          </p:nvSpPr>
          <p:spPr>
            <a:xfrm>
              <a:off x="5857000" y="2769875"/>
              <a:ext cx="135850" cy="135000"/>
            </a:xfrm>
            <a:custGeom>
              <a:avLst/>
              <a:gdLst/>
              <a:ahLst/>
              <a:cxnLst/>
              <a:rect l="l" t="t" r="r" b="b"/>
              <a:pathLst>
                <a:path w="5434" h="5400" extrusionOk="0">
                  <a:moveTo>
                    <a:pt x="1" y="1"/>
                  </a:moveTo>
                  <a:lnTo>
                    <a:pt x="1" y="5400"/>
                  </a:lnTo>
                  <a:lnTo>
                    <a:pt x="5433" y="5400"/>
                  </a:lnTo>
                  <a:lnTo>
                    <a:pt x="54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39"/>
            <p:cNvSpPr/>
            <p:nvPr/>
          </p:nvSpPr>
          <p:spPr>
            <a:xfrm>
              <a:off x="5062275" y="2769875"/>
              <a:ext cx="135825" cy="135000"/>
            </a:xfrm>
            <a:custGeom>
              <a:avLst/>
              <a:gdLst/>
              <a:ahLst/>
              <a:cxnLst/>
              <a:rect l="l" t="t" r="r" b="b"/>
              <a:pathLst>
                <a:path w="5433" h="5400" extrusionOk="0">
                  <a:moveTo>
                    <a:pt x="0" y="1"/>
                  </a:moveTo>
                  <a:lnTo>
                    <a:pt x="0" y="5400"/>
                  </a:lnTo>
                  <a:lnTo>
                    <a:pt x="5433" y="5400"/>
                  </a:lnTo>
                  <a:lnTo>
                    <a:pt x="54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39"/>
            <p:cNvSpPr/>
            <p:nvPr/>
          </p:nvSpPr>
          <p:spPr>
            <a:xfrm>
              <a:off x="5144425" y="2927500"/>
              <a:ext cx="135825" cy="134975"/>
            </a:xfrm>
            <a:custGeom>
              <a:avLst/>
              <a:gdLst/>
              <a:ahLst/>
              <a:cxnLst/>
              <a:rect l="l" t="t" r="r" b="b"/>
              <a:pathLst>
                <a:path w="5433" h="5399" extrusionOk="0">
                  <a:moveTo>
                    <a:pt x="1" y="0"/>
                  </a:moveTo>
                  <a:lnTo>
                    <a:pt x="1" y="5399"/>
                  </a:lnTo>
                  <a:lnTo>
                    <a:pt x="5433" y="5399"/>
                  </a:lnTo>
                  <a:lnTo>
                    <a:pt x="54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39"/>
            <p:cNvSpPr/>
            <p:nvPr/>
          </p:nvSpPr>
          <p:spPr>
            <a:xfrm>
              <a:off x="5220725" y="2769875"/>
              <a:ext cx="135825" cy="135000"/>
            </a:xfrm>
            <a:custGeom>
              <a:avLst/>
              <a:gdLst/>
              <a:ahLst/>
              <a:cxnLst/>
              <a:rect l="l" t="t" r="r" b="b"/>
              <a:pathLst>
                <a:path w="5433" h="5400" extrusionOk="0">
                  <a:moveTo>
                    <a:pt x="0" y="1"/>
                  </a:moveTo>
                  <a:lnTo>
                    <a:pt x="0" y="5400"/>
                  </a:lnTo>
                  <a:lnTo>
                    <a:pt x="5433" y="5400"/>
                  </a:lnTo>
                  <a:lnTo>
                    <a:pt x="54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39"/>
            <p:cNvSpPr/>
            <p:nvPr/>
          </p:nvSpPr>
          <p:spPr>
            <a:xfrm>
              <a:off x="4902975" y="2769875"/>
              <a:ext cx="135850" cy="135000"/>
            </a:xfrm>
            <a:custGeom>
              <a:avLst/>
              <a:gdLst/>
              <a:ahLst/>
              <a:cxnLst/>
              <a:rect l="l" t="t" r="r" b="b"/>
              <a:pathLst>
                <a:path w="5434" h="5400" extrusionOk="0">
                  <a:moveTo>
                    <a:pt x="1" y="1"/>
                  </a:moveTo>
                  <a:lnTo>
                    <a:pt x="1" y="5400"/>
                  </a:lnTo>
                  <a:lnTo>
                    <a:pt x="5433" y="5400"/>
                  </a:lnTo>
                  <a:lnTo>
                    <a:pt x="54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39"/>
            <p:cNvSpPr/>
            <p:nvPr/>
          </p:nvSpPr>
          <p:spPr>
            <a:xfrm>
              <a:off x="4826700" y="2927500"/>
              <a:ext cx="135825" cy="134975"/>
            </a:xfrm>
            <a:custGeom>
              <a:avLst/>
              <a:gdLst/>
              <a:ahLst/>
              <a:cxnLst/>
              <a:rect l="l" t="t" r="r" b="b"/>
              <a:pathLst>
                <a:path w="5433" h="5399" extrusionOk="0">
                  <a:moveTo>
                    <a:pt x="0" y="0"/>
                  </a:moveTo>
                  <a:lnTo>
                    <a:pt x="0" y="5399"/>
                  </a:lnTo>
                  <a:lnTo>
                    <a:pt x="5433" y="5399"/>
                  </a:lnTo>
                  <a:lnTo>
                    <a:pt x="54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39"/>
            <p:cNvSpPr/>
            <p:nvPr/>
          </p:nvSpPr>
          <p:spPr>
            <a:xfrm>
              <a:off x="4985150" y="2927500"/>
              <a:ext cx="135825" cy="134975"/>
            </a:xfrm>
            <a:custGeom>
              <a:avLst/>
              <a:gdLst/>
              <a:ahLst/>
              <a:cxnLst/>
              <a:rect l="l" t="t" r="r" b="b"/>
              <a:pathLst>
                <a:path w="5433" h="5399" extrusionOk="0">
                  <a:moveTo>
                    <a:pt x="0" y="0"/>
                  </a:moveTo>
                  <a:lnTo>
                    <a:pt x="0" y="5399"/>
                  </a:lnTo>
                  <a:lnTo>
                    <a:pt x="5433" y="5399"/>
                  </a:lnTo>
                  <a:lnTo>
                    <a:pt x="54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39"/>
            <p:cNvSpPr/>
            <p:nvPr/>
          </p:nvSpPr>
          <p:spPr>
            <a:xfrm>
              <a:off x="5539275" y="2769875"/>
              <a:ext cx="135850" cy="135000"/>
            </a:xfrm>
            <a:custGeom>
              <a:avLst/>
              <a:gdLst/>
              <a:ahLst/>
              <a:cxnLst/>
              <a:rect l="l" t="t" r="r" b="b"/>
              <a:pathLst>
                <a:path w="5434" h="5400" extrusionOk="0">
                  <a:moveTo>
                    <a:pt x="1" y="1"/>
                  </a:moveTo>
                  <a:lnTo>
                    <a:pt x="1" y="5400"/>
                  </a:lnTo>
                  <a:lnTo>
                    <a:pt x="5433" y="5400"/>
                  </a:lnTo>
                  <a:lnTo>
                    <a:pt x="54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39"/>
            <p:cNvSpPr/>
            <p:nvPr/>
          </p:nvSpPr>
          <p:spPr>
            <a:xfrm>
              <a:off x="5621450" y="2927500"/>
              <a:ext cx="135825" cy="134975"/>
            </a:xfrm>
            <a:custGeom>
              <a:avLst/>
              <a:gdLst/>
              <a:ahLst/>
              <a:cxnLst/>
              <a:rect l="l" t="t" r="r" b="b"/>
              <a:pathLst>
                <a:path w="5433" h="5399" extrusionOk="0">
                  <a:moveTo>
                    <a:pt x="0" y="0"/>
                  </a:moveTo>
                  <a:lnTo>
                    <a:pt x="0" y="5399"/>
                  </a:lnTo>
                  <a:lnTo>
                    <a:pt x="5432" y="5399"/>
                  </a:lnTo>
                  <a:lnTo>
                    <a:pt x="543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39"/>
            <p:cNvSpPr/>
            <p:nvPr/>
          </p:nvSpPr>
          <p:spPr>
            <a:xfrm>
              <a:off x="5697725" y="2769875"/>
              <a:ext cx="135825" cy="135000"/>
            </a:xfrm>
            <a:custGeom>
              <a:avLst/>
              <a:gdLst/>
              <a:ahLst/>
              <a:cxnLst/>
              <a:rect l="l" t="t" r="r" b="b"/>
              <a:pathLst>
                <a:path w="5433" h="5400" extrusionOk="0">
                  <a:moveTo>
                    <a:pt x="1" y="1"/>
                  </a:moveTo>
                  <a:lnTo>
                    <a:pt x="1" y="5400"/>
                  </a:lnTo>
                  <a:lnTo>
                    <a:pt x="5433" y="5400"/>
                  </a:lnTo>
                  <a:lnTo>
                    <a:pt x="54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39"/>
            <p:cNvSpPr/>
            <p:nvPr/>
          </p:nvSpPr>
          <p:spPr>
            <a:xfrm>
              <a:off x="5302875" y="2927500"/>
              <a:ext cx="135825" cy="134975"/>
            </a:xfrm>
            <a:custGeom>
              <a:avLst/>
              <a:gdLst/>
              <a:ahLst/>
              <a:cxnLst/>
              <a:rect l="l" t="t" r="r" b="b"/>
              <a:pathLst>
                <a:path w="5433" h="5399" extrusionOk="0">
                  <a:moveTo>
                    <a:pt x="0" y="0"/>
                  </a:moveTo>
                  <a:lnTo>
                    <a:pt x="0" y="5399"/>
                  </a:lnTo>
                  <a:lnTo>
                    <a:pt x="5433" y="5399"/>
                  </a:lnTo>
                  <a:lnTo>
                    <a:pt x="54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39"/>
            <p:cNvSpPr/>
            <p:nvPr/>
          </p:nvSpPr>
          <p:spPr>
            <a:xfrm>
              <a:off x="5462150" y="2927500"/>
              <a:ext cx="135850" cy="134975"/>
            </a:xfrm>
            <a:custGeom>
              <a:avLst/>
              <a:gdLst/>
              <a:ahLst/>
              <a:cxnLst/>
              <a:rect l="l" t="t" r="r" b="b"/>
              <a:pathLst>
                <a:path w="5434" h="5399" extrusionOk="0">
                  <a:moveTo>
                    <a:pt x="1" y="0"/>
                  </a:moveTo>
                  <a:lnTo>
                    <a:pt x="1" y="5399"/>
                  </a:lnTo>
                  <a:lnTo>
                    <a:pt x="5433" y="5399"/>
                  </a:lnTo>
                  <a:lnTo>
                    <a:pt x="54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39"/>
            <p:cNvSpPr/>
            <p:nvPr/>
          </p:nvSpPr>
          <p:spPr>
            <a:xfrm>
              <a:off x="4744550" y="2769875"/>
              <a:ext cx="135825" cy="135000"/>
            </a:xfrm>
            <a:custGeom>
              <a:avLst/>
              <a:gdLst/>
              <a:ahLst/>
              <a:cxnLst/>
              <a:rect l="l" t="t" r="r" b="b"/>
              <a:pathLst>
                <a:path w="5433" h="5400" extrusionOk="0">
                  <a:moveTo>
                    <a:pt x="0" y="1"/>
                  </a:moveTo>
                  <a:lnTo>
                    <a:pt x="0" y="5400"/>
                  </a:lnTo>
                  <a:lnTo>
                    <a:pt x="5433" y="5400"/>
                  </a:lnTo>
                  <a:lnTo>
                    <a:pt x="54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39"/>
            <p:cNvSpPr/>
            <p:nvPr/>
          </p:nvSpPr>
          <p:spPr>
            <a:xfrm>
              <a:off x="4041175" y="1196325"/>
              <a:ext cx="3095150" cy="1032850"/>
            </a:xfrm>
            <a:custGeom>
              <a:avLst/>
              <a:gdLst/>
              <a:ahLst/>
              <a:cxnLst/>
              <a:rect l="l" t="t" r="r" b="b"/>
              <a:pathLst>
                <a:path w="123806" h="41314" extrusionOk="0">
                  <a:moveTo>
                    <a:pt x="3253" y="1"/>
                  </a:moveTo>
                  <a:lnTo>
                    <a:pt x="2415" y="235"/>
                  </a:lnTo>
                  <a:lnTo>
                    <a:pt x="1644" y="604"/>
                  </a:lnTo>
                  <a:lnTo>
                    <a:pt x="1007" y="1141"/>
                  </a:lnTo>
                  <a:lnTo>
                    <a:pt x="504" y="1778"/>
                  </a:lnTo>
                  <a:lnTo>
                    <a:pt x="168" y="2549"/>
                  </a:lnTo>
                  <a:lnTo>
                    <a:pt x="1" y="3388"/>
                  </a:lnTo>
                  <a:lnTo>
                    <a:pt x="1" y="4226"/>
                  </a:lnTo>
                  <a:lnTo>
                    <a:pt x="101" y="4695"/>
                  </a:lnTo>
                  <a:lnTo>
                    <a:pt x="8619" y="36351"/>
                  </a:lnTo>
                  <a:lnTo>
                    <a:pt x="8820" y="36954"/>
                  </a:lnTo>
                  <a:lnTo>
                    <a:pt x="9491" y="37960"/>
                  </a:lnTo>
                  <a:lnTo>
                    <a:pt x="10430" y="38698"/>
                  </a:lnTo>
                  <a:lnTo>
                    <a:pt x="11570" y="39101"/>
                  </a:lnTo>
                  <a:lnTo>
                    <a:pt x="12207" y="39134"/>
                  </a:lnTo>
                  <a:lnTo>
                    <a:pt x="24078" y="39134"/>
                  </a:lnTo>
                  <a:lnTo>
                    <a:pt x="24078" y="41314"/>
                  </a:lnTo>
                  <a:lnTo>
                    <a:pt x="100265" y="41314"/>
                  </a:lnTo>
                  <a:lnTo>
                    <a:pt x="100265" y="39134"/>
                  </a:lnTo>
                  <a:lnTo>
                    <a:pt x="111566" y="39134"/>
                  </a:lnTo>
                  <a:lnTo>
                    <a:pt x="112203" y="39101"/>
                  </a:lnTo>
                  <a:lnTo>
                    <a:pt x="113343" y="38698"/>
                  </a:lnTo>
                  <a:lnTo>
                    <a:pt x="114282" y="37960"/>
                  </a:lnTo>
                  <a:lnTo>
                    <a:pt x="114953" y="36954"/>
                  </a:lnTo>
                  <a:lnTo>
                    <a:pt x="115154" y="36384"/>
                  </a:lnTo>
                  <a:lnTo>
                    <a:pt x="123672" y="4695"/>
                  </a:lnTo>
                  <a:lnTo>
                    <a:pt x="123772" y="4259"/>
                  </a:lnTo>
                  <a:lnTo>
                    <a:pt x="123806" y="3388"/>
                  </a:lnTo>
                  <a:lnTo>
                    <a:pt x="123638" y="2549"/>
                  </a:lnTo>
                  <a:lnTo>
                    <a:pt x="123269" y="1811"/>
                  </a:lnTo>
                  <a:lnTo>
                    <a:pt x="122766" y="1141"/>
                  </a:lnTo>
                  <a:lnTo>
                    <a:pt x="122129" y="604"/>
                  </a:lnTo>
                  <a:lnTo>
                    <a:pt x="121391" y="235"/>
                  </a:lnTo>
                  <a:lnTo>
                    <a:pt x="120553" y="1"/>
                  </a:lnTo>
                  <a:close/>
                </a:path>
              </a:pathLst>
            </a:custGeom>
            <a:solidFill>
              <a:schemeClr val="dk2"/>
            </a:solidFill>
            <a:ln w="10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39"/>
            <p:cNvSpPr/>
            <p:nvPr/>
          </p:nvSpPr>
          <p:spPr>
            <a:xfrm>
              <a:off x="4237350" y="1294425"/>
              <a:ext cx="2701975" cy="809850"/>
            </a:xfrm>
            <a:custGeom>
              <a:avLst/>
              <a:gdLst/>
              <a:ahLst/>
              <a:cxnLst/>
              <a:rect l="l" t="t" r="r" b="b"/>
              <a:pathLst>
                <a:path w="108079" h="32394" extrusionOk="0">
                  <a:moveTo>
                    <a:pt x="0" y="0"/>
                  </a:moveTo>
                  <a:lnTo>
                    <a:pt x="9021" y="32393"/>
                  </a:lnTo>
                  <a:lnTo>
                    <a:pt x="99092" y="32393"/>
                  </a:lnTo>
                  <a:lnTo>
                    <a:pt x="108078" y="0"/>
                  </a:lnTo>
                  <a:close/>
                </a:path>
              </a:pathLst>
            </a:custGeom>
            <a:solidFill>
              <a:srgbClr val="6EDBFC"/>
            </a:solidFill>
            <a:ln w="10900"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39"/>
            <p:cNvSpPr/>
            <p:nvPr/>
          </p:nvSpPr>
          <p:spPr>
            <a:xfrm>
              <a:off x="4572675" y="1748800"/>
              <a:ext cx="39425" cy="10925"/>
            </a:xfrm>
            <a:custGeom>
              <a:avLst/>
              <a:gdLst/>
              <a:ahLst/>
              <a:cxnLst/>
              <a:rect l="l" t="t" r="r" b="b"/>
              <a:pathLst>
                <a:path w="1577" h="437" extrusionOk="0">
                  <a:moveTo>
                    <a:pt x="1" y="0"/>
                  </a:moveTo>
                  <a:lnTo>
                    <a:pt x="1" y="436"/>
                  </a:lnTo>
                  <a:lnTo>
                    <a:pt x="1577" y="436"/>
                  </a:lnTo>
                  <a:lnTo>
                    <a:pt x="1577" y="0"/>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39"/>
            <p:cNvSpPr/>
            <p:nvPr/>
          </p:nvSpPr>
          <p:spPr>
            <a:xfrm>
              <a:off x="4622150" y="1748800"/>
              <a:ext cx="39425" cy="10925"/>
            </a:xfrm>
            <a:custGeom>
              <a:avLst/>
              <a:gdLst/>
              <a:ahLst/>
              <a:cxnLst/>
              <a:rect l="l" t="t" r="r" b="b"/>
              <a:pathLst>
                <a:path w="1577" h="437" extrusionOk="0">
                  <a:moveTo>
                    <a:pt x="0" y="0"/>
                  </a:moveTo>
                  <a:lnTo>
                    <a:pt x="0" y="436"/>
                  </a:lnTo>
                  <a:lnTo>
                    <a:pt x="1576" y="436"/>
                  </a:lnTo>
                  <a:lnTo>
                    <a:pt x="1576" y="0"/>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39"/>
            <p:cNvSpPr/>
            <p:nvPr/>
          </p:nvSpPr>
          <p:spPr>
            <a:xfrm>
              <a:off x="4671600" y="1748800"/>
              <a:ext cx="39425" cy="10925"/>
            </a:xfrm>
            <a:custGeom>
              <a:avLst/>
              <a:gdLst/>
              <a:ahLst/>
              <a:cxnLst/>
              <a:rect l="l" t="t" r="r" b="b"/>
              <a:pathLst>
                <a:path w="1577" h="437" extrusionOk="0">
                  <a:moveTo>
                    <a:pt x="1" y="0"/>
                  </a:moveTo>
                  <a:lnTo>
                    <a:pt x="1" y="436"/>
                  </a:lnTo>
                  <a:lnTo>
                    <a:pt x="1577" y="436"/>
                  </a:lnTo>
                  <a:lnTo>
                    <a:pt x="1577" y="0"/>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39"/>
            <p:cNvSpPr/>
            <p:nvPr/>
          </p:nvSpPr>
          <p:spPr>
            <a:xfrm>
              <a:off x="4721075" y="1748800"/>
              <a:ext cx="39425" cy="10925"/>
            </a:xfrm>
            <a:custGeom>
              <a:avLst/>
              <a:gdLst/>
              <a:ahLst/>
              <a:cxnLst/>
              <a:rect l="l" t="t" r="r" b="b"/>
              <a:pathLst>
                <a:path w="1577" h="437" extrusionOk="0">
                  <a:moveTo>
                    <a:pt x="0" y="0"/>
                  </a:moveTo>
                  <a:lnTo>
                    <a:pt x="0" y="436"/>
                  </a:lnTo>
                  <a:lnTo>
                    <a:pt x="1576" y="436"/>
                  </a:lnTo>
                  <a:lnTo>
                    <a:pt x="1576" y="0"/>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39"/>
            <p:cNvSpPr/>
            <p:nvPr/>
          </p:nvSpPr>
          <p:spPr>
            <a:xfrm>
              <a:off x="4769700" y="1748800"/>
              <a:ext cx="40250" cy="10925"/>
            </a:xfrm>
            <a:custGeom>
              <a:avLst/>
              <a:gdLst/>
              <a:ahLst/>
              <a:cxnLst/>
              <a:rect l="l" t="t" r="r" b="b"/>
              <a:pathLst>
                <a:path w="1610" h="437" extrusionOk="0">
                  <a:moveTo>
                    <a:pt x="0" y="0"/>
                  </a:moveTo>
                  <a:lnTo>
                    <a:pt x="0" y="436"/>
                  </a:lnTo>
                  <a:lnTo>
                    <a:pt x="1610" y="436"/>
                  </a:lnTo>
                  <a:lnTo>
                    <a:pt x="1610" y="0"/>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39"/>
            <p:cNvSpPr/>
            <p:nvPr/>
          </p:nvSpPr>
          <p:spPr>
            <a:xfrm>
              <a:off x="4819150" y="1748800"/>
              <a:ext cx="40275" cy="10925"/>
            </a:xfrm>
            <a:custGeom>
              <a:avLst/>
              <a:gdLst/>
              <a:ahLst/>
              <a:cxnLst/>
              <a:rect l="l" t="t" r="r" b="b"/>
              <a:pathLst>
                <a:path w="1611" h="437" extrusionOk="0">
                  <a:moveTo>
                    <a:pt x="1" y="0"/>
                  </a:moveTo>
                  <a:lnTo>
                    <a:pt x="1" y="436"/>
                  </a:lnTo>
                  <a:lnTo>
                    <a:pt x="1610" y="436"/>
                  </a:lnTo>
                  <a:lnTo>
                    <a:pt x="1610" y="0"/>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39"/>
            <p:cNvSpPr/>
            <p:nvPr/>
          </p:nvSpPr>
          <p:spPr>
            <a:xfrm>
              <a:off x="4869450" y="1748800"/>
              <a:ext cx="39425" cy="10925"/>
            </a:xfrm>
            <a:custGeom>
              <a:avLst/>
              <a:gdLst/>
              <a:ahLst/>
              <a:cxnLst/>
              <a:rect l="l" t="t" r="r" b="b"/>
              <a:pathLst>
                <a:path w="1577" h="437" extrusionOk="0">
                  <a:moveTo>
                    <a:pt x="1" y="0"/>
                  </a:moveTo>
                  <a:lnTo>
                    <a:pt x="1" y="436"/>
                  </a:lnTo>
                  <a:lnTo>
                    <a:pt x="1577" y="436"/>
                  </a:lnTo>
                  <a:lnTo>
                    <a:pt x="1577" y="0"/>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39"/>
            <p:cNvSpPr/>
            <p:nvPr/>
          </p:nvSpPr>
          <p:spPr>
            <a:xfrm>
              <a:off x="4913875" y="1687600"/>
              <a:ext cx="54525" cy="116550"/>
            </a:xfrm>
            <a:custGeom>
              <a:avLst/>
              <a:gdLst/>
              <a:ahLst/>
              <a:cxnLst/>
              <a:rect l="l" t="t" r="r" b="b"/>
              <a:pathLst>
                <a:path w="2181" h="4662" extrusionOk="0">
                  <a:moveTo>
                    <a:pt x="1" y="0"/>
                  </a:moveTo>
                  <a:lnTo>
                    <a:pt x="1745" y="4661"/>
                  </a:lnTo>
                  <a:lnTo>
                    <a:pt x="2181" y="4661"/>
                  </a:lnTo>
                  <a:lnTo>
                    <a:pt x="437" y="0"/>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39"/>
            <p:cNvSpPr/>
            <p:nvPr/>
          </p:nvSpPr>
          <p:spPr>
            <a:xfrm>
              <a:off x="4532450" y="1578600"/>
              <a:ext cx="39425" cy="10925"/>
            </a:xfrm>
            <a:custGeom>
              <a:avLst/>
              <a:gdLst/>
              <a:ahLst/>
              <a:cxnLst/>
              <a:rect l="l" t="t" r="r" b="b"/>
              <a:pathLst>
                <a:path w="1577" h="437" extrusionOk="0">
                  <a:moveTo>
                    <a:pt x="0" y="1"/>
                  </a:moveTo>
                  <a:lnTo>
                    <a:pt x="0" y="437"/>
                  </a:lnTo>
                  <a:lnTo>
                    <a:pt x="1576" y="437"/>
                  </a:lnTo>
                  <a:lnTo>
                    <a:pt x="1576" y="1"/>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39"/>
            <p:cNvSpPr/>
            <p:nvPr/>
          </p:nvSpPr>
          <p:spPr>
            <a:xfrm>
              <a:off x="4581900" y="1578600"/>
              <a:ext cx="39425" cy="10925"/>
            </a:xfrm>
            <a:custGeom>
              <a:avLst/>
              <a:gdLst/>
              <a:ahLst/>
              <a:cxnLst/>
              <a:rect l="l" t="t" r="r" b="b"/>
              <a:pathLst>
                <a:path w="1577" h="437" extrusionOk="0">
                  <a:moveTo>
                    <a:pt x="1" y="1"/>
                  </a:moveTo>
                  <a:lnTo>
                    <a:pt x="1" y="437"/>
                  </a:lnTo>
                  <a:lnTo>
                    <a:pt x="1577" y="437"/>
                  </a:lnTo>
                  <a:lnTo>
                    <a:pt x="1577" y="1"/>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39"/>
            <p:cNvSpPr/>
            <p:nvPr/>
          </p:nvSpPr>
          <p:spPr>
            <a:xfrm>
              <a:off x="4631375" y="1578600"/>
              <a:ext cx="40250" cy="10925"/>
            </a:xfrm>
            <a:custGeom>
              <a:avLst/>
              <a:gdLst/>
              <a:ahLst/>
              <a:cxnLst/>
              <a:rect l="l" t="t" r="r" b="b"/>
              <a:pathLst>
                <a:path w="1610" h="437" extrusionOk="0">
                  <a:moveTo>
                    <a:pt x="0" y="1"/>
                  </a:moveTo>
                  <a:lnTo>
                    <a:pt x="0" y="437"/>
                  </a:lnTo>
                  <a:lnTo>
                    <a:pt x="1610" y="437"/>
                  </a:lnTo>
                  <a:lnTo>
                    <a:pt x="1610" y="1"/>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39"/>
            <p:cNvSpPr/>
            <p:nvPr/>
          </p:nvSpPr>
          <p:spPr>
            <a:xfrm>
              <a:off x="4680825" y="1578600"/>
              <a:ext cx="39425" cy="10925"/>
            </a:xfrm>
            <a:custGeom>
              <a:avLst/>
              <a:gdLst/>
              <a:ahLst/>
              <a:cxnLst/>
              <a:rect l="l" t="t" r="r" b="b"/>
              <a:pathLst>
                <a:path w="1577" h="437" extrusionOk="0">
                  <a:moveTo>
                    <a:pt x="1" y="1"/>
                  </a:moveTo>
                  <a:lnTo>
                    <a:pt x="1" y="437"/>
                  </a:lnTo>
                  <a:lnTo>
                    <a:pt x="1577" y="437"/>
                  </a:lnTo>
                  <a:lnTo>
                    <a:pt x="1577" y="1"/>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39"/>
            <p:cNvSpPr/>
            <p:nvPr/>
          </p:nvSpPr>
          <p:spPr>
            <a:xfrm>
              <a:off x="4730300" y="1578600"/>
              <a:ext cx="39425" cy="10925"/>
            </a:xfrm>
            <a:custGeom>
              <a:avLst/>
              <a:gdLst/>
              <a:ahLst/>
              <a:cxnLst/>
              <a:rect l="l" t="t" r="r" b="b"/>
              <a:pathLst>
                <a:path w="1577" h="437" extrusionOk="0">
                  <a:moveTo>
                    <a:pt x="0" y="1"/>
                  </a:moveTo>
                  <a:lnTo>
                    <a:pt x="0" y="437"/>
                  </a:lnTo>
                  <a:lnTo>
                    <a:pt x="1576" y="437"/>
                  </a:lnTo>
                  <a:lnTo>
                    <a:pt x="1576" y="1"/>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39"/>
            <p:cNvSpPr/>
            <p:nvPr/>
          </p:nvSpPr>
          <p:spPr>
            <a:xfrm>
              <a:off x="4814125" y="1578600"/>
              <a:ext cx="39425" cy="10925"/>
            </a:xfrm>
            <a:custGeom>
              <a:avLst/>
              <a:gdLst/>
              <a:ahLst/>
              <a:cxnLst/>
              <a:rect l="l" t="t" r="r" b="b"/>
              <a:pathLst>
                <a:path w="1577" h="437" extrusionOk="0">
                  <a:moveTo>
                    <a:pt x="0" y="1"/>
                  </a:moveTo>
                  <a:lnTo>
                    <a:pt x="0" y="437"/>
                  </a:lnTo>
                  <a:lnTo>
                    <a:pt x="1576" y="437"/>
                  </a:lnTo>
                  <a:lnTo>
                    <a:pt x="1576" y="1"/>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39"/>
            <p:cNvSpPr/>
            <p:nvPr/>
          </p:nvSpPr>
          <p:spPr>
            <a:xfrm>
              <a:off x="4863575" y="1578600"/>
              <a:ext cx="39425" cy="10925"/>
            </a:xfrm>
            <a:custGeom>
              <a:avLst/>
              <a:gdLst/>
              <a:ahLst/>
              <a:cxnLst/>
              <a:rect l="l" t="t" r="r" b="b"/>
              <a:pathLst>
                <a:path w="1577" h="437" extrusionOk="0">
                  <a:moveTo>
                    <a:pt x="1" y="1"/>
                  </a:moveTo>
                  <a:lnTo>
                    <a:pt x="1" y="437"/>
                  </a:lnTo>
                  <a:lnTo>
                    <a:pt x="1577" y="437"/>
                  </a:lnTo>
                  <a:lnTo>
                    <a:pt x="1577" y="1"/>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39"/>
            <p:cNvSpPr/>
            <p:nvPr/>
          </p:nvSpPr>
          <p:spPr>
            <a:xfrm>
              <a:off x="4913050" y="1578600"/>
              <a:ext cx="39425" cy="10925"/>
            </a:xfrm>
            <a:custGeom>
              <a:avLst/>
              <a:gdLst/>
              <a:ahLst/>
              <a:cxnLst/>
              <a:rect l="l" t="t" r="r" b="b"/>
              <a:pathLst>
                <a:path w="1577" h="437" extrusionOk="0">
                  <a:moveTo>
                    <a:pt x="0" y="1"/>
                  </a:moveTo>
                  <a:lnTo>
                    <a:pt x="0" y="437"/>
                  </a:lnTo>
                  <a:lnTo>
                    <a:pt x="1576" y="437"/>
                  </a:lnTo>
                  <a:lnTo>
                    <a:pt x="1576" y="1"/>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39"/>
            <p:cNvSpPr/>
            <p:nvPr/>
          </p:nvSpPr>
          <p:spPr>
            <a:xfrm>
              <a:off x="4961675" y="1578600"/>
              <a:ext cx="40250" cy="10925"/>
            </a:xfrm>
            <a:custGeom>
              <a:avLst/>
              <a:gdLst/>
              <a:ahLst/>
              <a:cxnLst/>
              <a:rect l="l" t="t" r="r" b="b"/>
              <a:pathLst>
                <a:path w="1610" h="437" extrusionOk="0">
                  <a:moveTo>
                    <a:pt x="0" y="1"/>
                  </a:moveTo>
                  <a:lnTo>
                    <a:pt x="0" y="437"/>
                  </a:lnTo>
                  <a:lnTo>
                    <a:pt x="1610" y="437"/>
                  </a:lnTo>
                  <a:lnTo>
                    <a:pt x="1610" y="1"/>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39"/>
            <p:cNvSpPr/>
            <p:nvPr/>
          </p:nvSpPr>
          <p:spPr>
            <a:xfrm>
              <a:off x="5011125" y="1578600"/>
              <a:ext cx="40275" cy="10925"/>
            </a:xfrm>
            <a:custGeom>
              <a:avLst/>
              <a:gdLst/>
              <a:ahLst/>
              <a:cxnLst/>
              <a:rect l="l" t="t" r="r" b="b"/>
              <a:pathLst>
                <a:path w="1611" h="437" extrusionOk="0">
                  <a:moveTo>
                    <a:pt x="1" y="1"/>
                  </a:moveTo>
                  <a:lnTo>
                    <a:pt x="1" y="437"/>
                  </a:lnTo>
                  <a:lnTo>
                    <a:pt x="1610" y="437"/>
                  </a:lnTo>
                  <a:lnTo>
                    <a:pt x="1610" y="1"/>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39"/>
            <p:cNvSpPr/>
            <p:nvPr/>
          </p:nvSpPr>
          <p:spPr>
            <a:xfrm>
              <a:off x="5060600" y="1578600"/>
              <a:ext cx="40250" cy="10925"/>
            </a:xfrm>
            <a:custGeom>
              <a:avLst/>
              <a:gdLst/>
              <a:ahLst/>
              <a:cxnLst/>
              <a:rect l="l" t="t" r="r" b="b"/>
              <a:pathLst>
                <a:path w="1610" h="437" extrusionOk="0">
                  <a:moveTo>
                    <a:pt x="0" y="1"/>
                  </a:moveTo>
                  <a:lnTo>
                    <a:pt x="0" y="437"/>
                  </a:lnTo>
                  <a:lnTo>
                    <a:pt x="1610" y="437"/>
                  </a:lnTo>
                  <a:lnTo>
                    <a:pt x="1610" y="1"/>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39"/>
            <p:cNvSpPr/>
            <p:nvPr/>
          </p:nvSpPr>
          <p:spPr>
            <a:xfrm>
              <a:off x="5110050" y="1578600"/>
              <a:ext cx="40275" cy="10925"/>
            </a:xfrm>
            <a:custGeom>
              <a:avLst/>
              <a:gdLst/>
              <a:ahLst/>
              <a:cxnLst/>
              <a:rect l="l" t="t" r="r" b="b"/>
              <a:pathLst>
                <a:path w="1611" h="437" extrusionOk="0">
                  <a:moveTo>
                    <a:pt x="1" y="1"/>
                  </a:moveTo>
                  <a:lnTo>
                    <a:pt x="1" y="437"/>
                  </a:lnTo>
                  <a:lnTo>
                    <a:pt x="1610" y="437"/>
                  </a:lnTo>
                  <a:lnTo>
                    <a:pt x="1610" y="1"/>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39"/>
            <p:cNvSpPr/>
            <p:nvPr/>
          </p:nvSpPr>
          <p:spPr>
            <a:xfrm>
              <a:off x="5193900" y="1578600"/>
              <a:ext cx="39425" cy="10925"/>
            </a:xfrm>
            <a:custGeom>
              <a:avLst/>
              <a:gdLst/>
              <a:ahLst/>
              <a:cxnLst/>
              <a:rect l="l" t="t" r="r" b="b"/>
              <a:pathLst>
                <a:path w="1577" h="437" extrusionOk="0">
                  <a:moveTo>
                    <a:pt x="0" y="1"/>
                  </a:moveTo>
                  <a:lnTo>
                    <a:pt x="0" y="437"/>
                  </a:lnTo>
                  <a:lnTo>
                    <a:pt x="1576" y="437"/>
                  </a:lnTo>
                  <a:lnTo>
                    <a:pt x="1576" y="1"/>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39"/>
            <p:cNvSpPr/>
            <p:nvPr/>
          </p:nvSpPr>
          <p:spPr>
            <a:xfrm>
              <a:off x="5243350" y="1578600"/>
              <a:ext cx="39425" cy="10925"/>
            </a:xfrm>
            <a:custGeom>
              <a:avLst/>
              <a:gdLst/>
              <a:ahLst/>
              <a:cxnLst/>
              <a:rect l="l" t="t" r="r" b="b"/>
              <a:pathLst>
                <a:path w="1577" h="437" extrusionOk="0">
                  <a:moveTo>
                    <a:pt x="0" y="1"/>
                  </a:moveTo>
                  <a:lnTo>
                    <a:pt x="0" y="437"/>
                  </a:lnTo>
                  <a:lnTo>
                    <a:pt x="1577" y="437"/>
                  </a:lnTo>
                  <a:lnTo>
                    <a:pt x="1577" y="1"/>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39"/>
            <p:cNvSpPr/>
            <p:nvPr/>
          </p:nvSpPr>
          <p:spPr>
            <a:xfrm>
              <a:off x="5292800" y="1578600"/>
              <a:ext cx="39450" cy="10925"/>
            </a:xfrm>
            <a:custGeom>
              <a:avLst/>
              <a:gdLst/>
              <a:ahLst/>
              <a:cxnLst/>
              <a:rect l="l" t="t" r="r" b="b"/>
              <a:pathLst>
                <a:path w="1578" h="437" extrusionOk="0">
                  <a:moveTo>
                    <a:pt x="1" y="1"/>
                  </a:moveTo>
                  <a:lnTo>
                    <a:pt x="1" y="437"/>
                  </a:lnTo>
                  <a:lnTo>
                    <a:pt x="1577" y="437"/>
                  </a:lnTo>
                  <a:lnTo>
                    <a:pt x="1577" y="1"/>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39"/>
            <p:cNvSpPr/>
            <p:nvPr/>
          </p:nvSpPr>
          <p:spPr>
            <a:xfrm>
              <a:off x="5375800" y="1578600"/>
              <a:ext cx="40275" cy="10925"/>
            </a:xfrm>
            <a:custGeom>
              <a:avLst/>
              <a:gdLst/>
              <a:ahLst/>
              <a:cxnLst/>
              <a:rect l="l" t="t" r="r" b="b"/>
              <a:pathLst>
                <a:path w="1611" h="437" extrusionOk="0">
                  <a:moveTo>
                    <a:pt x="1" y="1"/>
                  </a:moveTo>
                  <a:lnTo>
                    <a:pt x="1" y="437"/>
                  </a:lnTo>
                  <a:lnTo>
                    <a:pt x="1610" y="437"/>
                  </a:lnTo>
                  <a:lnTo>
                    <a:pt x="1610" y="1"/>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39"/>
            <p:cNvSpPr/>
            <p:nvPr/>
          </p:nvSpPr>
          <p:spPr>
            <a:xfrm>
              <a:off x="5426100" y="1578600"/>
              <a:ext cx="39425" cy="10925"/>
            </a:xfrm>
            <a:custGeom>
              <a:avLst/>
              <a:gdLst/>
              <a:ahLst/>
              <a:cxnLst/>
              <a:rect l="l" t="t" r="r" b="b"/>
              <a:pathLst>
                <a:path w="1577" h="437" extrusionOk="0">
                  <a:moveTo>
                    <a:pt x="1" y="1"/>
                  </a:moveTo>
                  <a:lnTo>
                    <a:pt x="1" y="437"/>
                  </a:lnTo>
                  <a:lnTo>
                    <a:pt x="1577" y="437"/>
                  </a:lnTo>
                  <a:lnTo>
                    <a:pt x="1577" y="1"/>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39"/>
            <p:cNvSpPr/>
            <p:nvPr/>
          </p:nvSpPr>
          <p:spPr>
            <a:xfrm>
              <a:off x="5474725" y="1578600"/>
              <a:ext cx="40275" cy="10925"/>
            </a:xfrm>
            <a:custGeom>
              <a:avLst/>
              <a:gdLst/>
              <a:ahLst/>
              <a:cxnLst/>
              <a:rect l="l" t="t" r="r" b="b"/>
              <a:pathLst>
                <a:path w="1611" h="437" extrusionOk="0">
                  <a:moveTo>
                    <a:pt x="1" y="1"/>
                  </a:moveTo>
                  <a:lnTo>
                    <a:pt x="1" y="437"/>
                  </a:lnTo>
                  <a:lnTo>
                    <a:pt x="1610" y="437"/>
                  </a:lnTo>
                  <a:lnTo>
                    <a:pt x="1610" y="1"/>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39"/>
            <p:cNvSpPr/>
            <p:nvPr/>
          </p:nvSpPr>
          <p:spPr>
            <a:xfrm>
              <a:off x="5660850" y="1578600"/>
              <a:ext cx="40250" cy="10925"/>
            </a:xfrm>
            <a:custGeom>
              <a:avLst/>
              <a:gdLst/>
              <a:ahLst/>
              <a:cxnLst/>
              <a:rect l="l" t="t" r="r" b="b"/>
              <a:pathLst>
                <a:path w="1610" h="437" extrusionOk="0">
                  <a:moveTo>
                    <a:pt x="0" y="1"/>
                  </a:moveTo>
                  <a:lnTo>
                    <a:pt x="0" y="437"/>
                  </a:lnTo>
                  <a:lnTo>
                    <a:pt x="1610" y="437"/>
                  </a:lnTo>
                  <a:lnTo>
                    <a:pt x="1610" y="1"/>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39"/>
            <p:cNvSpPr/>
            <p:nvPr/>
          </p:nvSpPr>
          <p:spPr>
            <a:xfrm>
              <a:off x="5710300" y="1578600"/>
              <a:ext cx="40275" cy="10925"/>
            </a:xfrm>
            <a:custGeom>
              <a:avLst/>
              <a:gdLst/>
              <a:ahLst/>
              <a:cxnLst/>
              <a:rect l="l" t="t" r="r" b="b"/>
              <a:pathLst>
                <a:path w="1611" h="437" extrusionOk="0">
                  <a:moveTo>
                    <a:pt x="1" y="1"/>
                  </a:moveTo>
                  <a:lnTo>
                    <a:pt x="1" y="437"/>
                  </a:lnTo>
                  <a:lnTo>
                    <a:pt x="1610" y="437"/>
                  </a:lnTo>
                  <a:lnTo>
                    <a:pt x="1610" y="1"/>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39"/>
            <p:cNvSpPr/>
            <p:nvPr/>
          </p:nvSpPr>
          <p:spPr>
            <a:xfrm>
              <a:off x="5759775" y="1578600"/>
              <a:ext cx="40250" cy="10925"/>
            </a:xfrm>
            <a:custGeom>
              <a:avLst/>
              <a:gdLst/>
              <a:ahLst/>
              <a:cxnLst/>
              <a:rect l="l" t="t" r="r" b="b"/>
              <a:pathLst>
                <a:path w="1610" h="437" extrusionOk="0">
                  <a:moveTo>
                    <a:pt x="0" y="1"/>
                  </a:moveTo>
                  <a:lnTo>
                    <a:pt x="0" y="437"/>
                  </a:lnTo>
                  <a:lnTo>
                    <a:pt x="1610" y="437"/>
                  </a:lnTo>
                  <a:lnTo>
                    <a:pt x="1610" y="1"/>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39"/>
            <p:cNvSpPr/>
            <p:nvPr/>
          </p:nvSpPr>
          <p:spPr>
            <a:xfrm>
              <a:off x="5809225" y="1578600"/>
              <a:ext cx="40275" cy="10925"/>
            </a:xfrm>
            <a:custGeom>
              <a:avLst/>
              <a:gdLst/>
              <a:ahLst/>
              <a:cxnLst/>
              <a:rect l="l" t="t" r="r" b="b"/>
              <a:pathLst>
                <a:path w="1611" h="437" extrusionOk="0">
                  <a:moveTo>
                    <a:pt x="1" y="1"/>
                  </a:moveTo>
                  <a:lnTo>
                    <a:pt x="1" y="437"/>
                  </a:lnTo>
                  <a:lnTo>
                    <a:pt x="1610" y="437"/>
                  </a:lnTo>
                  <a:lnTo>
                    <a:pt x="1610" y="1"/>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39"/>
            <p:cNvSpPr/>
            <p:nvPr/>
          </p:nvSpPr>
          <p:spPr>
            <a:xfrm>
              <a:off x="5858675" y="1578600"/>
              <a:ext cx="40275" cy="10925"/>
            </a:xfrm>
            <a:custGeom>
              <a:avLst/>
              <a:gdLst/>
              <a:ahLst/>
              <a:cxnLst/>
              <a:rect l="l" t="t" r="r" b="b"/>
              <a:pathLst>
                <a:path w="1611" h="437" extrusionOk="0">
                  <a:moveTo>
                    <a:pt x="1" y="1"/>
                  </a:moveTo>
                  <a:lnTo>
                    <a:pt x="1" y="437"/>
                  </a:lnTo>
                  <a:lnTo>
                    <a:pt x="1611" y="437"/>
                  </a:lnTo>
                  <a:lnTo>
                    <a:pt x="1611" y="1"/>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39"/>
            <p:cNvSpPr/>
            <p:nvPr/>
          </p:nvSpPr>
          <p:spPr>
            <a:xfrm>
              <a:off x="5942525" y="1578600"/>
              <a:ext cx="39425" cy="10925"/>
            </a:xfrm>
            <a:custGeom>
              <a:avLst/>
              <a:gdLst/>
              <a:ahLst/>
              <a:cxnLst/>
              <a:rect l="l" t="t" r="r" b="b"/>
              <a:pathLst>
                <a:path w="1577" h="437" extrusionOk="0">
                  <a:moveTo>
                    <a:pt x="0" y="1"/>
                  </a:moveTo>
                  <a:lnTo>
                    <a:pt x="0" y="437"/>
                  </a:lnTo>
                  <a:lnTo>
                    <a:pt x="1576" y="437"/>
                  </a:lnTo>
                  <a:lnTo>
                    <a:pt x="1576" y="1"/>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39"/>
            <p:cNvSpPr/>
            <p:nvPr/>
          </p:nvSpPr>
          <p:spPr>
            <a:xfrm>
              <a:off x="5991975" y="1578600"/>
              <a:ext cx="39425" cy="10925"/>
            </a:xfrm>
            <a:custGeom>
              <a:avLst/>
              <a:gdLst/>
              <a:ahLst/>
              <a:cxnLst/>
              <a:rect l="l" t="t" r="r" b="b"/>
              <a:pathLst>
                <a:path w="1577" h="437" extrusionOk="0">
                  <a:moveTo>
                    <a:pt x="1" y="1"/>
                  </a:moveTo>
                  <a:lnTo>
                    <a:pt x="1" y="437"/>
                  </a:lnTo>
                  <a:lnTo>
                    <a:pt x="1577" y="437"/>
                  </a:lnTo>
                  <a:lnTo>
                    <a:pt x="1577" y="1"/>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39"/>
            <p:cNvSpPr/>
            <p:nvPr/>
          </p:nvSpPr>
          <p:spPr>
            <a:xfrm>
              <a:off x="6041450" y="1578600"/>
              <a:ext cx="39425" cy="10925"/>
            </a:xfrm>
            <a:custGeom>
              <a:avLst/>
              <a:gdLst/>
              <a:ahLst/>
              <a:cxnLst/>
              <a:rect l="l" t="t" r="r" b="b"/>
              <a:pathLst>
                <a:path w="1577" h="437" extrusionOk="0">
                  <a:moveTo>
                    <a:pt x="0" y="1"/>
                  </a:moveTo>
                  <a:lnTo>
                    <a:pt x="0" y="437"/>
                  </a:lnTo>
                  <a:lnTo>
                    <a:pt x="1576" y="437"/>
                  </a:lnTo>
                  <a:lnTo>
                    <a:pt x="1576" y="1"/>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39"/>
            <p:cNvSpPr/>
            <p:nvPr/>
          </p:nvSpPr>
          <p:spPr>
            <a:xfrm>
              <a:off x="6125275" y="1578600"/>
              <a:ext cx="39425" cy="10925"/>
            </a:xfrm>
            <a:custGeom>
              <a:avLst/>
              <a:gdLst/>
              <a:ahLst/>
              <a:cxnLst/>
              <a:rect l="l" t="t" r="r" b="b"/>
              <a:pathLst>
                <a:path w="1577" h="437" extrusionOk="0">
                  <a:moveTo>
                    <a:pt x="1" y="1"/>
                  </a:moveTo>
                  <a:lnTo>
                    <a:pt x="1" y="437"/>
                  </a:lnTo>
                  <a:lnTo>
                    <a:pt x="1577" y="437"/>
                  </a:lnTo>
                  <a:lnTo>
                    <a:pt x="1577" y="1"/>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39"/>
            <p:cNvSpPr/>
            <p:nvPr/>
          </p:nvSpPr>
          <p:spPr>
            <a:xfrm>
              <a:off x="6208275" y="1578600"/>
              <a:ext cx="40250" cy="10925"/>
            </a:xfrm>
            <a:custGeom>
              <a:avLst/>
              <a:gdLst/>
              <a:ahLst/>
              <a:cxnLst/>
              <a:rect l="l" t="t" r="r" b="b"/>
              <a:pathLst>
                <a:path w="1610" h="437" extrusionOk="0">
                  <a:moveTo>
                    <a:pt x="0" y="1"/>
                  </a:moveTo>
                  <a:lnTo>
                    <a:pt x="0" y="437"/>
                  </a:lnTo>
                  <a:lnTo>
                    <a:pt x="1610" y="437"/>
                  </a:lnTo>
                  <a:lnTo>
                    <a:pt x="1610" y="1"/>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39"/>
            <p:cNvSpPr/>
            <p:nvPr/>
          </p:nvSpPr>
          <p:spPr>
            <a:xfrm>
              <a:off x="6798450" y="3301375"/>
              <a:ext cx="112375" cy="463625"/>
            </a:xfrm>
            <a:custGeom>
              <a:avLst/>
              <a:gdLst/>
              <a:ahLst/>
              <a:cxnLst/>
              <a:rect l="l" t="t" r="r" b="b"/>
              <a:pathLst>
                <a:path w="4495" h="18545" extrusionOk="0">
                  <a:moveTo>
                    <a:pt x="4494" y="1"/>
                  </a:moveTo>
                  <a:lnTo>
                    <a:pt x="1" y="17304"/>
                  </a:lnTo>
                  <a:lnTo>
                    <a:pt x="4260" y="18545"/>
                  </a:lnTo>
                  <a:lnTo>
                    <a:pt x="4494" y="1"/>
                  </a:lnTo>
                  <a:close/>
                </a:path>
              </a:pathLst>
            </a:custGeom>
            <a:solidFill>
              <a:srgbClr val="FFFFFF"/>
            </a:solidFill>
            <a:ln w="10900"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39"/>
            <p:cNvSpPr/>
            <p:nvPr/>
          </p:nvSpPr>
          <p:spPr>
            <a:xfrm>
              <a:off x="6946000" y="2723775"/>
              <a:ext cx="941475" cy="892000"/>
            </a:xfrm>
            <a:custGeom>
              <a:avLst/>
              <a:gdLst/>
              <a:ahLst/>
              <a:cxnLst/>
              <a:rect l="l" t="t" r="r" b="b"/>
              <a:pathLst>
                <a:path w="37659" h="35680" extrusionOk="0">
                  <a:moveTo>
                    <a:pt x="3388" y="0"/>
                  </a:moveTo>
                  <a:lnTo>
                    <a:pt x="2449" y="34"/>
                  </a:lnTo>
                  <a:lnTo>
                    <a:pt x="2382" y="67"/>
                  </a:lnTo>
                  <a:lnTo>
                    <a:pt x="2113" y="135"/>
                  </a:lnTo>
                  <a:lnTo>
                    <a:pt x="906" y="738"/>
                  </a:lnTo>
                  <a:lnTo>
                    <a:pt x="370" y="1342"/>
                  </a:lnTo>
                  <a:lnTo>
                    <a:pt x="135" y="1878"/>
                  </a:lnTo>
                  <a:lnTo>
                    <a:pt x="101" y="2180"/>
                  </a:lnTo>
                  <a:lnTo>
                    <a:pt x="1" y="2851"/>
                  </a:lnTo>
                  <a:lnTo>
                    <a:pt x="269" y="4192"/>
                  </a:lnTo>
                  <a:lnTo>
                    <a:pt x="604" y="4796"/>
                  </a:lnTo>
                  <a:lnTo>
                    <a:pt x="4293" y="8753"/>
                  </a:lnTo>
                  <a:lnTo>
                    <a:pt x="20959" y="26391"/>
                  </a:lnTo>
                  <a:lnTo>
                    <a:pt x="27599" y="33198"/>
                  </a:lnTo>
                  <a:lnTo>
                    <a:pt x="30047" y="35579"/>
                  </a:lnTo>
                  <a:lnTo>
                    <a:pt x="30315" y="35680"/>
                  </a:lnTo>
                  <a:lnTo>
                    <a:pt x="31254" y="32058"/>
                  </a:lnTo>
                  <a:lnTo>
                    <a:pt x="35345" y="17035"/>
                  </a:lnTo>
                  <a:lnTo>
                    <a:pt x="36988" y="10563"/>
                  </a:lnTo>
                  <a:lnTo>
                    <a:pt x="37592" y="7713"/>
                  </a:lnTo>
                  <a:lnTo>
                    <a:pt x="37659" y="7009"/>
                  </a:lnTo>
                  <a:lnTo>
                    <a:pt x="37659" y="6506"/>
                  </a:lnTo>
                  <a:lnTo>
                    <a:pt x="37424" y="5768"/>
                  </a:lnTo>
                  <a:lnTo>
                    <a:pt x="36887" y="5232"/>
                  </a:lnTo>
                  <a:lnTo>
                    <a:pt x="36016" y="4896"/>
                  </a:lnTo>
                  <a:lnTo>
                    <a:pt x="32428" y="4427"/>
                  </a:lnTo>
                  <a:lnTo>
                    <a:pt x="26995" y="3823"/>
                  </a:lnTo>
                  <a:lnTo>
                    <a:pt x="20322" y="2918"/>
                  </a:lnTo>
                  <a:lnTo>
                    <a:pt x="10094" y="1442"/>
                  </a:lnTo>
                  <a:lnTo>
                    <a:pt x="5433" y="638"/>
                  </a:lnTo>
                  <a:lnTo>
                    <a:pt x="4494" y="369"/>
                  </a:lnTo>
                  <a:lnTo>
                    <a:pt x="3388" y="0"/>
                  </a:lnTo>
                  <a:close/>
                </a:path>
              </a:pathLst>
            </a:custGeom>
            <a:solidFill>
              <a:srgbClr val="FFFFFF"/>
            </a:solidFill>
            <a:ln w="10900" cap="flat" cmpd="sng">
              <a:solidFill>
                <a:srgbClr val="2E353A"/>
              </a:solidFill>
              <a:prstDash val="solid"/>
              <a:miter lim="33533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39"/>
            <p:cNvSpPr/>
            <p:nvPr/>
          </p:nvSpPr>
          <p:spPr>
            <a:xfrm>
              <a:off x="6822775" y="2843650"/>
              <a:ext cx="994275" cy="1136800"/>
            </a:xfrm>
            <a:custGeom>
              <a:avLst/>
              <a:gdLst/>
              <a:ahLst/>
              <a:cxnLst/>
              <a:rect l="l" t="t" r="r" b="b"/>
              <a:pathLst>
                <a:path w="39771" h="45472" extrusionOk="0">
                  <a:moveTo>
                    <a:pt x="5533" y="1"/>
                  </a:moveTo>
                  <a:lnTo>
                    <a:pt x="0" y="40844"/>
                  </a:lnTo>
                  <a:lnTo>
                    <a:pt x="34238" y="45472"/>
                  </a:lnTo>
                  <a:lnTo>
                    <a:pt x="39771" y="4662"/>
                  </a:lnTo>
                  <a:lnTo>
                    <a:pt x="5533" y="1"/>
                  </a:lnTo>
                  <a:close/>
                </a:path>
              </a:pathLst>
            </a:custGeom>
            <a:solidFill>
              <a:srgbClr val="FFFFFF"/>
            </a:solidFill>
            <a:ln w="10900"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39"/>
            <p:cNvSpPr/>
            <p:nvPr/>
          </p:nvSpPr>
          <p:spPr>
            <a:xfrm>
              <a:off x="7657750" y="3163900"/>
              <a:ext cx="50325" cy="6725"/>
            </a:xfrm>
            <a:custGeom>
              <a:avLst/>
              <a:gdLst/>
              <a:ahLst/>
              <a:cxnLst/>
              <a:rect l="l" t="t" r="r" b="b"/>
              <a:pathLst>
                <a:path w="2013" h="269" fill="none" extrusionOk="0">
                  <a:moveTo>
                    <a:pt x="1" y="0"/>
                  </a:moveTo>
                  <a:lnTo>
                    <a:pt x="2013" y="269"/>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39"/>
            <p:cNvSpPr/>
            <p:nvPr/>
          </p:nvSpPr>
          <p:spPr>
            <a:xfrm>
              <a:off x="7345900" y="3121150"/>
              <a:ext cx="272475" cy="36900"/>
            </a:xfrm>
            <a:custGeom>
              <a:avLst/>
              <a:gdLst/>
              <a:ahLst/>
              <a:cxnLst/>
              <a:rect l="l" t="t" r="r" b="b"/>
              <a:pathLst>
                <a:path w="10899" h="1476" fill="none" extrusionOk="0">
                  <a:moveTo>
                    <a:pt x="0" y="0"/>
                  </a:moveTo>
                  <a:lnTo>
                    <a:pt x="10899" y="1476"/>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39"/>
            <p:cNvSpPr/>
            <p:nvPr/>
          </p:nvSpPr>
          <p:spPr>
            <a:xfrm>
              <a:off x="7016425" y="3076700"/>
              <a:ext cx="290925" cy="39450"/>
            </a:xfrm>
            <a:custGeom>
              <a:avLst/>
              <a:gdLst/>
              <a:ahLst/>
              <a:cxnLst/>
              <a:rect l="l" t="t" r="r" b="b"/>
              <a:pathLst>
                <a:path w="11637" h="1578" fill="none" extrusionOk="0">
                  <a:moveTo>
                    <a:pt x="1" y="1"/>
                  </a:moveTo>
                  <a:lnTo>
                    <a:pt x="11637" y="1577"/>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39"/>
            <p:cNvSpPr/>
            <p:nvPr/>
          </p:nvSpPr>
          <p:spPr>
            <a:xfrm>
              <a:off x="7579775" y="3245225"/>
              <a:ext cx="115725" cy="15950"/>
            </a:xfrm>
            <a:custGeom>
              <a:avLst/>
              <a:gdLst/>
              <a:ahLst/>
              <a:cxnLst/>
              <a:rect l="l" t="t" r="r" b="b"/>
              <a:pathLst>
                <a:path w="4629" h="638" fill="none" extrusionOk="0">
                  <a:moveTo>
                    <a:pt x="1" y="0"/>
                  </a:moveTo>
                  <a:lnTo>
                    <a:pt x="4629" y="637"/>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39"/>
            <p:cNvSpPr/>
            <p:nvPr/>
          </p:nvSpPr>
          <p:spPr>
            <a:xfrm>
              <a:off x="7003850" y="3167250"/>
              <a:ext cx="457750" cy="62075"/>
            </a:xfrm>
            <a:custGeom>
              <a:avLst/>
              <a:gdLst/>
              <a:ahLst/>
              <a:cxnLst/>
              <a:rect l="l" t="t" r="r" b="b"/>
              <a:pathLst>
                <a:path w="18310" h="2483" fill="none" extrusionOk="0">
                  <a:moveTo>
                    <a:pt x="1" y="1"/>
                  </a:moveTo>
                  <a:lnTo>
                    <a:pt x="18310" y="2482"/>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39"/>
            <p:cNvSpPr/>
            <p:nvPr/>
          </p:nvSpPr>
          <p:spPr>
            <a:xfrm>
              <a:off x="7236075" y="3291325"/>
              <a:ext cx="446850" cy="60375"/>
            </a:xfrm>
            <a:custGeom>
              <a:avLst/>
              <a:gdLst/>
              <a:ahLst/>
              <a:cxnLst/>
              <a:rect l="l" t="t" r="r" b="b"/>
              <a:pathLst>
                <a:path w="17874" h="2415" fill="none" extrusionOk="0">
                  <a:moveTo>
                    <a:pt x="0" y="1"/>
                  </a:moveTo>
                  <a:lnTo>
                    <a:pt x="17874" y="2415"/>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39"/>
            <p:cNvSpPr/>
            <p:nvPr/>
          </p:nvSpPr>
          <p:spPr>
            <a:xfrm>
              <a:off x="6991275" y="3257800"/>
              <a:ext cx="198700" cy="26850"/>
            </a:xfrm>
            <a:custGeom>
              <a:avLst/>
              <a:gdLst/>
              <a:ahLst/>
              <a:cxnLst/>
              <a:rect l="l" t="t" r="r" b="b"/>
              <a:pathLst>
                <a:path w="7948" h="1074" fill="none" extrusionOk="0">
                  <a:moveTo>
                    <a:pt x="1" y="0"/>
                  </a:moveTo>
                  <a:lnTo>
                    <a:pt x="7948" y="1073"/>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39"/>
            <p:cNvSpPr/>
            <p:nvPr/>
          </p:nvSpPr>
          <p:spPr>
            <a:xfrm>
              <a:off x="7385300" y="3403650"/>
              <a:ext cx="285900" cy="38600"/>
            </a:xfrm>
            <a:custGeom>
              <a:avLst/>
              <a:gdLst/>
              <a:ahLst/>
              <a:cxnLst/>
              <a:rect l="l" t="t" r="r" b="b"/>
              <a:pathLst>
                <a:path w="11436" h="1544" fill="none" extrusionOk="0">
                  <a:moveTo>
                    <a:pt x="0" y="1"/>
                  </a:moveTo>
                  <a:lnTo>
                    <a:pt x="11435" y="1544"/>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39"/>
            <p:cNvSpPr/>
            <p:nvPr/>
          </p:nvSpPr>
          <p:spPr>
            <a:xfrm>
              <a:off x="7142175" y="3370975"/>
              <a:ext cx="209600" cy="28525"/>
            </a:xfrm>
            <a:custGeom>
              <a:avLst/>
              <a:gdLst/>
              <a:ahLst/>
              <a:cxnLst/>
              <a:rect l="l" t="t" r="r" b="b"/>
              <a:pathLst>
                <a:path w="8384" h="1141" fill="none" extrusionOk="0">
                  <a:moveTo>
                    <a:pt x="1" y="0"/>
                  </a:moveTo>
                  <a:lnTo>
                    <a:pt x="8384" y="1140"/>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39"/>
            <p:cNvSpPr/>
            <p:nvPr/>
          </p:nvSpPr>
          <p:spPr>
            <a:xfrm>
              <a:off x="6979550" y="3348325"/>
              <a:ext cx="126600" cy="17625"/>
            </a:xfrm>
            <a:custGeom>
              <a:avLst/>
              <a:gdLst/>
              <a:ahLst/>
              <a:cxnLst/>
              <a:rect l="l" t="t" r="r" b="b"/>
              <a:pathLst>
                <a:path w="5064" h="705" fill="none" extrusionOk="0">
                  <a:moveTo>
                    <a:pt x="0" y="1"/>
                  </a:moveTo>
                  <a:lnTo>
                    <a:pt x="5064" y="705"/>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39"/>
            <p:cNvSpPr/>
            <p:nvPr/>
          </p:nvSpPr>
          <p:spPr>
            <a:xfrm>
              <a:off x="7556325" y="3519350"/>
              <a:ext cx="102300" cy="13450"/>
            </a:xfrm>
            <a:custGeom>
              <a:avLst/>
              <a:gdLst/>
              <a:ahLst/>
              <a:cxnLst/>
              <a:rect l="l" t="t" r="r" b="b"/>
              <a:pathLst>
                <a:path w="4092" h="538" fill="none" extrusionOk="0">
                  <a:moveTo>
                    <a:pt x="0" y="1"/>
                  </a:moveTo>
                  <a:lnTo>
                    <a:pt x="4091" y="537"/>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39"/>
            <p:cNvSpPr/>
            <p:nvPr/>
          </p:nvSpPr>
          <p:spPr>
            <a:xfrm>
              <a:off x="6966975" y="3439700"/>
              <a:ext cx="520625" cy="70450"/>
            </a:xfrm>
            <a:custGeom>
              <a:avLst/>
              <a:gdLst/>
              <a:ahLst/>
              <a:cxnLst/>
              <a:rect l="l" t="t" r="r" b="b"/>
              <a:pathLst>
                <a:path w="20825" h="2818" fill="none" extrusionOk="0">
                  <a:moveTo>
                    <a:pt x="0" y="1"/>
                  </a:moveTo>
                  <a:lnTo>
                    <a:pt x="20824" y="2818"/>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39"/>
            <p:cNvSpPr/>
            <p:nvPr/>
          </p:nvSpPr>
          <p:spPr>
            <a:xfrm>
              <a:off x="7356800" y="3584750"/>
              <a:ext cx="290075" cy="39425"/>
            </a:xfrm>
            <a:custGeom>
              <a:avLst/>
              <a:gdLst/>
              <a:ahLst/>
              <a:cxnLst/>
              <a:rect l="l" t="t" r="r" b="b"/>
              <a:pathLst>
                <a:path w="11603" h="1577" fill="none" extrusionOk="0">
                  <a:moveTo>
                    <a:pt x="0" y="0"/>
                  </a:moveTo>
                  <a:lnTo>
                    <a:pt x="11603" y="1576"/>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39"/>
            <p:cNvSpPr/>
            <p:nvPr/>
          </p:nvSpPr>
          <p:spPr>
            <a:xfrm>
              <a:off x="6954400" y="3530250"/>
              <a:ext cx="352950" cy="47800"/>
            </a:xfrm>
            <a:custGeom>
              <a:avLst/>
              <a:gdLst/>
              <a:ahLst/>
              <a:cxnLst/>
              <a:rect l="l" t="t" r="r" b="b"/>
              <a:pathLst>
                <a:path w="14118" h="1912" fill="none" extrusionOk="0">
                  <a:moveTo>
                    <a:pt x="0" y="1"/>
                  </a:moveTo>
                  <a:lnTo>
                    <a:pt x="14118" y="1912"/>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39"/>
            <p:cNvSpPr/>
            <p:nvPr/>
          </p:nvSpPr>
          <p:spPr>
            <a:xfrm>
              <a:off x="7446500" y="3689525"/>
              <a:ext cx="187800" cy="25175"/>
            </a:xfrm>
            <a:custGeom>
              <a:avLst/>
              <a:gdLst/>
              <a:ahLst/>
              <a:cxnLst/>
              <a:rect l="l" t="t" r="r" b="b"/>
              <a:pathLst>
                <a:path w="7512" h="1007" fill="none" extrusionOk="0">
                  <a:moveTo>
                    <a:pt x="0" y="1"/>
                  </a:moveTo>
                  <a:lnTo>
                    <a:pt x="7512" y="1007"/>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39"/>
            <p:cNvSpPr/>
            <p:nvPr/>
          </p:nvSpPr>
          <p:spPr>
            <a:xfrm>
              <a:off x="7065900" y="3637550"/>
              <a:ext cx="334500" cy="45300"/>
            </a:xfrm>
            <a:custGeom>
              <a:avLst/>
              <a:gdLst/>
              <a:ahLst/>
              <a:cxnLst/>
              <a:rect l="l" t="t" r="r" b="b"/>
              <a:pathLst>
                <a:path w="13380" h="1812" fill="none" extrusionOk="0">
                  <a:moveTo>
                    <a:pt x="0" y="1"/>
                  </a:moveTo>
                  <a:lnTo>
                    <a:pt x="13380" y="1812"/>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39"/>
            <p:cNvSpPr/>
            <p:nvPr/>
          </p:nvSpPr>
          <p:spPr>
            <a:xfrm>
              <a:off x="6942650" y="3620800"/>
              <a:ext cx="83850" cy="11750"/>
            </a:xfrm>
            <a:custGeom>
              <a:avLst/>
              <a:gdLst/>
              <a:ahLst/>
              <a:cxnLst/>
              <a:rect l="l" t="t" r="r" b="b"/>
              <a:pathLst>
                <a:path w="3354" h="470" fill="none" extrusionOk="0">
                  <a:moveTo>
                    <a:pt x="1" y="0"/>
                  </a:moveTo>
                  <a:lnTo>
                    <a:pt x="3354" y="470"/>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39"/>
            <p:cNvSpPr/>
            <p:nvPr/>
          </p:nvSpPr>
          <p:spPr>
            <a:xfrm>
              <a:off x="7817025" y="2861250"/>
              <a:ext cx="67100" cy="98950"/>
            </a:xfrm>
            <a:custGeom>
              <a:avLst/>
              <a:gdLst/>
              <a:ahLst/>
              <a:cxnLst/>
              <a:rect l="l" t="t" r="r" b="b"/>
              <a:pathLst>
                <a:path w="2684" h="3958" fill="none" extrusionOk="0">
                  <a:moveTo>
                    <a:pt x="1" y="3958"/>
                  </a:moveTo>
                  <a:lnTo>
                    <a:pt x="68" y="3254"/>
                  </a:lnTo>
                  <a:lnTo>
                    <a:pt x="739" y="973"/>
                  </a:lnTo>
                  <a:lnTo>
                    <a:pt x="1141" y="303"/>
                  </a:lnTo>
                  <a:lnTo>
                    <a:pt x="1678" y="1"/>
                  </a:lnTo>
                  <a:lnTo>
                    <a:pt x="2315" y="169"/>
                  </a:lnTo>
                  <a:lnTo>
                    <a:pt x="2684" y="537"/>
                  </a:lnTo>
                </a:path>
              </a:pathLst>
            </a:custGeom>
            <a:noFill/>
            <a:ln w="10900"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39"/>
            <p:cNvSpPr/>
            <p:nvPr/>
          </p:nvSpPr>
          <p:spPr>
            <a:xfrm>
              <a:off x="7262050" y="3344975"/>
              <a:ext cx="264950" cy="801475"/>
            </a:xfrm>
            <a:custGeom>
              <a:avLst/>
              <a:gdLst/>
              <a:ahLst/>
              <a:cxnLst/>
              <a:rect l="l" t="t" r="r" b="b"/>
              <a:pathLst>
                <a:path w="10598" h="32059" extrusionOk="0">
                  <a:moveTo>
                    <a:pt x="2147" y="1"/>
                  </a:moveTo>
                  <a:lnTo>
                    <a:pt x="1" y="638"/>
                  </a:lnTo>
                  <a:lnTo>
                    <a:pt x="8451" y="29108"/>
                  </a:lnTo>
                  <a:lnTo>
                    <a:pt x="10564" y="32059"/>
                  </a:lnTo>
                  <a:lnTo>
                    <a:pt x="10597" y="28437"/>
                  </a:lnTo>
                  <a:lnTo>
                    <a:pt x="2147" y="1"/>
                  </a:lnTo>
                  <a:close/>
                </a:path>
              </a:pathLst>
            </a:custGeom>
            <a:solidFill>
              <a:srgbClr val="FFFFFF"/>
            </a:solidFill>
            <a:ln w="10900"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39"/>
            <p:cNvSpPr/>
            <p:nvPr/>
          </p:nvSpPr>
          <p:spPr>
            <a:xfrm>
              <a:off x="7262050" y="3341613"/>
              <a:ext cx="237275" cy="721000"/>
            </a:xfrm>
            <a:custGeom>
              <a:avLst/>
              <a:gdLst/>
              <a:ahLst/>
              <a:cxnLst/>
              <a:rect l="l" t="t" r="r" b="b"/>
              <a:pathLst>
                <a:path w="9491" h="28840" extrusionOk="0">
                  <a:moveTo>
                    <a:pt x="1175" y="1"/>
                  </a:moveTo>
                  <a:lnTo>
                    <a:pt x="1" y="336"/>
                  </a:lnTo>
                  <a:lnTo>
                    <a:pt x="8317" y="28840"/>
                  </a:lnTo>
                  <a:lnTo>
                    <a:pt x="9491" y="28504"/>
                  </a:lnTo>
                  <a:lnTo>
                    <a:pt x="1175" y="1"/>
                  </a:lnTo>
                  <a:close/>
                </a:path>
              </a:pathLst>
            </a:custGeom>
            <a:solidFill>
              <a:schemeClr val="accent3"/>
            </a:solid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39"/>
            <p:cNvSpPr/>
            <p:nvPr/>
          </p:nvSpPr>
          <p:spPr>
            <a:xfrm>
              <a:off x="7473325" y="4056725"/>
              <a:ext cx="53675" cy="89725"/>
            </a:xfrm>
            <a:custGeom>
              <a:avLst/>
              <a:gdLst/>
              <a:ahLst/>
              <a:cxnLst/>
              <a:rect l="l" t="t" r="r" b="b"/>
              <a:pathLst>
                <a:path w="2147" h="3589" fill="none" extrusionOk="0">
                  <a:moveTo>
                    <a:pt x="2146" y="0"/>
                  </a:moveTo>
                  <a:lnTo>
                    <a:pt x="0" y="638"/>
                  </a:lnTo>
                  <a:lnTo>
                    <a:pt x="2113" y="3589"/>
                  </a:lnTo>
                  <a:lnTo>
                    <a:pt x="2146" y="0"/>
                  </a:lnTo>
                  <a:close/>
                </a:path>
              </a:pathLst>
            </a:custGeom>
            <a:noFill/>
            <a:ln w="10900"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39"/>
            <p:cNvSpPr/>
            <p:nvPr/>
          </p:nvSpPr>
          <p:spPr>
            <a:xfrm>
              <a:off x="7500150" y="4101150"/>
              <a:ext cx="26850" cy="45300"/>
            </a:xfrm>
            <a:custGeom>
              <a:avLst/>
              <a:gdLst/>
              <a:ahLst/>
              <a:cxnLst/>
              <a:rect l="l" t="t" r="r" b="b"/>
              <a:pathLst>
                <a:path w="1074" h="1812" extrusionOk="0">
                  <a:moveTo>
                    <a:pt x="1073" y="1"/>
                  </a:moveTo>
                  <a:lnTo>
                    <a:pt x="0" y="336"/>
                  </a:lnTo>
                  <a:lnTo>
                    <a:pt x="1040" y="1812"/>
                  </a:lnTo>
                  <a:lnTo>
                    <a:pt x="1073" y="1"/>
                  </a:lnTo>
                  <a:close/>
                </a:path>
              </a:pathLst>
            </a:custGeom>
            <a:solidFill>
              <a:srgbClr val="2E353A"/>
            </a:solidFill>
            <a:ln w="10900"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39"/>
            <p:cNvSpPr/>
            <p:nvPr/>
          </p:nvSpPr>
          <p:spPr>
            <a:xfrm>
              <a:off x="7244450" y="3272050"/>
              <a:ext cx="71275" cy="88875"/>
            </a:xfrm>
            <a:custGeom>
              <a:avLst/>
              <a:gdLst/>
              <a:ahLst/>
              <a:cxnLst/>
              <a:rect l="l" t="t" r="r" b="b"/>
              <a:pathLst>
                <a:path w="2851" h="3555" extrusionOk="0">
                  <a:moveTo>
                    <a:pt x="1040" y="0"/>
                  </a:moveTo>
                  <a:lnTo>
                    <a:pt x="805" y="34"/>
                  </a:lnTo>
                  <a:lnTo>
                    <a:pt x="604" y="101"/>
                  </a:lnTo>
                  <a:lnTo>
                    <a:pt x="269" y="403"/>
                  </a:lnTo>
                  <a:lnTo>
                    <a:pt x="68" y="772"/>
                  </a:lnTo>
                  <a:lnTo>
                    <a:pt x="1" y="1207"/>
                  </a:lnTo>
                  <a:lnTo>
                    <a:pt x="68" y="1442"/>
                  </a:lnTo>
                  <a:lnTo>
                    <a:pt x="705" y="3555"/>
                  </a:lnTo>
                  <a:lnTo>
                    <a:pt x="2851" y="2918"/>
                  </a:lnTo>
                  <a:lnTo>
                    <a:pt x="2214" y="805"/>
                  </a:lnTo>
                  <a:lnTo>
                    <a:pt x="2113" y="570"/>
                  </a:lnTo>
                  <a:lnTo>
                    <a:pt x="1845" y="235"/>
                  </a:lnTo>
                  <a:lnTo>
                    <a:pt x="1476" y="34"/>
                  </a:lnTo>
                  <a:lnTo>
                    <a:pt x="1040" y="0"/>
                  </a:lnTo>
                  <a:close/>
                </a:path>
              </a:pathLst>
            </a:custGeom>
            <a:solidFill>
              <a:srgbClr val="FFFFFF"/>
            </a:solidFill>
            <a:ln w="10900"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39"/>
            <p:cNvSpPr/>
            <p:nvPr/>
          </p:nvSpPr>
          <p:spPr>
            <a:xfrm>
              <a:off x="7244450" y="3272050"/>
              <a:ext cx="62900" cy="61225"/>
            </a:xfrm>
            <a:custGeom>
              <a:avLst/>
              <a:gdLst/>
              <a:ahLst/>
              <a:cxnLst/>
              <a:rect l="l" t="t" r="r" b="b"/>
              <a:pathLst>
                <a:path w="2516" h="2449" extrusionOk="0">
                  <a:moveTo>
                    <a:pt x="1040" y="0"/>
                  </a:moveTo>
                  <a:lnTo>
                    <a:pt x="805" y="34"/>
                  </a:lnTo>
                  <a:lnTo>
                    <a:pt x="604" y="101"/>
                  </a:lnTo>
                  <a:lnTo>
                    <a:pt x="269" y="403"/>
                  </a:lnTo>
                  <a:lnTo>
                    <a:pt x="68" y="772"/>
                  </a:lnTo>
                  <a:lnTo>
                    <a:pt x="1" y="1207"/>
                  </a:lnTo>
                  <a:lnTo>
                    <a:pt x="68" y="1442"/>
                  </a:lnTo>
                  <a:lnTo>
                    <a:pt x="370" y="2448"/>
                  </a:lnTo>
                  <a:lnTo>
                    <a:pt x="2516" y="1811"/>
                  </a:lnTo>
                  <a:lnTo>
                    <a:pt x="2214" y="805"/>
                  </a:lnTo>
                  <a:lnTo>
                    <a:pt x="2113" y="570"/>
                  </a:lnTo>
                  <a:lnTo>
                    <a:pt x="1845" y="235"/>
                  </a:lnTo>
                  <a:lnTo>
                    <a:pt x="1476" y="34"/>
                  </a:lnTo>
                  <a:lnTo>
                    <a:pt x="1040" y="0"/>
                  </a:lnTo>
                  <a:close/>
                </a:path>
              </a:pathLst>
            </a:custGeom>
            <a:solidFill>
              <a:srgbClr val="2E353A"/>
            </a:solidFill>
            <a:ln w="10900"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03" name="Google Shape;1503;p39"/>
          <p:cNvSpPr txBox="1">
            <a:spLocks noGrp="1"/>
          </p:cNvSpPr>
          <p:nvPr>
            <p:ph type="title" idx="2"/>
          </p:nvPr>
        </p:nvSpPr>
        <p:spPr>
          <a:xfrm>
            <a:off x="720000" y="1622338"/>
            <a:ext cx="879000" cy="737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4</a:t>
            </a:r>
            <a:endParaRPr/>
          </a:p>
        </p:txBody>
      </p:sp>
      <p:pic>
        <p:nvPicPr>
          <p:cNvPr id="2" name="Audio 1">
            <a:hlinkClick r:id="" action="ppaction://media"/>
            <a:extLst>
              <a:ext uri="{FF2B5EF4-FFF2-40B4-BE49-F238E27FC236}">
                <a16:creationId xmlns:a16="http://schemas.microsoft.com/office/drawing/2014/main" id="{B232203F-3A94-874E-AE1C-AB7E16A0215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78800" y="41783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4504"/>
    </mc:Choice>
    <mc:Fallback>
      <p:transition spd="slow" advTm="45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18"/>
        <p:cNvGrpSpPr/>
        <p:nvPr/>
      </p:nvGrpSpPr>
      <p:grpSpPr>
        <a:xfrm>
          <a:off x="0" y="0"/>
          <a:ext cx="0" cy="0"/>
          <a:chOff x="0" y="0"/>
          <a:chExt cx="0" cy="0"/>
        </a:xfrm>
      </p:grpSpPr>
      <p:sp>
        <p:nvSpPr>
          <p:cNvPr id="1319" name="Google Shape;1319;p39"/>
          <p:cNvSpPr/>
          <p:nvPr/>
        </p:nvSpPr>
        <p:spPr>
          <a:xfrm>
            <a:off x="7697475" y="205925"/>
            <a:ext cx="1148250" cy="1089950"/>
          </a:xfrm>
          <a:custGeom>
            <a:avLst/>
            <a:gdLst/>
            <a:ahLst/>
            <a:cxnLst/>
            <a:rect l="l" t="t" r="r" b="b"/>
            <a:pathLst>
              <a:path w="45930" h="43598" extrusionOk="0">
                <a:moveTo>
                  <a:pt x="27755" y="0"/>
                </a:moveTo>
                <a:lnTo>
                  <a:pt x="25171" y="206"/>
                </a:lnTo>
                <a:lnTo>
                  <a:pt x="22611" y="663"/>
                </a:lnTo>
                <a:lnTo>
                  <a:pt x="20073" y="1372"/>
                </a:lnTo>
                <a:lnTo>
                  <a:pt x="17581" y="2287"/>
                </a:lnTo>
                <a:lnTo>
                  <a:pt x="15204" y="3407"/>
                </a:lnTo>
                <a:lnTo>
                  <a:pt x="12940" y="4687"/>
                </a:lnTo>
                <a:lnTo>
                  <a:pt x="10837" y="6150"/>
                </a:lnTo>
                <a:lnTo>
                  <a:pt x="8940" y="7728"/>
                </a:lnTo>
                <a:lnTo>
                  <a:pt x="8071" y="8574"/>
                </a:lnTo>
                <a:lnTo>
                  <a:pt x="7408" y="9259"/>
                </a:lnTo>
                <a:lnTo>
                  <a:pt x="6173" y="10700"/>
                </a:lnTo>
                <a:lnTo>
                  <a:pt x="5602" y="11431"/>
                </a:lnTo>
                <a:lnTo>
                  <a:pt x="4710" y="12689"/>
                </a:lnTo>
                <a:lnTo>
                  <a:pt x="3110" y="15524"/>
                </a:lnTo>
                <a:lnTo>
                  <a:pt x="1761" y="18656"/>
                </a:lnTo>
                <a:lnTo>
                  <a:pt x="732" y="22016"/>
                </a:lnTo>
                <a:lnTo>
                  <a:pt x="389" y="23731"/>
                </a:lnTo>
                <a:lnTo>
                  <a:pt x="206" y="24897"/>
                </a:lnTo>
                <a:lnTo>
                  <a:pt x="1" y="27252"/>
                </a:lnTo>
                <a:lnTo>
                  <a:pt x="23" y="29584"/>
                </a:lnTo>
                <a:lnTo>
                  <a:pt x="321" y="31847"/>
                </a:lnTo>
                <a:lnTo>
                  <a:pt x="869" y="34019"/>
                </a:lnTo>
                <a:lnTo>
                  <a:pt x="1738" y="36076"/>
                </a:lnTo>
                <a:lnTo>
                  <a:pt x="2927" y="37974"/>
                </a:lnTo>
                <a:lnTo>
                  <a:pt x="4436" y="39666"/>
                </a:lnTo>
                <a:lnTo>
                  <a:pt x="5350" y="40420"/>
                </a:lnTo>
                <a:lnTo>
                  <a:pt x="5853" y="40786"/>
                </a:lnTo>
                <a:lnTo>
                  <a:pt x="6905" y="41449"/>
                </a:lnTo>
                <a:lnTo>
                  <a:pt x="8551" y="42272"/>
                </a:lnTo>
                <a:lnTo>
                  <a:pt x="10860" y="43049"/>
                </a:lnTo>
                <a:lnTo>
                  <a:pt x="13283" y="43461"/>
                </a:lnTo>
                <a:lnTo>
                  <a:pt x="15775" y="43598"/>
                </a:lnTo>
                <a:lnTo>
                  <a:pt x="18290" y="43484"/>
                </a:lnTo>
                <a:lnTo>
                  <a:pt x="20759" y="43163"/>
                </a:lnTo>
                <a:lnTo>
                  <a:pt x="23160" y="42683"/>
                </a:lnTo>
                <a:lnTo>
                  <a:pt x="24326" y="42386"/>
                </a:lnTo>
                <a:lnTo>
                  <a:pt x="25537" y="42066"/>
                </a:lnTo>
                <a:lnTo>
                  <a:pt x="27915" y="41266"/>
                </a:lnTo>
                <a:lnTo>
                  <a:pt x="29081" y="40832"/>
                </a:lnTo>
                <a:lnTo>
                  <a:pt x="30224" y="40329"/>
                </a:lnTo>
                <a:lnTo>
                  <a:pt x="32464" y="39208"/>
                </a:lnTo>
                <a:lnTo>
                  <a:pt x="34613" y="37905"/>
                </a:lnTo>
                <a:lnTo>
                  <a:pt x="36625" y="36419"/>
                </a:lnTo>
                <a:lnTo>
                  <a:pt x="38500" y="34773"/>
                </a:lnTo>
                <a:lnTo>
                  <a:pt x="40215" y="32967"/>
                </a:lnTo>
                <a:lnTo>
                  <a:pt x="41746" y="31001"/>
                </a:lnTo>
                <a:lnTo>
                  <a:pt x="43072" y="28898"/>
                </a:lnTo>
                <a:lnTo>
                  <a:pt x="43644" y="27778"/>
                </a:lnTo>
                <a:lnTo>
                  <a:pt x="44192" y="26657"/>
                </a:lnTo>
                <a:lnTo>
                  <a:pt x="45015" y="24303"/>
                </a:lnTo>
                <a:lnTo>
                  <a:pt x="45610" y="21856"/>
                </a:lnTo>
                <a:lnTo>
                  <a:pt x="45907" y="19364"/>
                </a:lnTo>
                <a:lnTo>
                  <a:pt x="45930" y="16872"/>
                </a:lnTo>
                <a:lnTo>
                  <a:pt x="45656" y="14381"/>
                </a:lnTo>
                <a:lnTo>
                  <a:pt x="45061" y="11980"/>
                </a:lnTo>
                <a:lnTo>
                  <a:pt x="44192" y="9648"/>
                </a:lnTo>
                <a:lnTo>
                  <a:pt x="43621" y="8528"/>
                </a:lnTo>
                <a:lnTo>
                  <a:pt x="43278" y="7911"/>
                </a:lnTo>
                <a:lnTo>
                  <a:pt x="42501" y="6745"/>
                </a:lnTo>
                <a:lnTo>
                  <a:pt x="41701" y="5693"/>
                </a:lnTo>
                <a:lnTo>
                  <a:pt x="40809" y="4733"/>
                </a:lnTo>
                <a:lnTo>
                  <a:pt x="39391" y="3453"/>
                </a:lnTo>
                <a:lnTo>
                  <a:pt x="37334" y="2104"/>
                </a:lnTo>
                <a:lnTo>
                  <a:pt x="35093" y="1098"/>
                </a:lnTo>
                <a:lnTo>
                  <a:pt x="32739" y="412"/>
                </a:lnTo>
                <a:lnTo>
                  <a:pt x="30270" y="46"/>
                </a:lnTo>
                <a:lnTo>
                  <a:pt x="277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39"/>
          <p:cNvSpPr txBox="1">
            <a:spLocks noGrp="1"/>
          </p:cNvSpPr>
          <p:nvPr>
            <p:ph type="title"/>
          </p:nvPr>
        </p:nvSpPr>
        <p:spPr>
          <a:xfrm>
            <a:off x="720000" y="2588350"/>
            <a:ext cx="2709000" cy="620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2400"/>
              <a:t>EXTRACTIVE TEXT SUMMARIZATION</a:t>
            </a:r>
            <a:endParaRPr sz="2400"/>
          </a:p>
        </p:txBody>
      </p:sp>
      <p:sp>
        <p:nvSpPr>
          <p:cNvPr id="1321" name="Google Shape;1321;p39"/>
          <p:cNvSpPr txBox="1">
            <a:spLocks noGrp="1"/>
          </p:cNvSpPr>
          <p:nvPr>
            <p:ph type="subTitle" idx="1"/>
          </p:nvPr>
        </p:nvSpPr>
        <p:spPr>
          <a:xfrm>
            <a:off x="720000" y="3209050"/>
            <a:ext cx="2709000" cy="620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1200"/>
              </a:spcBef>
              <a:spcAft>
                <a:spcPts val="1200"/>
              </a:spcAft>
              <a:buNone/>
            </a:pPr>
            <a:endParaRPr/>
          </a:p>
        </p:txBody>
      </p:sp>
      <p:grpSp>
        <p:nvGrpSpPr>
          <p:cNvPr id="1322" name="Google Shape;1322;p39"/>
          <p:cNvGrpSpPr/>
          <p:nvPr/>
        </p:nvGrpSpPr>
        <p:grpSpPr>
          <a:xfrm>
            <a:off x="3093536" y="4221850"/>
            <a:ext cx="279251" cy="280502"/>
            <a:chOff x="3245936" y="3278875"/>
            <a:chExt cx="279251" cy="280502"/>
          </a:xfrm>
        </p:grpSpPr>
        <p:sp>
          <p:nvSpPr>
            <p:cNvPr id="1323" name="Google Shape;1323;p39"/>
            <p:cNvSpPr/>
            <p:nvPr/>
          </p:nvSpPr>
          <p:spPr>
            <a:xfrm>
              <a:off x="3378651" y="3278875"/>
              <a:ext cx="15084" cy="91473"/>
            </a:xfrm>
            <a:custGeom>
              <a:avLst/>
              <a:gdLst/>
              <a:ahLst/>
              <a:cxnLst/>
              <a:rect l="l" t="t" r="r" b="b"/>
              <a:pathLst>
                <a:path w="263" h="1595" extrusionOk="0">
                  <a:moveTo>
                    <a:pt x="1" y="0"/>
                  </a:moveTo>
                  <a:lnTo>
                    <a:pt x="1" y="1594"/>
                  </a:lnTo>
                  <a:lnTo>
                    <a:pt x="263" y="1594"/>
                  </a:lnTo>
                  <a:lnTo>
                    <a:pt x="263" y="0"/>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39"/>
            <p:cNvSpPr/>
            <p:nvPr/>
          </p:nvSpPr>
          <p:spPr>
            <a:xfrm>
              <a:off x="3378651" y="3467903"/>
              <a:ext cx="15084" cy="91473"/>
            </a:xfrm>
            <a:custGeom>
              <a:avLst/>
              <a:gdLst/>
              <a:ahLst/>
              <a:cxnLst/>
              <a:rect l="l" t="t" r="r" b="b"/>
              <a:pathLst>
                <a:path w="263" h="1595" extrusionOk="0">
                  <a:moveTo>
                    <a:pt x="1" y="1"/>
                  </a:moveTo>
                  <a:lnTo>
                    <a:pt x="1" y="1594"/>
                  </a:lnTo>
                  <a:lnTo>
                    <a:pt x="263" y="1594"/>
                  </a:lnTo>
                  <a:lnTo>
                    <a:pt x="263" y="1"/>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39"/>
            <p:cNvSpPr/>
            <p:nvPr/>
          </p:nvSpPr>
          <p:spPr>
            <a:xfrm>
              <a:off x="3435029" y="3410323"/>
              <a:ext cx="90158" cy="16345"/>
            </a:xfrm>
            <a:custGeom>
              <a:avLst/>
              <a:gdLst/>
              <a:ahLst/>
              <a:cxnLst/>
              <a:rect l="l" t="t" r="r" b="b"/>
              <a:pathLst>
                <a:path w="1572" h="285" extrusionOk="0">
                  <a:moveTo>
                    <a:pt x="0" y="1"/>
                  </a:moveTo>
                  <a:lnTo>
                    <a:pt x="0" y="284"/>
                  </a:lnTo>
                  <a:lnTo>
                    <a:pt x="1572" y="284"/>
                  </a:lnTo>
                  <a:lnTo>
                    <a:pt x="1572" y="1"/>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39"/>
            <p:cNvSpPr/>
            <p:nvPr/>
          </p:nvSpPr>
          <p:spPr>
            <a:xfrm>
              <a:off x="3245936" y="3410323"/>
              <a:ext cx="90215" cy="16345"/>
            </a:xfrm>
            <a:custGeom>
              <a:avLst/>
              <a:gdLst/>
              <a:ahLst/>
              <a:cxnLst/>
              <a:rect l="l" t="t" r="r" b="b"/>
              <a:pathLst>
                <a:path w="1573" h="285" extrusionOk="0">
                  <a:moveTo>
                    <a:pt x="1" y="1"/>
                  </a:moveTo>
                  <a:lnTo>
                    <a:pt x="1" y="284"/>
                  </a:lnTo>
                  <a:lnTo>
                    <a:pt x="1573" y="284"/>
                  </a:lnTo>
                  <a:lnTo>
                    <a:pt x="1573" y="1"/>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7" name="Google Shape;1327;p39"/>
          <p:cNvGrpSpPr/>
          <p:nvPr/>
        </p:nvGrpSpPr>
        <p:grpSpPr>
          <a:xfrm>
            <a:off x="8356852" y="1992625"/>
            <a:ext cx="217525" cy="218499"/>
            <a:chOff x="6548002" y="3230725"/>
            <a:chExt cx="217525" cy="218499"/>
          </a:xfrm>
        </p:grpSpPr>
        <p:sp>
          <p:nvSpPr>
            <p:cNvPr id="1328" name="Google Shape;1328;p39"/>
            <p:cNvSpPr/>
            <p:nvPr/>
          </p:nvSpPr>
          <p:spPr>
            <a:xfrm>
              <a:off x="6651382" y="3230725"/>
              <a:ext cx="11750" cy="71253"/>
            </a:xfrm>
            <a:custGeom>
              <a:avLst/>
              <a:gdLst/>
              <a:ahLst/>
              <a:cxnLst/>
              <a:rect l="l" t="t" r="r" b="b"/>
              <a:pathLst>
                <a:path w="263" h="1595" extrusionOk="0">
                  <a:moveTo>
                    <a:pt x="1" y="0"/>
                  </a:moveTo>
                  <a:lnTo>
                    <a:pt x="1" y="1594"/>
                  </a:lnTo>
                  <a:lnTo>
                    <a:pt x="263" y="1594"/>
                  </a:lnTo>
                  <a:lnTo>
                    <a:pt x="263" y="0"/>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39"/>
            <p:cNvSpPr/>
            <p:nvPr/>
          </p:nvSpPr>
          <p:spPr>
            <a:xfrm>
              <a:off x="6651382" y="3377971"/>
              <a:ext cx="11750" cy="71253"/>
            </a:xfrm>
            <a:custGeom>
              <a:avLst/>
              <a:gdLst/>
              <a:ahLst/>
              <a:cxnLst/>
              <a:rect l="l" t="t" r="r" b="b"/>
              <a:pathLst>
                <a:path w="263" h="1595" extrusionOk="0">
                  <a:moveTo>
                    <a:pt x="1" y="1"/>
                  </a:moveTo>
                  <a:lnTo>
                    <a:pt x="1" y="1594"/>
                  </a:lnTo>
                  <a:lnTo>
                    <a:pt x="263" y="1594"/>
                  </a:lnTo>
                  <a:lnTo>
                    <a:pt x="263" y="1"/>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39"/>
            <p:cNvSpPr/>
            <p:nvPr/>
          </p:nvSpPr>
          <p:spPr>
            <a:xfrm>
              <a:off x="6695298" y="3333118"/>
              <a:ext cx="70229" cy="12732"/>
            </a:xfrm>
            <a:custGeom>
              <a:avLst/>
              <a:gdLst/>
              <a:ahLst/>
              <a:cxnLst/>
              <a:rect l="l" t="t" r="r" b="b"/>
              <a:pathLst>
                <a:path w="1572" h="285" extrusionOk="0">
                  <a:moveTo>
                    <a:pt x="0" y="1"/>
                  </a:moveTo>
                  <a:lnTo>
                    <a:pt x="0" y="284"/>
                  </a:lnTo>
                  <a:lnTo>
                    <a:pt x="1572" y="284"/>
                  </a:lnTo>
                  <a:lnTo>
                    <a:pt x="1572" y="1"/>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39"/>
            <p:cNvSpPr/>
            <p:nvPr/>
          </p:nvSpPr>
          <p:spPr>
            <a:xfrm>
              <a:off x="6548002" y="3333118"/>
              <a:ext cx="70274" cy="12732"/>
            </a:xfrm>
            <a:custGeom>
              <a:avLst/>
              <a:gdLst/>
              <a:ahLst/>
              <a:cxnLst/>
              <a:rect l="l" t="t" r="r" b="b"/>
              <a:pathLst>
                <a:path w="1573" h="285" extrusionOk="0">
                  <a:moveTo>
                    <a:pt x="1" y="1"/>
                  </a:moveTo>
                  <a:lnTo>
                    <a:pt x="1" y="284"/>
                  </a:lnTo>
                  <a:lnTo>
                    <a:pt x="1573" y="284"/>
                  </a:lnTo>
                  <a:lnTo>
                    <a:pt x="1573" y="1"/>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2" name="Google Shape;1332;p39"/>
          <p:cNvGrpSpPr/>
          <p:nvPr/>
        </p:nvGrpSpPr>
        <p:grpSpPr>
          <a:xfrm>
            <a:off x="8440752" y="4221850"/>
            <a:ext cx="217525" cy="218499"/>
            <a:chOff x="6591027" y="3544075"/>
            <a:chExt cx="217525" cy="218499"/>
          </a:xfrm>
        </p:grpSpPr>
        <p:sp>
          <p:nvSpPr>
            <p:cNvPr id="1333" name="Google Shape;1333;p39"/>
            <p:cNvSpPr/>
            <p:nvPr/>
          </p:nvSpPr>
          <p:spPr>
            <a:xfrm>
              <a:off x="6694407" y="3544075"/>
              <a:ext cx="11750" cy="71253"/>
            </a:xfrm>
            <a:custGeom>
              <a:avLst/>
              <a:gdLst/>
              <a:ahLst/>
              <a:cxnLst/>
              <a:rect l="l" t="t" r="r" b="b"/>
              <a:pathLst>
                <a:path w="263" h="1595" extrusionOk="0">
                  <a:moveTo>
                    <a:pt x="1" y="0"/>
                  </a:moveTo>
                  <a:lnTo>
                    <a:pt x="1" y="1594"/>
                  </a:lnTo>
                  <a:lnTo>
                    <a:pt x="263" y="1594"/>
                  </a:lnTo>
                  <a:lnTo>
                    <a:pt x="263" y="0"/>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39"/>
            <p:cNvSpPr/>
            <p:nvPr/>
          </p:nvSpPr>
          <p:spPr>
            <a:xfrm>
              <a:off x="6694407" y="3691321"/>
              <a:ext cx="11750" cy="71253"/>
            </a:xfrm>
            <a:custGeom>
              <a:avLst/>
              <a:gdLst/>
              <a:ahLst/>
              <a:cxnLst/>
              <a:rect l="l" t="t" r="r" b="b"/>
              <a:pathLst>
                <a:path w="263" h="1595" extrusionOk="0">
                  <a:moveTo>
                    <a:pt x="1" y="1"/>
                  </a:moveTo>
                  <a:lnTo>
                    <a:pt x="1" y="1594"/>
                  </a:lnTo>
                  <a:lnTo>
                    <a:pt x="263" y="1594"/>
                  </a:lnTo>
                  <a:lnTo>
                    <a:pt x="263" y="1"/>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39"/>
            <p:cNvSpPr/>
            <p:nvPr/>
          </p:nvSpPr>
          <p:spPr>
            <a:xfrm>
              <a:off x="6738323" y="3646468"/>
              <a:ext cx="70229" cy="12732"/>
            </a:xfrm>
            <a:custGeom>
              <a:avLst/>
              <a:gdLst/>
              <a:ahLst/>
              <a:cxnLst/>
              <a:rect l="l" t="t" r="r" b="b"/>
              <a:pathLst>
                <a:path w="1572" h="285" extrusionOk="0">
                  <a:moveTo>
                    <a:pt x="0" y="1"/>
                  </a:moveTo>
                  <a:lnTo>
                    <a:pt x="0" y="284"/>
                  </a:lnTo>
                  <a:lnTo>
                    <a:pt x="1572" y="284"/>
                  </a:lnTo>
                  <a:lnTo>
                    <a:pt x="1572" y="1"/>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39"/>
            <p:cNvSpPr/>
            <p:nvPr/>
          </p:nvSpPr>
          <p:spPr>
            <a:xfrm>
              <a:off x="6591027" y="3646468"/>
              <a:ext cx="70274" cy="12732"/>
            </a:xfrm>
            <a:custGeom>
              <a:avLst/>
              <a:gdLst/>
              <a:ahLst/>
              <a:cxnLst/>
              <a:rect l="l" t="t" r="r" b="b"/>
              <a:pathLst>
                <a:path w="1573" h="285" extrusionOk="0">
                  <a:moveTo>
                    <a:pt x="1" y="1"/>
                  </a:moveTo>
                  <a:lnTo>
                    <a:pt x="1" y="284"/>
                  </a:lnTo>
                  <a:lnTo>
                    <a:pt x="1573" y="284"/>
                  </a:lnTo>
                  <a:lnTo>
                    <a:pt x="1573" y="1"/>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7" name="Google Shape;1337;p39"/>
          <p:cNvGrpSpPr/>
          <p:nvPr/>
        </p:nvGrpSpPr>
        <p:grpSpPr>
          <a:xfrm>
            <a:off x="6547165" y="297900"/>
            <a:ext cx="243082" cy="242093"/>
            <a:chOff x="6547165" y="297900"/>
            <a:chExt cx="243082" cy="242093"/>
          </a:xfrm>
        </p:grpSpPr>
        <p:sp>
          <p:nvSpPr>
            <p:cNvPr id="1338" name="Google Shape;1338;p39"/>
            <p:cNvSpPr/>
            <p:nvPr/>
          </p:nvSpPr>
          <p:spPr>
            <a:xfrm>
              <a:off x="6661093" y="297900"/>
              <a:ext cx="13765" cy="79061"/>
            </a:xfrm>
            <a:custGeom>
              <a:avLst/>
              <a:gdLst/>
              <a:ahLst/>
              <a:cxnLst/>
              <a:rect l="l" t="t" r="r" b="b"/>
              <a:pathLst>
                <a:path w="612" h="3515" extrusionOk="0">
                  <a:moveTo>
                    <a:pt x="0" y="0"/>
                  </a:moveTo>
                  <a:lnTo>
                    <a:pt x="0" y="3515"/>
                  </a:lnTo>
                  <a:lnTo>
                    <a:pt x="611" y="3515"/>
                  </a:lnTo>
                  <a:lnTo>
                    <a:pt x="611" y="0"/>
                  </a:lnTo>
                  <a:close/>
                </a:path>
              </a:pathLst>
            </a:custGeom>
            <a:solidFill>
              <a:srgbClr val="FFFFFF"/>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39"/>
            <p:cNvSpPr/>
            <p:nvPr/>
          </p:nvSpPr>
          <p:spPr>
            <a:xfrm>
              <a:off x="6661093" y="461404"/>
              <a:ext cx="13765" cy="78589"/>
            </a:xfrm>
            <a:custGeom>
              <a:avLst/>
              <a:gdLst/>
              <a:ahLst/>
              <a:cxnLst/>
              <a:rect l="l" t="t" r="r" b="b"/>
              <a:pathLst>
                <a:path w="612" h="3494" extrusionOk="0">
                  <a:moveTo>
                    <a:pt x="0" y="1"/>
                  </a:moveTo>
                  <a:lnTo>
                    <a:pt x="0" y="3494"/>
                  </a:lnTo>
                  <a:lnTo>
                    <a:pt x="611" y="3494"/>
                  </a:lnTo>
                  <a:lnTo>
                    <a:pt x="611" y="1"/>
                  </a:lnTo>
                  <a:close/>
                </a:path>
              </a:pathLst>
            </a:custGeom>
            <a:solidFill>
              <a:srgbClr val="FFFFFF"/>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39"/>
            <p:cNvSpPr/>
            <p:nvPr/>
          </p:nvSpPr>
          <p:spPr>
            <a:xfrm>
              <a:off x="6711163" y="412301"/>
              <a:ext cx="79084" cy="13788"/>
            </a:xfrm>
            <a:custGeom>
              <a:avLst/>
              <a:gdLst/>
              <a:ahLst/>
              <a:cxnLst/>
              <a:rect l="l" t="t" r="r" b="b"/>
              <a:pathLst>
                <a:path w="3516" h="613" extrusionOk="0">
                  <a:moveTo>
                    <a:pt x="1" y="1"/>
                  </a:moveTo>
                  <a:lnTo>
                    <a:pt x="1" y="612"/>
                  </a:lnTo>
                  <a:lnTo>
                    <a:pt x="3515" y="612"/>
                  </a:lnTo>
                  <a:lnTo>
                    <a:pt x="3515" y="1"/>
                  </a:lnTo>
                  <a:close/>
                </a:path>
              </a:pathLst>
            </a:custGeom>
            <a:solidFill>
              <a:srgbClr val="FFFFFF"/>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39"/>
            <p:cNvSpPr/>
            <p:nvPr/>
          </p:nvSpPr>
          <p:spPr>
            <a:xfrm>
              <a:off x="6547165" y="412301"/>
              <a:ext cx="79084" cy="13788"/>
            </a:xfrm>
            <a:custGeom>
              <a:avLst/>
              <a:gdLst/>
              <a:ahLst/>
              <a:cxnLst/>
              <a:rect l="l" t="t" r="r" b="b"/>
              <a:pathLst>
                <a:path w="3516" h="613" extrusionOk="0">
                  <a:moveTo>
                    <a:pt x="0" y="1"/>
                  </a:moveTo>
                  <a:lnTo>
                    <a:pt x="0" y="612"/>
                  </a:lnTo>
                  <a:lnTo>
                    <a:pt x="3515" y="612"/>
                  </a:lnTo>
                  <a:lnTo>
                    <a:pt x="3515" y="1"/>
                  </a:lnTo>
                  <a:close/>
                </a:path>
              </a:pathLst>
            </a:custGeom>
            <a:solidFill>
              <a:srgbClr val="FFFFFF"/>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2" name="Google Shape;1342;p39"/>
          <p:cNvGrpSpPr/>
          <p:nvPr/>
        </p:nvGrpSpPr>
        <p:grpSpPr>
          <a:xfrm>
            <a:off x="2815661" y="780875"/>
            <a:ext cx="279251" cy="280502"/>
            <a:chOff x="3245936" y="3278875"/>
            <a:chExt cx="279251" cy="280502"/>
          </a:xfrm>
        </p:grpSpPr>
        <p:sp>
          <p:nvSpPr>
            <p:cNvPr id="1343" name="Google Shape;1343;p39"/>
            <p:cNvSpPr/>
            <p:nvPr/>
          </p:nvSpPr>
          <p:spPr>
            <a:xfrm>
              <a:off x="3378651" y="3278875"/>
              <a:ext cx="15084" cy="91473"/>
            </a:xfrm>
            <a:custGeom>
              <a:avLst/>
              <a:gdLst/>
              <a:ahLst/>
              <a:cxnLst/>
              <a:rect l="l" t="t" r="r" b="b"/>
              <a:pathLst>
                <a:path w="263" h="1595" extrusionOk="0">
                  <a:moveTo>
                    <a:pt x="1" y="0"/>
                  </a:moveTo>
                  <a:lnTo>
                    <a:pt x="1" y="1594"/>
                  </a:lnTo>
                  <a:lnTo>
                    <a:pt x="263" y="1594"/>
                  </a:lnTo>
                  <a:lnTo>
                    <a:pt x="263" y="0"/>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39"/>
            <p:cNvSpPr/>
            <p:nvPr/>
          </p:nvSpPr>
          <p:spPr>
            <a:xfrm>
              <a:off x="3378651" y="3467903"/>
              <a:ext cx="15084" cy="91473"/>
            </a:xfrm>
            <a:custGeom>
              <a:avLst/>
              <a:gdLst/>
              <a:ahLst/>
              <a:cxnLst/>
              <a:rect l="l" t="t" r="r" b="b"/>
              <a:pathLst>
                <a:path w="263" h="1595" extrusionOk="0">
                  <a:moveTo>
                    <a:pt x="1" y="1"/>
                  </a:moveTo>
                  <a:lnTo>
                    <a:pt x="1" y="1594"/>
                  </a:lnTo>
                  <a:lnTo>
                    <a:pt x="263" y="1594"/>
                  </a:lnTo>
                  <a:lnTo>
                    <a:pt x="263" y="1"/>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39"/>
            <p:cNvSpPr/>
            <p:nvPr/>
          </p:nvSpPr>
          <p:spPr>
            <a:xfrm>
              <a:off x="3435029" y="3410323"/>
              <a:ext cx="90158" cy="16345"/>
            </a:xfrm>
            <a:custGeom>
              <a:avLst/>
              <a:gdLst/>
              <a:ahLst/>
              <a:cxnLst/>
              <a:rect l="l" t="t" r="r" b="b"/>
              <a:pathLst>
                <a:path w="1572" h="285" extrusionOk="0">
                  <a:moveTo>
                    <a:pt x="0" y="1"/>
                  </a:moveTo>
                  <a:lnTo>
                    <a:pt x="0" y="284"/>
                  </a:lnTo>
                  <a:lnTo>
                    <a:pt x="1572" y="284"/>
                  </a:lnTo>
                  <a:lnTo>
                    <a:pt x="1572" y="1"/>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39"/>
            <p:cNvSpPr/>
            <p:nvPr/>
          </p:nvSpPr>
          <p:spPr>
            <a:xfrm>
              <a:off x="3245936" y="3410323"/>
              <a:ext cx="90215" cy="16345"/>
            </a:xfrm>
            <a:custGeom>
              <a:avLst/>
              <a:gdLst/>
              <a:ahLst/>
              <a:cxnLst/>
              <a:rect l="l" t="t" r="r" b="b"/>
              <a:pathLst>
                <a:path w="1573" h="285" extrusionOk="0">
                  <a:moveTo>
                    <a:pt x="1" y="1"/>
                  </a:moveTo>
                  <a:lnTo>
                    <a:pt x="1" y="284"/>
                  </a:lnTo>
                  <a:lnTo>
                    <a:pt x="1573" y="284"/>
                  </a:lnTo>
                  <a:lnTo>
                    <a:pt x="1573" y="1"/>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7" name="Google Shape;1347;p39"/>
          <p:cNvGrpSpPr/>
          <p:nvPr/>
        </p:nvGrpSpPr>
        <p:grpSpPr>
          <a:xfrm>
            <a:off x="3217100" y="875250"/>
            <a:ext cx="4670375" cy="3775875"/>
            <a:chOff x="3217100" y="875250"/>
            <a:chExt cx="4670375" cy="3775875"/>
          </a:xfrm>
        </p:grpSpPr>
        <p:sp>
          <p:nvSpPr>
            <p:cNvPr id="1348" name="Google Shape;1348;p39"/>
            <p:cNvSpPr/>
            <p:nvPr/>
          </p:nvSpPr>
          <p:spPr>
            <a:xfrm>
              <a:off x="3412425" y="875250"/>
              <a:ext cx="4300675" cy="3775875"/>
            </a:xfrm>
            <a:custGeom>
              <a:avLst/>
              <a:gdLst/>
              <a:ahLst/>
              <a:cxnLst/>
              <a:rect l="l" t="t" r="r" b="b"/>
              <a:pathLst>
                <a:path w="172027" h="151035" extrusionOk="0">
                  <a:moveTo>
                    <a:pt x="121928" y="0"/>
                  </a:moveTo>
                  <a:lnTo>
                    <a:pt x="118474" y="403"/>
                  </a:lnTo>
                  <a:lnTo>
                    <a:pt x="115054" y="1140"/>
                  </a:lnTo>
                  <a:lnTo>
                    <a:pt x="111700" y="2281"/>
                  </a:lnTo>
                  <a:lnTo>
                    <a:pt x="110091" y="3018"/>
                  </a:lnTo>
                  <a:lnTo>
                    <a:pt x="106804" y="4661"/>
                  </a:lnTo>
                  <a:lnTo>
                    <a:pt x="100467" y="8250"/>
                  </a:lnTo>
                  <a:lnTo>
                    <a:pt x="95738" y="10899"/>
                  </a:lnTo>
                  <a:lnTo>
                    <a:pt x="92519" y="12542"/>
                  </a:lnTo>
                  <a:lnTo>
                    <a:pt x="89199" y="13984"/>
                  </a:lnTo>
                  <a:lnTo>
                    <a:pt x="85712" y="15157"/>
                  </a:lnTo>
                  <a:lnTo>
                    <a:pt x="83901" y="15593"/>
                  </a:lnTo>
                  <a:lnTo>
                    <a:pt x="82660" y="15862"/>
                  </a:lnTo>
                  <a:lnTo>
                    <a:pt x="80112" y="16197"/>
                  </a:lnTo>
                  <a:lnTo>
                    <a:pt x="77496" y="16365"/>
                  </a:lnTo>
                  <a:lnTo>
                    <a:pt x="74814" y="16365"/>
                  </a:lnTo>
                  <a:lnTo>
                    <a:pt x="70689" y="16063"/>
                  </a:lnTo>
                  <a:lnTo>
                    <a:pt x="65022" y="15225"/>
                  </a:lnTo>
                  <a:lnTo>
                    <a:pt x="56270" y="13347"/>
                  </a:lnTo>
                  <a:lnTo>
                    <a:pt x="47484" y="11234"/>
                  </a:lnTo>
                  <a:lnTo>
                    <a:pt x="41649" y="9960"/>
                  </a:lnTo>
                  <a:lnTo>
                    <a:pt x="35915" y="8987"/>
                  </a:lnTo>
                  <a:lnTo>
                    <a:pt x="30382" y="8451"/>
                  </a:lnTo>
                  <a:lnTo>
                    <a:pt x="26391" y="8451"/>
                  </a:lnTo>
                  <a:lnTo>
                    <a:pt x="23809" y="8686"/>
                  </a:lnTo>
                  <a:lnTo>
                    <a:pt x="21294" y="9088"/>
                  </a:lnTo>
                  <a:lnTo>
                    <a:pt x="18846" y="9725"/>
                  </a:lnTo>
                  <a:lnTo>
                    <a:pt x="16533" y="10630"/>
                  </a:lnTo>
                  <a:lnTo>
                    <a:pt x="14286" y="11771"/>
                  </a:lnTo>
                  <a:lnTo>
                    <a:pt x="12140" y="13213"/>
                  </a:lnTo>
                  <a:lnTo>
                    <a:pt x="10128" y="14923"/>
                  </a:lnTo>
                  <a:lnTo>
                    <a:pt x="8216" y="16968"/>
                  </a:lnTo>
                  <a:lnTo>
                    <a:pt x="6473" y="19383"/>
                  </a:lnTo>
                  <a:lnTo>
                    <a:pt x="4829" y="22132"/>
                  </a:lnTo>
                  <a:lnTo>
                    <a:pt x="3320" y="25251"/>
                  </a:lnTo>
                  <a:lnTo>
                    <a:pt x="2650" y="26995"/>
                  </a:lnTo>
                  <a:lnTo>
                    <a:pt x="2214" y="28202"/>
                  </a:lnTo>
                  <a:lnTo>
                    <a:pt x="1443" y="30717"/>
                  </a:lnTo>
                  <a:lnTo>
                    <a:pt x="839" y="33299"/>
                  </a:lnTo>
                  <a:lnTo>
                    <a:pt x="403" y="35948"/>
                  </a:lnTo>
                  <a:lnTo>
                    <a:pt x="135" y="38631"/>
                  </a:lnTo>
                  <a:lnTo>
                    <a:pt x="1" y="41347"/>
                  </a:lnTo>
                  <a:lnTo>
                    <a:pt x="68" y="44063"/>
                  </a:lnTo>
                  <a:lnTo>
                    <a:pt x="269" y="46813"/>
                  </a:lnTo>
                  <a:lnTo>
                    <a:pt x="638" y="49529"/>
                  </a:lnTo>
                  <a:lnTo>
                    <a:pt x="1174" y="52178"/>
                  </a:lnTo>
                  <a:lnTo>
                    <a:pt x="1878" y="54827"/>
                  </a:lnTo>
                  <a:lnTo>
                    <a:pt x="2717" y="57376"/>
                  </a:lnTo>
                  <a:lnTo>
                    <a:pt x="3756" y="59891"/>
                  </a:lnTo>
                  <a:lnTo>
                    <a:pt x="4930" y="62272"/>
                  </a:lnTo>
                  <a:lnTo>
                    <a:pt x="6271" y="64552"/>
                  </a:lnTo>
                  <a:lnTo>
                    <a:pt x="7780" y="66732"/>
                  </a:lnTo>
                  <a:lnTo>
                    <a:pt x="8619" y="67738"/>
                  </a:lnTo>
                  <a:lnTo>
                    <a:pt x="10832" y="70286"/>
                  </a:lnTo>
                  <a:lnTo>
                    <a:pt x="14219" y="74042"/>
                  </a:lnTo>
                  <a:lnTo>
                    <a:pt x="16231" y="76758"/>
                  </a:lnTo>
                  <a:lnTo>
                    <a:pt x="17069" y="78200"/>
                  </a:lnTo>
                  <a:lnTo>
                    <a:pt x="17572" y="79206"/>
                  </a:lnTo>
                  <a:lnTo>
                    <a:pt x="18343" y="81285"/>
                  </a:lnTo>
                  <a:lnTo>
                    <a:pt x="18813" y="83364"/>
                  </a:lnTo>
                  <a:lnTo>
                    <a:pt x="19048" y="85443"/>
                  </a:lnTo>
                  <a:lnTo>
                    <a:pt x="19048" y="87556"/>
                  </a:lnTo>
                  <a:lnTo>
                    <a:pt x="18813" y="89669"/>
                  </a:lnTo>
                  <a:lnTo>
                    <a:pt x="18209" y="92821"/>
                  </a:lnTo>
                  <a:lnTo>
                    <a:pt x="16868" y="97012"/>
                  </a:lnTo>
                  <a:lnTo>
                    <a:pt x="15191" y="101171"/>
                  </a:lnTo>
                  <a:lnTo>
                    <a:pt x="12475" y="107240"/>
                  </a:lnTo>
                  <a:lnTo>
                    <a:pt x="10966" y="111096"/>
                  </a:lnTo>
                  <a:lnTo>
                    <a:pt x="10564" y="112203"/>
                  </a:lnTo>
                  <a:lnTo>
                    <a:pt x="9994" y="114383"/>
                  </a:lnTo>
                  <a:lnTo>
                    <a:pt x="9658" y="116529"/>
                  </a:lnTo>
                  <a:lnTo>
                    <a:pt x="9524" y="118574"/>
                  </a:lnTo>
                  <a:lnTo>
                    <a:pt x="9591" y="120553"/>
                  </a:lnTo>
                  <a:lnTo>
                    <a:pt x="9859" y="122498"/>
                  </a:lnTo>
                  <a:lnTo>
                    <a:pt x="10329" y="124342"/>
                  </a:lnTo>
                  <a:lnTo>
                    <a:pt x="10966" y="126153"/>
                  </a:lnTo>
                  <a:lnTo>
                    <a:pt x="11771" y="127897"/>
                  </a:lnTo>
                  <a:lnTo>
                    <a:pt x="12710" y="129573"/>
                  </a:lnTo>
                  <a:lnTo>
                    <a:pt x="14420" y="131988"/>
                  </a:lnTo>
                  <a:lnTo>
                    <a:pt x="17136" y="134972"/>
                  </a:lnTo>
                  <a:lnTo>
                    <a:pt x="20322" y="137688"/>
                  </a:lnTo>
                  <a:lnTo>
                    <a:pt x="23843" y="140170"/>
                  </a:lnTo>
                  <a:lnTo>
                    <a:pt x="27632" y="142383"/>
                  </a:lnTo>
                  <a:lnTo>
                    <a:pt x="31623" y="144362"/>
                  </a:lnTo>
                  <a:lnTo>
                    <a:pt x="35714" y="146105"/>
                  </a:lnTo>
                  <a:lnTo>
                    <a:pt x="39838" y="147547"/>
                  </a:lnTo>
                  <a:lnTo>
                    <a:pt x="43862" y="148788"/>
                  </a:lnTo>
                  <a:lnTo>
                    <a:pt x="47786" y="149727"/>
                  </a:lnTo>
                  <a:lnTo>
                    <a:pt x="51441" y="150465"/>
                  </a:lnTo>
                  <a:lnTo>
                    <a:pt x="53151" y="150699"/>
                  </a:lnTo>
                  <a:lnTo>
                    <a:pt x="54559" y="150867"/>
                  </a:lnTo>
                  <a:lnTo>
                    <a:pt x="57309" y="151035"/>
                  </a:lnTo>
                  <a:lnTo>
                    <a:pt x="60025" y="151001"/>
                  </a:lnTo>
                  <a:lnTo>
                    <a:pt x="62708" y="150800"/>
                  </a:lnTo>
                  <a:lnTo>
                    <a:pt x="66732" y="150163"/>
                  </a:lnTo>
                  <a:lnTo>
                    <a:pt x="71963" y="148821"/>
                  </a:lnTo>
                  <a:lnTo>
                    <a:pt x="77161" y="147011"/>
                  </a:lnTo>
                  <a:lnTo>
                    <a:pt x="82292" y="144898"/>
                  </a:lnTo>
                  <a:lnTo>
                    <a:pt x="89937" y="141377"/>
                  </a:lnTo>
                  <a:lnTo>
                    <a:pt x="97516" y="137856"/>
                  </a:lnTo>
                  <a:lnTo>
                    <a:pt x="102613" y="135676"/>
                  </a:lnTo>
                  <a:lnTo>
                    <a:pt x="107676" y="133798"/>
                  </a:lnTo>
                  <a:lnTo>
                    <a:pt x="112807" y="132390"/>
                  </a:lnTo>
                  <a:lnTo>
                    <a:pt x="116697" y="131686"/>
                  </a:lnTo>
                  <a:lnTo>
                    <a:pt x="119279" y="131384"/>
                  </a:lnTo>
                  <a:lnTo>
                    <a:pt x="121928" y="131283"/>
                  </a:lnTo>
                  <a:lnTo>
                    <a:pt x="124544" y="131384"/>
                  </a:lnTo>
                  <a:lnTo>
                    <a:pt x="127226" y="131686"/>
                  </a:lnTo>
                  <a:lnTo>
                    <a:pt x="129909" y="132222"/>
                  </a:lnTo>
                  <a:lnTo>
                    <a:pt x="132592" y="132994"/>
                  </a:lnTo>
                  <a:lnTo>
                    <a:pt x="135341" y="134000"/>
                  </a:lnTo>
                  <a:lnTo>
                    <a:pt x="136716" y="134637"/>
                  </a:lnTo>
                  <a:lnTo>
                    <a:pt x="137689" y="135073"/>
                  </a:lnTo>
                  <a:lnTo>
                    <a:pt x="139600" y="135777"/>
                  </a:lnTo>
                  <a:lnTo>
                    <a:pt x="141478" y="136313"/>
                  </a:lnTo>
                  <a:lnTo>
                    <a:pt x="143356" y="136649"/>
                  </a:lnTo>
                  <a:lnTo>
                    <a:pt x="145167" y="136850"/>
                  </a:lnTo>
                  <a:lnTo>
                    <a:pt x="146977" y="136850"/>
                  </a:lnTo>
                  <a:lnTo>
                    <a:pt x="149627" y="136582"/>
                  </a:lnTo>
                  <a:lnTo>
                    <a:pt x="153013" y="135676"/>
                  </a:lnTo>
                  <a:lnTo>
                    <a:pt x="156233" y="134201"/>
                  </a:lnTo>
                  <a:lnTo>
                    <a:pt x="159217" y="132222"/>
                  </a:lnTo>
                  <a:lnTo>
                    <a:pt x="161967" y="129808"/>
                  </a:lnTo>
                  <a:lnTo>
                    <a:pt x="164448" y="126958"/>
                  </a:lnTo>
                  <a:lnTo>
                    <a:pt x="166628" y="123738"/>
                  </a:lnTo>
                  <a:lnTo>
                    <a:pt x="168472" y="120217"/>
                  </a:lnTo>
                  <a:lnTo>
                    <a:pt x="169948" y="116395"/>
                  </a:lnTo>
                  <a:lnTo>
                    <a:pt x="171088" y="112404"/>
                  </a:lnTo>
                  <a:lnTo>
                    <a:pt x="171759" y="108213"/>
                  </a:lnTo>
                  <a:lnTo>
                    <a:pt x="172027" y="103920"/>
                  </a:lnTo>
                  <a:lnTo>
                    <a:pt x="171826" y="99527"/>
                  </a:lnTo>
                  <a:lnTo>
                    <a:pt x="171524" y="97348"/>
                  </a:lnTo>
                  <a:lnTo>
                    <a:pt x="171256" y="95906"/>
                  </a:lnTo>
                  <a:lnTo>
                    <a:pt x="170585" y="93022"/>
                  </a:lnTo>
                  <a:lnTo>
                    <a:pt x="169244" y="88730"/>
                  </a:lnTo>
                  <a:lnTo>
                    <a:pt x="165756" y="80246"/>
                  </a:lnTo>
                  <a:lnTo>
                    <a:pt x="162034" y="71728"/>
                  </a:lnTo>
                  <a:lnTo>
                    <a:pt x="159854" y="66061"/>
                  </a:lnTo>
                  <a:lnTo>
                    <a:pt x="158647" y="61769"/>
                  </a:lnTo>
                  <a:lnTo>
                    <a:pt x="158077" y="58885"/>
                  </a:lnTo>
                  <a:lnTo>
                    <a:pt x="157708" y="55968"/>
                  </a:lnTo>
                  <a:lnTo>
                    <a:pt x="157641" y="53050"/>
                  </a:lnTo>
                  <a:lnTo>
                    <a:pt x="157708" y="51608"/>
                  </a:lnTo>
                  <a:lnTo>
                    <a:pt x="157775" y="50770"/>
                  </a:lnTo>
                  <a:lnTo>
                    <a:pt x="157842" y="49965"/>
                  </a:lnTo>
                  <a:lnTo>
                    <a:pt x="158245" y="46310"/>
                  </a:lnTo>
                  <a:lnTo>
                    <a:pt x="159083" y="39100"/>
                  </a:lnTo>
                  <a:lnTo>
                    <a:pt x="159351" y="33735"/>
                  </a:lnTo>
                  <a:lnTo>
                    <a:pt x="159217" y="30214"/>
                  </a:lnTo>
                  <a:lnTo>
                    <a:pt x="158714" y="26659"/>
                  </a:lnTo>
                  <a:lnTo>
                    <a:pt x="157742" y="23138"/>
                  </a:lnTo>
                  <a:lnTo>
                    <a:pt x="157037" y="21361"/>
                  </a:lnTo>
                  <a:lnTo>
                    <a:pt x="156333" y="19752"/>
                  </a:lnTo>
                  <a:lnTo>
                    <a:pt x="154623" y="16700"/>
                  </a:lnTo>
                  <a:lnTo>
                    <a:pt x="152577" y="13850"/>
                  </a:lnTo>
                  <a:lnTo>
                    <a:pt x="150297" y="11234"/>
                  </a:lnTo>
                  <a:lnTo>
                    <a:pt x="147749" y="8853"/>
                  </a:lnTo>
                  <a:lnTo>
                    <a:pt x="144965" y="6707"/>
                  </a:lnTo>
                  <a:lnTo>
                    <a:pt x="142014" y="4863"/>
                  </a:lnTo>
                  <a:lnTo>
                    <a:pt x="138896" y="3287"/>
                  </a:lnTo>
                  <a:lnTo>
                    <a:pt x="135643" y="1979"/>
                  </a:lnTo>
                  <a:lnTo>
                    <a:pt x="132290" y="1006"/>
                  </a:lnTo>
                  <a:lnTo>
                    <a:pt x="128869" y="336"/>
                  </a:lnTo>
                  <a:lnTo>
                    <a:pt x="12541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39"/>
            <p:cNvSpPr/>
            <p:nvPr/>
          </p:nvSpPr>
          <p:spPr>
            <a:xfrm>
              <a:off x="3468600" y="1560175"/>
              <a:ext cx="724350" cy="724325"/>
            </a:xfrm>
            <a:custGeom>
              <a:avLst/>
              <a:gdLst/>
              <a:ahLst/>
              <a:cxnLst/>
              <a:rect l="l" t="t" r="r" b="b"/>
              <a:pathLst>
                <a:path w="28974" h="28973" extrusionOk="0">
                  <a:moveTo>
                    <a:pt x="14487" y="0"/>
                  </a:moveTo>
                  <a:lnTo>
                    <a:pt x="13011" y="67"/>
                  </a:lnTo>
                  <a:lnTo>
                    <a:pt x="10161" y="637"/>
                  </a:lnTo>
                  <a:lnTo>
                    <a:pt x="7579" y="1744"/>
                  </a:lnTo>
                  <a:lnTo>
                    <a:pt x="5265" y="3320"/>
                  </a:lnTo>
                  <a:lnTo>
                    <a:pt x="3320" y="5265"/>
                  </a:lnTo>
                  <a:lnTo>
                    <a:pt x="1744" y="7579"/>
                  </a:lnTo>
                  <a:lnTo>
                    <a:pt x="637" y="10161"/>
                  </a:lnTo>
                  <a:lnTo>
                    <a:pt x="67" y="13011"/>
                  </a:lnTo>
                  <a:lnTo>
                    <a:pt x="0" y="14487"/>
                  </a:lnTo>
                  <a:lnTo>
                    <a:pt x="67" y="15962"/>
                  </a:lnTo>
                  <a:lnTo>
                    <a:pt x="637" y="18812"/>
                  </a:lnTo>
                  <a:lnTo>
                    <a:pt x="1744" y="21394"/>
                  </a:lnTo>
                  <a:lnTo>
                    <a:pt x="3320" y="23708"/>
                  </a:lnTo>
                  <a:lnTo>
                    <a:pt x="5265" y="25687"/>
                  </a:lnTo>
                  <a:lnTo>
                    <a:pt x="7579" y="27229"/>
                  </a:lnTo>
                  <a:lnTo>
                    <a:pt x="10161" y="28336"/>
                  </a:lnTo>
                  <a:lnTo>
                    <a:pt x="13011" y="28906"/>
                  </a:lnTo>
                  <a:lnTo>
                    <a:pt x="14487" y="28973"/>
                  </a:lnTo>
                  <a:lnTo>
                    <a:pt x="15962" y="28906"/>
                  </a:lnTo>
                  <a:lnTo>
                    <a:pt x="18813" y="28336"/>
                  </a:lnTo>
                  <a:lnTo>
                    <a:pt x="21395" y="27229"/>
                  </a:lnTo>
                  <a:lnTo>
                    <a:pt x="23708" y="25687"/>
                  </a:lnTo>
                  <a:lnTo>
                    <a:pt x="25687" y="23708"/>
                  </a:lnTo>
                  <a:lnTo>
                    <a:pt x="27229" y="21394"/>
                  </a:lnTo>
                  <a:lnTo>
                    <a:pt x="28336" y="18812"/>
                  </a:lnTo>
                  <a:lnTo>
                    <a:pt x="28906" y="15962"/>
                  </a:lnTo>
                  <a:lnTo>
                    <a:pt x="28973" y="14487"/>
                  </a:lnTo>
                  <a:lnTo>
                    <a:pt x="28906" y="13011"/>
                  </a:lnTo>
                  <a:lnTo>
                    <a:pt x="28336" y="10161"/>
                  </a:lnTo>
                  <a:lnTo>
                    <a:pt x="27229" y="7579"/>
                  </a:lnTo>
                  <a:lnTo>
                    <a:pt x="25687" y="5265"/>
                  </a:lnTo>
                  <a:lnTo>
                    <a:pt x="23708" y="3320"/>
                  </a:lnTo>
                  <a:lnTo>
                    <a:pt x="21395" y="1744"/>
                  </a:lnTo>
                  <a:lnTo>
                    <a:pt x="18813" y="637"/>
                  </a:lnTo>
                  <a:lnTo>
                    <a:pt x="15962" y="67"/>
                  </a:lnTo>
                  <a:lnTo>
                    <a:pt x="14487" y="0"/>
                  </a:lnTo>
                  <a:close/>
                </a:path>
              </a:pathLst>
            </a:custGeom>
            <a:solidFill>
              <a:srgbClr val="FFFFFF"/>
            </a:solidFill>
            <a:ln w="10900"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39"/>
            <p:cNvSpPr/>
            <p:nvPr/>
          </p:nvSpPr>
          <p:spPr>
            <a:xfrm>
              <a:off x="3441775" y="1524950"/>
              <a:ext cx="724350" cy="723525"/>
            </a:xfrm>
            <a:custGeom>
              <a:avLst/>
              <a:gdLst/>
              <a:ahLst/>
              <a:cxnLst/>
              <a:rect l="l" t="t" r="r" b="b"/>
              <a:pathLst>
                <a:path w="28974" h="28941" extrusionOk="0">
                  <a:moveTo>
                    <a:pt x="14487" y="1"/>
                  </a:moveTo>
                  <a:lnTo>
                    <a:pt x="13011" y="34"/>
                  </a:lnTo>
                  <a:lnTo>
                    <a:pt x="10161" y="604"/>
                  </a:lnTo>
                  <a:lnTo>
                    <a:pt x="7579" y="1711"/>
                  </a:lnTo>
                  <a:lnTo>
                    <a:pt x="5265" y="3287"/>
                  </a:lnTo>
                  <a:lnTo>
                    <a:pt x="3287" y="5232"/>
                  </a:lnTo>
                  <a:lnTo>
                    <a:pt x="1744" y="7546"/>
                  </a:lnTo>
                  <a:lnTo>
                    <a:pt x="637" y="10161"/>
                  </a:lnTo>
                  <a:lnTo>
                    <a:pt x="67" y="12978"/>
                  </a:lnTo>
                  <a:lnTo>
                    <a:pt x="0" y="14454"/>
                  </a:lnTo>
                  <a:lnTo>
                    <a:pt x="67" y="15963"/>
                  </a:lnTo>
                  <a:lnTo>
                    <a:pt x="637" y="18779"/>
                  </a:lnTo>
                  <a:lnTo>
                    <a:pt x="1744" y="21361"/>
                  </a:lnTo>
                  <a:lnTo>
                    <a:pt x="3287" y="23675"/>
                  </a:lnTo>
                  <a:lnTo>
                    <a:pt x="5265" y="25654"/>
                  </a:lnTo>
                  <a:lnTo>
                    <a:pt x="7579" y="27196"/>
                  </a:lnTo>
                  <a:lnTo>
                    <a:pt x="10161" y="28303"/>
                  </a:lnTo>
                  <a:lnTo>
                    <a:pt x="13011" y="28873"/>
                  </a:lnTo>
                  <a:lnTo>
                    <a:pt x="14487" y="28940"/>
                  </a:lnTo>
                  <a:lnTo>
                    <a:pt x="15962" y="28873"/>
                  </a:lnTo>
                  <a:lnTo>
                    <a:pt x="18813" y="28303"/>
                  </a:lnTo>
                  <a:lnTo>
                    <a:pt x="21395" y="27196"/>
                  </a:lnTo>
                  <a:lnTo>
                    <a:pt x="23708" y="25654"/>
                  </a:lnTo>
                  <a:lnTo>
                    <a:pt x="25687" y="23675"/>
                  </a:lnTo>
                  <a:lnTo>
                    <a:pt x="27229" y="21361"/>
                  </a:lnTo>
                  <a:lnTo>
                    <a:pt x="28336" y="18779"/>
                  </a:lnTo>
                  <a:lnTo>
                    <a:pt x="28906" y="15963"/>
                  </a:lnTo>
                  <a:lnTo>
                    <a:pt x="28973" y="14454"/>
                  </a:lnTo>
                  <a:lnTo>
                    <a:pt x="28906" y="12978"/>
                  </a:lnTo>
                  <a:lnTo>
                    <a:pt x="28336" y="10161"/>
                  </a:lnTo>
                  <a:lnTo>
                    <a:pt x="27229" y="7546"/>
                  </a:lnTo>
                  <a:lnTo>
                    <a:pt x="25687" y="5232"/>
                  </a:lnTo>
                  <a:lnTo>
                    <a:pt x="23708" y="3287"/>
                  </a:lnTo>
                  <a:lnTo>
                    <a:pt x="21395" y="1711"/>
                  </a:lnTo>
                  <a:lnTo>
                    <a:pt x="18813" y="604"/>
                  </a:lnTo>
                  <a:lnTo>
                    <a:pt x="15962" y="34"/>
                  </a:lnTo>
                  <a:lnTo>
                    <a:pt x="14487" y="1"/>
                  </a:lnTo>
                  <a:close/>
                </a:path>
              </a:pathLst>
            </a:custGeom>
            <a:solidFill>
              <a:srgbClr val="FFFFFF"/>
            </a:solidFill>
            <a:ln w="10900"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39"/>
            <p:cNvSpPr/>
            <p:nvPr/>
          </p:nvSpPr>
          <p:spPr>
            <a:xfrm>
              <a:off x="3477825" y="1561000"/>
              <a:ext cx="652250" cy="651425"/>
            </a:xfrm>
            <a:custGeom>
              <a:avLst/>
              <a:gdLst/>
              <a:ahLst/>
              <a:cxnLst/>
              <a:rect l="l" t="t" r="r" b="b"/>
              <a:pathLst>
                <a:path w="26090" h="26057" extrusionOk="0">
                  <a:moveTo>
                    <a:pt x="13045" y="1"/>
                  </a:moveTo>
                  <a:lnTo>
                    <a:pt x="11703" y="34"/>
                  </a:lnTo>
                  <a:lnTo>
                    <a:pt x="9155" y="537"/>
                  </a:lnTo>
                  <a:lnTo>
                    <a:pt x="6807" y="1543"/>
                  </a:lnTo>
                  <a:lnTo>
                    <a:pt x="4728" y="2952"/>
                  </a:lnTo>
                  <a:lnTo>
                    <a:pt x="2985" y="4729"/>
                  </a:lnTo>
                  <a:lnTo>
                    <a:pt x="1576" y="6808"/>
                  </a:lnTo>
                  <a:lnTo>
                    <a:pt x="570" y="9122"/>
                  </a:lnTo>
                  <a:lnTo>
                    <a:pt x="67" y="11670"/>
                  </a:lnTo>
                  <a:lnTo>
                    <a:pt x="0" y="13012"/>
                  </a:lnTo>
                  <a:lnTo>
                    <a:pt x="67" y="14353"/>
                  </a:lnTo>
                  <a:lnTo>
                    <a:pt x="570" y="16901"/>
                  </a:lnTo>
                  <a:lnTo>
                    <a:pt x="1576" y="19249"/>
                  </a:lnTo>
                  <a:lnTo>
                    <a:pt x="2985" y="21328"/>
                  </a:lnTo>
                  <a:lnTo>
                    <a:pt x="4728" y="23105"/>
                  </a:lnTo>
                  <a:lnTo>
                    <a:pt x="6807" y="24514"/>
                  </a:lnTo>
                  <a:lnTo>
                    <a:pt x="9155" y="25486"/>
                  </a:lnTo>
                  <a:lnTo>
                    <a:pt x="11703" y="26023"/>
                  </a:lnTo>
                  <a:lnTo>
                    <a:pt x="13045" y="26056"/>
                  </a:lnTo>
                  <a:lnTo>
                    <a:pt x="14386" y="26023"/>
                  </a:lnTo>
                  <a:lnTo>
                    <a:pt x="16935" y="25486"/>
                  </a:lnTo>
                  <a:lnTo>
                    <a:pt x="19282" y="24514"/>
                  </a:lnTo>
                  <a:lnTo>
                    <a:pt x="21361" y="23105"/>
                  </a:lnTo>
                  <a:lnTo>
                    <a:pt x="23105" y="21328"/>
                  </a:lnTo>
                  <a:lnTo>
                    <a:pt x="24513" y="19249"/>
                  </a:lnTo>
                  <a:lnTo>
                    <a:pt x="25519" y="16901"/>
                  </a:lnTo>
                  <a:lnTo>
                    <a:pt x="26022" y="14353"/>
                  </a:lnTo>
                  <a:lnTo>
                    <a:pt x="26089" y="13012"/>
                  </a:lnTo>
                  <a:lnTo>
                    <a:pt x="26022" y="11670"/>
                  </a:lnTo>
                  <a:lnTo>
                    <a:pt x="25519" y="9122"/>
                  </a:lnTo>
                  <a:lnTo>
                    <a:pt x="24513" y="6808"/>
                  </a:lnTo>
                  <a:lnTo>
                    <a:pt x="23105" y="4729"/>
                  </a:lnTo>
                  <a:lnTo>
                    <a:pt x="21361" y="2952"/>
                  </a:lnTo>
                  <a:lnTo>
                    <a:pt x="19282" y="1543"/>
                  </a:lnTo>
                  <a:lnTo>
                    <a:pt x="16935" y="537"/>
                  </a:lnTo>
                  <a:lnTo>
                    <a:pt x="14386" y="34"/>
                  </a:lnTo>
                  <a:lnTo>
                    <a:pt x="13045" y="1"/>
                  </a:lnTo>
                  <a:close/>
                </a:path>
              </a:pathLst>
            </a:custGeom>
            <a:solidFill>
              <a:srgbClr val="2E353A"/>
            </a:solidFill>
            <a:ln w="10900"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39"/>
            <p:cNvSpPr/>
            <p:nvPr/>
          </p:nvSpPr>
          <p:spPr>
            <a:xfrm>
              <a:off x="3217100" y="1358125"/>
              <a:ext cx="1052125" cy="944825"/>
            </a:xfrm>
            <a:custGeom>
              <a:avLst/>
              <a:gdLst/>
              <a:ahLst/>
              <a:cxnLst/>
              <a:rect l="l" t="t" r="r" b="b"/>
              <a:pathLst>
                <a:path w="42085" h="37793" extrusionOk="0">
                  <a:moveTo>
                    <a:pt x="27699" y="1"/>
                  </a:moveTo>
                  <a:lnTo>
                    <a:pt x="27464" y="135"/>
                  </a:lnTo>
                  <a:lnTo>
                    <a:pt x="25788" y="1543"/>
                  </a:lnTo>
                  <a:lnTo>
                    <a:pt x="24245" y="3287"/>
                  </a:lnTo>
                  <a:lnTo>
                    <a:pt x="23373" y="4494"/>
                  </a:lnTo>
                  <a:lnTo>
                    <a:pt x="22904" y="5265"/>
                  </a:lnTo>
                  <a:lnTo>
                    <a:pt x="22166" y="6908"/>
                  </a:lnTo>
                  <a:lnTo>
                    <a:pt x="21831" y="8652"/>
                  </a:lnTo>
                  <a:lnTo>
                    <a:pt x="21797" y="10429"/>
                  </a:lnTo>
                  <a:lnTo>
                    <a:pt x="21931" y="11335"/>
                  </a:lnTo>
                  <a:lnTo>
                    <a:pt x="21764" y="10899"/>
                  </a:lnTo>
                  <a:lnTo>
                    <a:pt x="20355" y="8283"/>
                  </a:lnTo>
                  <a:lnTo>
                    <a:pt x="18913" y="6204"/>
                  </a:lnTo>
                  <a:lnTo>
                    <a:pt x="18008" y="5232"/>
                  </a:lnTo>
                  <a:lnTo>
                    <a:pt x="17471" y="4762"/>
                  </a:lnTo>
                  <a:lnTo>
                    <a:pt x="15895" y="3890"/>
                  </a:lnTo>
                  <a:lnTo>
                    <a:pt x="12877" y="2784"/>
                  </a:lnTo>
                  <a:lnTo>
                    <a:pt x="6506" y="1275"/>
                  </a:lnTo>
                  <a:lnTo>
                    <a:pt x="5232" y="1074"/>
                  </a:lnTo>
                  <a:lnTo>
                    <a:pt x="6439" y="2314"/>
                  </a:lnTo>
                  <a:lnTo>
                    <a:pt x="8685" y="4896"/>
                  </a:lnTo>
                  <a:lnTo>
                    <a:pt x="9725" y="6305"/>
                  </a:lnTo>
                  <a:lnTo>
                    <a:pt x="10765" y="7646"/>
                  </a:lnTo>
                  <a:lnTo>
                    <a:pt x="13917" y="11067"/>
                  </a:lnTo>
                  <a:lnTo>
                    <a:pt x="18813" y="15996"/>
                  </a:lnTo>
                  <a:lnTo>
                    <a:pt x="19785" y="16901"/>
                  </a:lnTo>
                  <a:lnTo>
                    <a:pt x="19316" y="16499"/>
                  </a:lnTo>
                  <a:lnTo>
                    <a:pt x="16398" y="14588"/>
                  </a:lnTo>
                  <a:lnTo>
                    <a:pt x="14520" y="13783"/>
                  </a:lnTo>
                  <a:lnTo>
                    <a:pt x="13246" y="13414"/>
                  </a:lnTo>
                  <a:lnTo>
                    <a:pt x="12575" y="13313"/>
                  </a:lnTo>
                  <a:lnTo>
                    <a:pt x="11133" y="13246"/>
                  </a:lnTo>
                  <a:lnTo>
                    <a:pt x="7244" y="13615"/>
                  </a:lnTo>
                  <a:lnTo>
                    <a:pt x="1409" y="14521"/>
                  </a:lnTo>
                  <a:lnTo>
                    <a:pt x="0" y="14755"/>
                  </a:lnTo>
                  <a:lnTo>
                    <a:pt x="168" y="14923"/>
                  </a:lnTo>
                  <a:lnTo>
                    <a:pt x="3790" y="16465"/>
                  </a:lnTo>
                  <a:lnTo>
                    <a:pt x="5936" y="17438"/>
                  </a:lnTo>
                  <a:lnTo>
                    <a:pt x="6506" y="17673"/>
                  </a:lnTo>
                  <a:lnTo>
                    <a:pt x="8149" y="18142"/>
                  </a:lnTo>
                  <a:lnTo>
                    <a:pt x="11268" y="18746"/>
                  </a:lnTo>
                  <a:lnTo>
                    <a:pt x="17773" y="19651"/>
                  </a:lnTo>
                  <a:lnTo>
                    <a:pt x="19081" y="19785"/>
                  </a:lnTo>
                  <a:lnTo>
                    <a:pt x="16834" y="20422"/>
                  </a:lnTo>
                  <a:lnTo>
                    <a:pt x="11536" y="22133"/>
                  </a:lnTo>
                  <a:lnTo>
                    <a:pt x="10966" y="22367"/>
                  </a:lnTo>
                  <a:lnTo>
                    <a:pt x="9859" y="23340"/>
                  </a:lnTo>
                  <a:lnTo>
                    <a:pt x="8786" y="24681"/>
                  </a:lnTo>
                  <a:lnTo>
                    <a:pt x="7847" y="26224"/>
                  </a:lnTo>
                  <a:lnTo>
                    <a:pt x="5936" y="30114"/>
                  </a:lnTo>
                  <a:lnTo>
                    <a:pt x="5600" y="31120"/>
                  </a:lnTo>
                  <a:lnTo>
                    <a:pt x="6070" y="30650"/>
                  </a:lnTo>
                  <a:lnTo>
                    <a:pt x="9121" y="28437"/>
                  </a:lnTo>
                  <a:lnTo>
                    <a:pt x="10999" y="27364"/>
                  </a:lnTo>
                  <a:lnTo>
                    <a:pt x="12307" y="26794"/>
                  </a:lnTo>
                  <a:lnTo>
                    <a:pt x="12944" y="26626"/>
                  </a:lnTo>
                  <a:lnTo>
                    <a:pt x="18813" y="24916"/>
                  </a:lnTo>
                  <a:lnTo>
                    <a:pt x="21227" y="24111"/>
                  </a:lnTo>
                  <a:lnTo>
                    <a:pt x="20858" y="24513"/>
                  </a:lnTo>
                  <a:lnTo>
                    <a:pt x="18947" y="26995"/>
                  </a:lnTo>
                  <a:lnTo>
                    <a:pt x="17807" y="28940"/>
                  </a:lnTo>
                  <a:lnTo>
                    <a:pt x="17471" y="29845"/>
                  </a:lnTo>
                  <a:lnTo>
                    <a:pt x="17236" y="30818"/>
                  </a:lnTo>
                  <a:lnTo>
                    <a:pt x="17069" y="33333"/>
                  </a:lnTo>
                  <a:lnTo>
                    <a:pt x="17203" y="36921"/>
                  </a:lnTo>
                  <a:lnTo>
                    <a:pt x="17270" y="37591"/>
                  </a:lnTo>
                  <a:lnTo>
                    <a:pt x="17471" y="36954"/>
                  </a:lnTo>
                  <a:lnTo>
                    <a:pt x="18846" y="33668"/>
                  </a:lnTo>
                  <a:lnTo>
                    <a:pt x="20154" y="31421"/>
                  </a:lnTo>
                  <a:lnTo>
                    <a:pt x="20858" y="30583"/>
                  </a:lnTo>
                  <a:lnTo>
                    <a:pt x="21629" y="29778"/>
                  </a:lnTo>
                  <a:lnTo>
                    <a:pt x="23071" y="28001"/>
                  </a:lnTo>
                  <a:lnTo>
                    <a:pt x="24714" y="25620"/>
                  </a:lnTo>
                  <a:lnTo>
                    <a:pt x="25016" y="25218"/>
                  </a:lnTo>
                  <a:lnTo>
                    <a:pt x="25720" y="26425"/>
                  </a:lnTo>
                  <a:lnTo>
                    <a:pt x="27095" y="28940"/>
                  </a:lnTo>
                  <a:lnTo>
                    <a:pt x="27699" y="30248"/>
                  </a:lnTo>
                  <a:lnTo>
                    <a:pt x="28235" y="31421"/>
                  </a:lnTo>
                  <a:lnTo>
                    <a:pt x="29074" y="33970"/>
                  </a:lnTo>
                  <a:lnTo>
                    <a:pt x="29912" y="37223"/>
                  </a:lnTo>
                  <a:lnTo>
                    <a:pt x="30046" y="37793"/>
                  </a:lnTo>
                  <a:lnTo>
                    <a:pt x="30315" y="37156"/>
                  </a:lnTo>
                  <a:lnTo>
                    <a:pt x="31589" y="33735"/>
                  </a:lnTo>
                  <a:lnTo>
                    <a:pt x="32058" y="31857"/>
                  </a:lnTo>
                  <a:lnTo>
                    <a:pt x="32192" y="30717"/>
                  </a:lnTo>
                  <a:lnTo>
                    <a:pt x="32192" y="30248"/>
                  </a:lnTo>
                  <a:lnTo>
                    <a:pt x="32058" y="29242"/>
                  </a:lnTo>
                  <a:lnTo>
                    <a:pt x="31220" y="26894"/>
                  </a:lnTo>
                  <a:lnTo>
                    <a:pt x="29644" y="23776"/>
                  </a:lnTo>
                  <a:lnTo>
                    <a:pt x="29309" y="23206"/>
                  </a:lnTo>
                  <a:lnTo>
                    <a:pt x="29543" y="23072"/>
                  </a:lnTo>
                  <a:lnTo>
                    <a:pt x="31186" y="22602"/>
                  </a:lnTo>
                  <a:lnTo>
                    <a:pt x="32830" y="22703"/>
                  </a:lnTo>
                  <a:lnTo>
                    <a:pt x="33802" y="23038"/>
                  </a:lnTo>
                  <a:lnTo>
                    <a:pt x="34875" y="23541"/>
                  </a:lnTo>
                  <a:lnTo>
                    <a:pt x="37323" y="25285"/>
                  </a:lnTo>
                  <a:lnTo>
                    <a:pt x="40609" y="28034"/>
                  </a:lnTo>
                  <a:lnTo>
                    <a:pt x="41179" y="28605"/>
                  </a:lnTo>
                  <a:lnTo>
                    <a:pt x="41179" y="28605"/>
                  </a:lnTo>
                  <a:lnTo>
                    <a:pt x="41045" y="27867"/>
                  </a:lnTo>
                  <a:lnTo>
                    <a:pt x="40006" y="23977"/>
                  </a:lnTo>
                  <a:lnTo>
                    <a:pt x="39234" y="21965"/>
                  </a:lnTo>
                  <a:lnTo>
                    <a:pt x="38631" y="20825"/>
                  </a:lnTo>
                  <a:lnTo>
                    <a:pt x="38295" y="20355"/>
                  </a:lnTo>
                  <a:lnTo>
                    <a:pt x="37927" y="19919"/>
                  </a:lnTo>
                  <a:lnTo>
                    <a:pt x="36786" y="19182"/>
                  </a:lnTo>
                  <a:lnTo>
                    <a:pt x="34506" y="18343"/>
                  </a:lnTo>
                  <a:lnTo>
                    <a:pt x="29744" y="17371"/>
                  </a:lnTo>
                  <a:lnTo>
                    <a:pt x="28772" y="17270"/>
                  </a:lnTo>
                  <a:lnTo>
                    <a:pt x="29309" y="16968"/>
                  </a:lnTo>
                  <a:lnTo>
                    <a:pt x="32360" y="15426"/>
                  </a:lnTo>
                  <a:lnTo>
                    <a:pt x="34741" y="14487"/>
                  </a:lnTo>
                  <a:lnTo>
                    <a:pt x="35780" y="14219"/>
                  </a:lnTo>
                  <a:lnTo>
                    <a:pt x="36820" y="14085"/>
                  </a:lnTo>
                  <a:lnTo>
                    <a:pt x="38966" y="14219"/>
                  </a:lnTo>
                  <a:lnTo>
                    <a:pt x="41615" y="14789"/>
                  </a:lnTo>
                  <a:lnTo>
                    <a:pt x="42085" y="14956"/>
                  </a:lnTo>
                  <a:lnTo>
                    <a:pt x="41548" y="14219"/>
                  </a:lnTo>
                  <a:lnTo>
                    <a:pt x="38463" y="10899"/>
                  </a:lnTo>
                  <a:lnTo>
                    <a:pt x="36585" y="9524"/>
                  </a:lnTo>
                  <a:lnTo>
                    <a:pt x="35311" y="8954"/>
                  </a:lnTo>
                  <a:lnTo>
                    <a:pt x="34707" y="8820"/>
                  </a:lnTo>
                  <a:lnTo>
                    <a:pt x="34104" y="8820"/>
                  </a:lnTo>
                  <a:lnTo>
                    <a:pt x="32762" y="9122"/>
                  </a:lnTo>
                  <a:lnTo>
                    <a:pt x="31388" y="9759"/>
                  </a:lnTo>
                  <a:lnTo>
                    <a:pt x="30080" y="10564"/>
                  </a:lnTo>
                  <a:lnTo>
                    <a:pt x="27229" y="12877"/>
                  </a:lnTo>
                  <a:lnTo>
                    <a:pt x="26626" y="13481"/>
                  </a:lnTo>
                  <a:lnTo>
                    <a:pt x="28068" y="6305"/>
                  </a:lnTo>
                  <a:lnTo>
                    <a:pt x="28168" y="5534"/>
                  </a:lnTo>
                  <a:lnTo>
                    <a:pt x="28101" y="3522"/>
                  </a:lnTo>
                  <a:lnTo>
                    <a:pt x="27800" y="571"/>
                  </a:lnTo>
                  <a:lnTo>
                    <a:pt x="27699" y="1"/>
                  </a:lnTo>
                  <a:close/>
                </a:path>
              </a:pathLst>
            </a:custGeom>
            <a:solidFill>
              <a:srgbClr val="6ED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39"/>
            <p:cNvSpPr/>
            <p:nvPr/>
          </p:nvSpPr>
          <p:spPr>
            <a:xfrm>
              <a:off x="3217100" y="1358125"/>
              <a:ext cx="1052125" cy="944825"/>
            </a:xfrm>
            <a:custGeom>
              <a:avLst/>
              <a:gdLst/>
              <a:ahLst/>
              <a:cxnLst/>
              <a:rect l="l" t="t" r="r" b="b"/>
              <a:pathLst>
                <a:path w="42085" h="37793" extrusionOk="0">
                  <a:moveTo>
                    <a:pt x="27699" y="1"/>
                  </a:moveTo>
                  <a:lnTo>
                    <a:pt x="27464" y="135"/>
                  </a:lnTo>
                  <a:lnTo>
                    <a:pt x="25788" y="1543"/>
                  </a:lnTo>
                  <a:lnTo>
                    <a:pt x="24245" y="3287"/>
                  </a:lnTo>
                  <a:lnTo>
                    <a:pt x="23373" y="4494"/>
                  </a:lnTo>
                  <a:lnTo>
                    <a:pt x="22904" y="5265"/>
                  </a:lnTo>
                  <a:lnTo>
                    <a:pt x="22166" y="6908"/>
                  </a:lnTo>
                  <a:lnTo>
                    <a:pt x="21831" y="8652"/>
                  </a:lnTo>
                  <a:lnTo>
                    <a:pt x="21797" y="10429"/>
                  </a:lnTo>
                  <a:lnTo>
                    <a:pt x="21931" y="11335"/>
                  </a:lnTo>
                  <a:lnTo>
                    <a:pt x="21764" y="10899"/>
                  </a:lnTo>
                  <a:lnTo>
                    <a:pt x="20355" y="8283"/>
                  </a:lnTo>
                  <a:lnTo>
                    <a:pt x="18913" y="6204"/>
                  </a:lnTo>
                  <a:lnTo>
                    <a:pt x="18008" y="5232"/>
                  </a:lnTo>
                  <a:lnTo>
                    <a:pt x="17471" y="4762"/>
                  </a:lnTo>
                  <a:lnTo>
                    <a:pt x="15895" y="3890"/>
                  </a:lnTo>
                  <a:lnTo>
                    <a:pt x="12877" y="2784"/>
                  </a:lnTo>
                  <a:lnTo>
                    <a:pt x="6506" y="1275"/>
                  </a:lnTo>
                  <a:lnTo>
                    <a:pt x="5232" y="1074"/>
                  </a:lnTo>
                  <a:lnTo>
                    <a:pt x="6439" y="2314"/>
                  </a:lnTo>
                  <a:lnTo>
                    <a:pt x="8685" y="4896"/>
                  </a:lnTo>
                  <a:lnTo>
                    <a:pt x="9725" y="6305"/>
                  </a:lnTo>
                  <a:lnTo>
                    <a:pt x="10765" y="7646"/>
                  </a:lnTo>
                  <a:lnTo>
                    <a:pt x="13917" y="11067"/>
                  </a:lnTo>
                  <a:lnTo>
                    <a:pt x="18813" y="15996"/>
                  </a:lnTo>
                  <a:lnTo>
                    <a:pt x="19785" y="16901"/>
                  </a:lnTo>
                  <a:lnTo>
                    <a:pt x="19316" y="16499"/>
                  </a:lnTo>
                  <a:lnTo>
                    <a:pt x="16398" y="14588"/>
                  </a:lnTo>
                  <a:lnTo>
                    <a:pt x="14520" y="13783"/>
                  </a:lnTo>
                  <a:lnTo>
                    <a:pt x="13246" y="13414"/>
                  </a:lnTo>
                  <a:lnTo>
                    <a:pt x="12575" y="13313"/>
                  </a:lnTo>
                  <a:lnTo>
                    <a:pt x="11133" y="13246"/>
                  </a:lnTo>
                  <a:lnTo>
                    <a:pt x="7244" y="13615"/>
                  </a:lnTo>
                  <a:lnTo>
                    <a:pt x="1409" y="14521"/>
                  </a:lnTo>
                  <a:lnTo>
                    <a:pt x="0" y="14755"/>
                  </a:lnTo>
                  <a:lnTo>
                    <a:pt x="168" y="14923"/>
                  </a:lnTo>
                  <a:lnTo>
                    <a:pt x="3790" y="16465"/>
                  </a:lnTo>
                  <a:lnTo>
                    <a:pt x="5936" y="17438"/>
                  </a:lnTo>
                  <a:lnTo>
                    <a:pt x="6506" y="17673"/>
                  </a:lnTo>
                  <a:lnTo>
                    <a:pt x="8149" y="18142"/>
                  </a:lnTo>
                  <a:lnTo>
                    <a:pt x="11268" y="18746"/>
                  </a:lnTo>
                  <a:lnTo>
                    <a:pt x="17773" y="19651"/>
                  </a:lnTo>
                  <a:lnTo>
                    <a:pt x="19081" y="19785"/>
                  </a:lnTo>
                  <a:lnTo>
                    <a:pt x="16834" y="20422"/>
                  </a:lnTo>
                  <a:lnTo>
                    <a:pt x="11536" y="22133"/>
                  </a:lnTo>
                  <a:lnTo>
                    <a:pt x="10966" y="22367"/>
                  </a:lnTo>
                  <a:lnTo>
                    <a:pt x="9859" y="23340"/>
                  </a:lnTo>
                  <a:lnTo>
                    <a:pt x="8786" y="24681"/>
                  </a:lnTo>
                  <a:lnTo>
                    <a:pt x="7847" y="26224"/>
                  </a:lnTo>
                  <a:lnTo>
                    <a:pt x="5936" y="30114"/>
                  </a:lnTo>
                  <a:lnTo>
                    <a:pt x="5600" y="31120"/>
                  </a:lnTo>
                  <a:lnTo>
                    <a:pt x="6070" y="30650"/>
                  </a:lnTo>
                  <a:lnTo>
                    <a:pt x="9121" y="28437"/>
                  </a:lnTo>
                  <a:lnTo>
                    <a:pt x="10999" y="27364"/>
                  </a:lnTo>
                  <a:lnTo>
                    <a:pt x="12307" y="26794"/>
                  </a:lnTo>
                  <a:lnTo>
                    <a:pt x="12944" y="26626"/>
                  </a:lnTo>
                  <a:lnTo>
                    <a:pt x="18813" y="24916"/>
                  </a:lnTo>
                  <a:lnTo>
                    <a:pt x="21227" y="24111"/>
                  </a:lnTo>
                  <a:lnTo>
                    <a:pt x="20858" y="24513"/>
                  </a:lnTo>
                  <a:lnTo>
                    <a:pt x="18947" y="26995"/>
                  </a:lnTo>
                  <a:lnTo>
                    <a:pt x="17807" y="28940"/>
                  </a:lnTo>
                  <a:lnTo>
                    <a:pt x="17471" y="29845"/>
                  </a:lnTo>
                  <a:lnTo>
                    <a:pt x="17236" y="30818"/>
                  </a:lnTo>
                  <a:lnTo>
                    <a:pt x="17069" y="33333"/>
                  </a:lnTo>
                  <a:lnTo>
                    <a:pt x="17203" y="36921"/>
                  </a:lnTo>
                  <a:lnTo>
                    <a:pt x="17270" y="37591"/>
                  </a:lnTo>
                  <a:lnTo>
                    <a:pt x="17471" y="36954"/>
                  </a:lnTo>
                  <a:lnTo>
                    <a:pt x="18846" y="33668"/>
                  </a:lnTo>
                  <a:lnTo>
                    <a:pt x="20154" y="31421"/>
                  </a:lnTo>
                  <a:lnTo>
                    <a:pt x="20858" y="30583"/>
                  </a:lnTo>
                  <a:lnTo>
                    <a:pt x="21629" y="29778"/>
                  </a:lnTo>
                  <a:lnTo>
                    <a:pt x="23071" y="28001"/>
                  </a:lnTo>
                  <a:lnTo>
                    <a:pt x="24714" y="25620"/>
                  </a:lnTo>
                  <a:lnTo>
                    <a:pt x="25016" y="25218"/>
                  </a:lnTo>
                  <a:lnTo>
                    <a:pt x="25720" y="26425"/>
                  </a:lnTo>
                  <a:lnTo>
                    <a:pt x="27095" y="28940"/>
                  </a:lnTo>
                  <a:lnTo>
                    <a:pt x="27699" y="30248"/>
                  </a:lnTo>
                  <a:lnTo>
                    <a:pt x="28235" y="31421"/>
                  </a:lnTo>
                  <a:lnTo>
                    <a:pt x="29074" y="33970"/>
                  </a:lnTo>
                  <a:lnTo>
                    <a:pt x="29912" y="37223"/>
                  </a:lnTo>
                  <a:lnTo>
                    <a:pt x="30046" y="37793"/>
                  </a:lnTo>
                  <a:lnTo>
                    <a:pt x="30315" y="37156"/>
                  </a:lnTo>
                  <a:lnTo>
                    <a:pt x="31589" y="33735"/>
                  </a:lnTo>
                  <a:lnTo>
                    <a:pt x="32058" y="31857"/>
                  </a:lnTo>
                  <a:lnTo>
                    <a:pt x="32192" y="30717"/>
                  </a:lnTo>
                  <a:lnTo>
                    <a:pt x="32192" y="30248"/>
                  </a:lnTo>
                  <a:lnTo>
                    <a:pt x="32058" y="29242"/>
                  </a:lnTo>
                  <a:lnTo>
                    <a:pt x="31220" y="26894"/>
                  </a:lnTo>
                  <a:lnTo>
                    <a:pt x="29644" y="23776"/>
                  </a:lnTo>
                  <a:lnTo>
                    <a:pt x="29309" y="23206"/>
                  </a:lnTo>
                  <a:lnTo>
                    <a:pt x="29543" y="23072"/>
                  </a:lnTo>
                  <a:lnTo>
                    <a:pt x="31186" y="22602"/>
                  </a:lnTo>
                  <a:lnTo>
                    <a:pt x="32830" y="22703"/>
                  </a:lnTo>
                  <a:lnTo>
                    <a:pt x="33802" y="23038"/>
                  </a:lnTo>
                  <a:lnTo>
                    <a:pt x="34875" y="23541"/>
                  </a:lnTo>
                  <a:lnTo>
                    <a:pt x="37323" y="25285"/>
                  </a:lnTo>
                  <a:lnTo>
                    <a:pt x="40609" y="28034"/>
                  </a:lnTo>
                  <a:lnTo>
                    <a:pt x="41179" y="28605"/>
                  </a:lnTo>
                  <a:lnTo>
                    <a:pt x="41179" y="28605"/>
                  </a:lnTo>
                  <a:lnTo>
                    <a:pt x="41045" y="27867"/>
                  </a:lnTo>
                  <a:lnTo>
                    <a:pt x="40006" y="23977"/>
                  </a:lnTo>
                  <a:lnTo>
                    <a:pt x="39234" y="21965"/>
                  </a:lnTo>
                  <a:lnTo>
                    <a:pt x="38631" y="20825"/>
                  </a:lnTo>
                  <a:lnTo>
                    <a:pt x="38295" y="20355"/>
                  </a:lnTo>
                  <a:lnTo>
                    <a:pt x="37927" y="19919"/>
                  </a:lnTo>
                  <a:lnTo>
                    <a:pt x="36786" y="19182"/>
                  </a:lnTo>
                  <a:lnTo>
                    <a:pt x="34506" y="18343"/>
                  </a:lnTo>
                  <a:lnTo>
                    <a:pt x="29744" y="17371"/>
                  </a:lnTo>
                  <a:lnTo>
                    <a:pt x="28772" y="17270"/>
                  </a:lnTo>
                  <a:lnTo>
                    <a:pt x="29309" y="16968"/>
                  </a:lnTo>
                  <a:lnTo>
                    <a:pt x="32360" y="15426"/>
                  </a:lnTo>
                  <a:lnTo>
                    <a:pt x="34741" y="14487"/>
                  </a:lnTo>
                  <a:lnTo>
                    <a:pt x="35780" y="14219"/>
                  </a:lnTo>
                  <a:lnTo>
                    <a:pt x="36820" y="14085"/>
                  </a:lnTo>
                  <a:lnTo>
                    <a:pt x="38966" y="14219"/>
                  </a:lnTo>
                  <a:lnTo>
                    <a:pt x="41615" y="14789"/>
                  </a:lnTo>
                  <a:lnTo>
                    <a:pt x="42085" y="14956"/>
                  </a:lnTo>
                  <a:lnTo>
                    <a:pt x="41548" y="14219"/>
                  </a:lnTo>
                  <a:lnTo>
                    <a:pt x="38463" y="10899"/>
                  </a:lnTo>
                  <a:lnTo>
                    <a:pt x="36585" y="9524"/>
                  </a:lnTo>
                  <a:lnTo>
                    <a:pt x="35311" y="8954"/>
                  </a:lnTo>
                  <a:lnTo>
                    <a:pt x="34707" y="8820"/>
                  </a:lnTo>
                  <a:lnTo>
                    <a:pt x="34104" y="8820"/>
                  </a:lnTo>
                  <a:lnTo>
                    <a:pt x="32762" y="9122"/>
                  </a:lnTo>
                  <a:lnTo>
                    <a:pt x="31388" y="9759"/>
                  </a:lnTo>
                  <a:lnTo>
                    <a:pt x="30080" y="10564"/>
                  </a:lnTo>
                  <a:lnTo>
                    <a:pt x="27229" y="12877"/>
                  </a:lnTo>
                  <a:lnTo>
                    <a:pt x="26626" y="13481"/>
                  </a:lnTo>
                  <a:lnTo>
                    <a:pt x="28068" y="6305"/>
                  </a:lnTo>
                  <a:lnTo>
                    <a:pt x="28168" y="5534"/>
                  </a:lnTo>
                  <a:lnTo>
                    <a:pt x="28101" y="3522"/>
                  </a:lnTo>
                  <a:lnTo>
                    <a:pt x="27800" y="571"/>
                  </a:lnTo>
                  <a:lnTo>
                    <a:pt x="2769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39"/>
            <p:cNvSpPr/>
            <p:nvPr/>
          </p:nvSpPr>
          <p:spPr>
            <a:xfrm>
              <a:off x="3854225" y="1466275"/>
              <a:ext cx="10925" cy="38575"/>
            </a:xfrm>
            <a:custGeom>
              <a:avLst/>
              <a:gdLst/>
              <a:ahLst/>
              <a:cxnLst/>
              <a:rect l="l" t="t" r="r" b="b"/>
              <a:pathLst>
                <a:path w="437" h="1543" fill="none" extrusionOk="0">
                  <a:moveTo>
                    <a:pt x="1" y="1543"/>
                  </a:moveTo>
                  <a:lnTo>
                    <a:pt x="202" y="772"/>
                  </a:lnTo>
                  <a:lnTo>
                    <a:pt x="437" y="0"/>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39"/>
            <p:cNvSpPr/>
            <p:nvPr/>
          </p:nvSpPr>
          <p:spPr>
            <a:xfrm>
              <a:off x="3554100" y="1504825"/>
              <a:ext cx="292600" cy="321125"/>
            </a:xfrm>
            <a:custGeom>
              <a:avLst/>
              <a:gdLst/>
              <a:ahLst/>
              <a:cxnLst/>
              <a:rect l="l" t="t" r="r" b="b"/>
              <a:pathLst>
                <a:path w="11704" h="12845" fill="none" extrusionOk="0">
                  <a:moveTo>
                    <a:pt x="1" y="1"/>
                  </a:moveTo>
                  <a:lnTo>
                    <a:pt x="1309" y="973"/>
                  </a:lnTo>
                  <a:lnTo>
                    <a:pt x="3924" y="3254"/>
                  </a:lnTo>
                  <a:lnTo>
                    <a:pt x="4863" y="4394"/>
                  </a:lnTo>
                  <a:lnTo>
                    <a:pt x="8820" y="9960"/>
                  </a:lnTo>
                  <a:lnTo>
                    <a:pt x="10799" y="12844"/>
                  </a:lnTo>
                  <a:lnTo>
                    <a:pt x="10765" y="9927"/>
                  </a:lnTo>
                  <a:lnTo>
                    <a:pt x="11234" y="4159"/>
                  </a:lnTo>
                  <a:lnTo>
                    <a:pt x="11704" y="1309"/>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39"/>
            <p:cNvSpPr/>
            <p:nvPr/>
          </p:nvSpPr>
          <p:spPr>
            <a:xfrm>
              <a:off x="3491225" y="1462075"/>
              <a:ext cx="32725" cy="21825"/>
            </a:xfrm>
            <a:custGeom>
              <a:avLst/>
              <a:gdLst/>
              <a:ahLst/>
              <a:cxnLst/>
              <a:rect l="l" t="t" r="r" b="b"/>
              <a:pathLst>
                <a:path w="1309" h="873" fill="none" extrusionOk="0">
                  <a:moveTo>
                    <a:pt x="1" y="1"/>
                  </a:moveTo>
                  <a:lnTo>
                    <a:pt x="269" y="168"/>
                  </a:lnTo>
                  <a:lnTo>
                    <a:pt x="1309" y="873"/>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39"/>
            <p:cNvSpPr/>
            <p:nvPr/>
          </p:nvSpPr>
          <p:spPr>
            <a:xfrm>
              <a:off x="3824050" y="1639800"/>
              <a:ext cx="378125" cy="186150"/>
            </a:xfrm>
            <a:custGeom>
              <a:avLst/>
              <a:gdLst/>
              <a:ahLst/>
              <a:cxnLst/>
              <a:rect l="l" t="t" r="r" b="b"/>
              <a:pathLst>
                <a:path w="15125" h="7446" fill="none" extrusionOk="0">
                  <a:moveTo>
                    <a:pt x="1" y="7445"/>
                  </a:moveTo>
                  <a:lnTo>
                    <a:pt x="872" y="6573"/>
                  </a:lnTo>
                  <a:lnTo>
                    <a:pt x="5366" y="2616"/>
                  </a:lnTo>
                  <a:lnTo>
                    <a:pt x="7747" y="940"/>
                  </a:lnTo>
                  <a:lnTo>
                    <a:pt x="9155" y="202"/>
                  </a:lnTo>
                  <a:lnTo>
                    <a:pt x="9725" y="68"/>
                  </a:lnTo>
                  <a:lnTo>
                    <a:pt x="10262" y="1"/>
                  </a:lnTo>
                  <a:lnTo>
                    <a:pt x="11268" y="1"/>
                  </a:lnTo>
                  <a:lnTo>
                    <a:pt x="12710" y="336"/>
                  </a:lnTo>
                  <a:lnTo>
                    <a:pt x="14789" y="1409"/>
                  </a:lnTo>
                  <a:lnTo>
                    <a:pt x="15124" y="1677"/>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39"/>
            <p:cNvSpPr/>
            <p:nvPr/>
          </p:nvSpPr>
          <p:spPr>
            <a:xfrm>
              <a:off x="3473625" y="1968425"/>
              <a:ext cx="45300" cy="41950"/>
            </a:xfrm>
            <a:custGeom>
              <a:avLst/>
              <a:gdLst/>
              <a:ahLst/>
              <a:cxnLst/>
              <a:rect l="l" t="t" r="r" b="b"/>
              <a:pathLst>
                <a:path w="1812" h="1678" fill="none" extrusionOk="0">
                  <a:moveTo>
                    <a:pt x="1811" y="1"/>
                  </a:moveTo>
                  <a:lnTo>
                    <a:pt x="738" y="739"/>
                  </a:lnTo>
                  <a:lnTo>
                    <a:pt x="1" y="1610"/>
                  </a:lnTo>
                  <a:lnTo>
                    <a:pt x="1" y="1678"/>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39"/>
            <p:cNvSpPr/>
            <p:nvPr/>
          </p:nvSpPr>
          <p:spPr>
            <a:xfrm>
              <a:off x="3549075" y="1848550"/>
              <a:ext cx="648050" cy="135000"/>
            </a:xfrm>
            <a:custGeom>
              <a:avLst/>
              <a:gdLst/>
              <a:ahLst/>
              <a:cxnLst/>
              <a:rect l="l" t="t" r="r" b="b"/>
              <a:pathLst>
                <a:path w="25922" h="5400" fill="none" extrusionOk="0">
                  <a:moveTo>
                    <a:pt x="25922" y="5399"/>
                  </a:moveTo>
                  <a:lnTo>
                    <a:pt x="25788" y="5031"/>
                  </a:lnTo>
                  <a:lnTo>
                    <a:pt x="24312" y="3220"/>
                  </a:lnTo>
                  <a:lnTo>
                    <a:pt x="22937" y="2247"/>
                  </a:lnTo>
                  <a:lnTo>
                    <a:pt x="21764" y="1677"/>
                  </a:lnTo>
                  <a:lnTo>
                    <a:pt x="21060" y="1443"/>
                  </a:lnTo>
                  <a:lnTo>
                    <a:pt x="19584" y="973"/>
                  </a:lnTo>
                  <a:lnTo>
                    <a:pt x="16331" y="403"/>
                  </a:lnTo>
                  <a:lnTo>
                    <a:pt x="12106" y="1"/>
                  </a:lnTo>
                  <a:lnTo>
                    <a:pt x="11368" y="1"/>
                  </a:lnTo>
                  <a:lnTo>
                    <a:pt x="10329" y="336"/>
                  </a:lnTo>
                  <a:lnTo>
                    <a:pt x="2951" y="2918"/>
                  </a:lnTo>
                  <a:lnTo>
                    <a:pt x="1" y="4125"/>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39"/>
            <p:cNvSpPr/>
            <p:nvPr/>
          </p:nvSpPr>
          <p:spPr>
            <a:xfrm>
              <a:off x="3741900" y="1822575"/>
              <a:ext cx="91400" cy="26000"/>
            </a:xfrm>
            <a:custGeom>
              <a:avLst/>
              <a:gdLst/>
              <a:ahLst/>
              <a:cxnLst/>
              <a:rect l="l" t="t" r="r" b="b"/>
              <a:pathLst>
                <a:path w="3656" h="1040" fill="none" extrusionOk="0">
                  <a:moveTo>
                    <a:pt x="0" y="0"/>
                  </a:moveTo>
                  <a:lnTo>
                    <a:pt x="2851" y="805"/>
                  </a:lnTo>
                  <a:lnTo>
                    <a:pt x="3655" y="1040"/>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39"/>
            <p:cNvSpPr/>
            <p:nvPr/>
          </p:nvSpPr>
          <p:spPr>
            <a:xfrm>
              <a:off x="3425850" y="1742925"/>
              <a:ext cx="284200" cy="70450"/>
            </a:xfrm>
            <a:custGeom>
              <a:avLst/>
              <a:gdLst/>
              <a:ahLst/>
              <a:cxnLst/>
              <a:rect l="l" t="t" r="r" b="b"/>
              <a:pathLst>
                <a:path w="11368" h="2818" fill="none" extrusionOk="0">
                  <a:moveTo>
                    <a:pt x="0" y="0"/>
                  </a:moveTo>
                  <a:lnTo>
                    <a:pt x="1543" y="101"/>
                  </a:lnTo>
                  <a:lnTo>
                    <a:pt x="3924" y="436"/>
                  </a:lnTo>
                  <a:lnTo>
                    <a:pt x="5298" y="772"/>
                  </a:lnTo>
                  <a:lnTo>
                    <a:pt x="5868" y="973"/>
                  </a:lnTo>
                  <a:lnTo>
                    <a:pt x="8115" y="1811"/>
                  </a:lnTo>
                  <a:lnTo>
                    <a:pt x="11368" y="2817"/>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39"/>
            <p:cNvSpPr/>
            <p:nvPr/>
          </p:nvSpPr>
          <p:spPr>
            <a:xfrm>
              <a:off x="3357100" y="1740400"/>
              <a:ext cx="40275" cy="875"/>
            </a:xfrm>
            <a:custGeom>
              <a:avLst/>
              <a:gdLst/>
              <a:ahLst/>
              <a:cxnLst/>
              <a:rect l="l" t="t" r="r" b="b"/>
              <a:pathLst>
                <a:path w="1611" h="35" fill="none" extrusionOk="0">
                  <a:moveTo>
                    <a:pt x="0" y="1"/>
                  </a:moveTo>
                  <a:lnTo>
                    <a:pt x="302" y="1"/>
                  </a:lnTo>
                  <a:lnTo>
                    <a:pt x="1610" y="34"/>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39"/>
            <p:cNvSpPr/>
            <p:nvPr/>
          </p:nvSpPr>
          <p:spPr>
            <a:xfrm>
              <a:off x="3679850" y="1875375"/>
              <a:ext cx="144225" cy="314400"/>
            </a:xfrm>
            <a:custGeom>
              <a:avLst/>
              <a:gdLst/>
              <a:ahLst/>
              <a:cxnLst/>
              <a:rect l="l" t="t" r="r" b="b"/>
              <a:pathLst>
                <a:path w="5769" h="12576" fill="none" extrusionOk="0">
                  <a:moveTo>
                    <a:pt x="5769" y="1"/>
                  </a:moveTo>
                  <a:lnTo>
                    <a:pt x="5131" y="940"/>
                  </a:lnTo>
                  <a:lnTo>
                    <a:pt x="2214" y="5601"/>
                  </a:lnTo>
                  <a:lnTo>
                    <a:pt x="671" y="8485"/>
                  </a:lnTo>
                  <a:lnTo>
                    <a:pt x="370" y="9356"/>
                  </a:lnTo>
                  <a:lnTo>
                    <a:pt x="101" y="10966"/>
                  </a:lnTo>
                  <a:lnTo>
                    <a:pt x="1" y="12576"/>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39"/>
            <p:cNvSpPr/>
            <p:nvPr/>
          </p:nvSpPr>
          <p:spPr>
            <a:xfrm>
              <a:off x="3880225" y="1934900"/>
              <a:ext cx="96425" cy="232250"/>
            </a:xfrm>
            <a:custGeom>
              <a:avLst/>
              <a:gdLst/>
              <a:ahLst/>
              <a:cxnLst/>
              <a:rect l="l" t="t" r="r" b="b"/>
              <a:pathLst>
                <a:path w="3857" h="9290" fill="none" extrusionOk="0">
                  <a:moveTo>
                    <a:pt x="0" y="1"/>
                  </a:moveTo>
                  <a:lnTo>
                    <a:pt x="738" y="973"/>
                  </a:lnTo>
                  <a:lnTo>
                    <a:pt x="2146" y="3220"/>
                  </a:lnTo>
                  <a:lnTo>
                    <a:pt x="2616" y="4259"/>
                  </a:lnTo>
                  <a:lnTo>
                    <a:pt x="3018" y="5500"/>
                  </a:lnTo>
                  <a:lnTo>
                    <a:pt x="3655" y="8015"/>
                  </a:lnTo>
                  <a:lnTo>
                    <a:pt x="3857" y="9289"/>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39"/>
            <p:cNvSpPr/>
            <p:nvPr/>
          </p:nvSpPr>
          <p:spPr>
            <a:xfrm>
              <a:off x="3842500" y="1888800"/>
              <a:ext cx="23500" cy="27675"/>
            </a:xfrm>
            <a:custGeom>
              <a:avLst/>
              <a:gdLst/>
              <a:ahLst/>
              <a:cxnLst/>
              <a:rect l="l" t="t" r="r" b="b"/>
              <a:pathLst>
                <a:path w="940" h="1107" fill="none" extrusionOk="0">
                  <a:moveTo>
                    <a:pt x="0" y="0"/>
                  </a:moveTo>
                  <a:lnTo>
                    <a:pt x="201" y="235"/>
                  </a:lnTo>
                  <a:lnTo>
                    <a:pt x="939" y="1107"/>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39"/>
            <p:cNvSpPr/>
            <p:nvPr/>
          </p:nvSpPr>
          <p:spPr>
            <a:xfrm>
              <a:off x="3352075" y="1228175"/>
              <a:ext cx="977525" cy="1106625"/>
            </a:xfrm>
            <a:custGeom>
              <a:avLst/>
              <a:gdLst/>
              <a:ahLst/>
              <a:cxnLst/>
              <a:rect l="l" t="t" r="r" b="b"/>
              <a:pathLst>
                <a:path w="39101" h="44265" extrusionOk="0">
                  <a:moveTo>
                    <a:pt x="21864" y="1"/>
                  </a:moveTo>
                  <a:lnTo>
                    <a:pt x="20959" y="906"/>
                  </a:lnTo>
                  <a:lnTo>
                    <a:pt x="16666" y="5836"/>
                  </a:lnTo>
                  <a:lnTo>
                    <a:pt x="14856" y="8518"/>
                  </a:lnTo>
                  <a:lnTo>
                    <a:pt x="14084" y="10128"/>
                  </a:lnTo>
                  <a:lnTo>
                    <a:pt x="13917" y="10799"/>
                  </a:lnTo>
                  <a:lnTo>
                    <a:pt x="13749" y="12140"/>
                  </a:lnTo>
                  <a:lnTo>
                    <a:pt x="13749" y="14655"/>
                  </a:lnTo>
                  <a:lnTo>
                    <a:pt x="14151" y="17606"/>
                  </a:lnTo>
                  <a:lnTo>
                    <a:pt x="14252" y="18075"/>
                  </a:lnTo>
                  <a:lnTo>
                    <a:pt x="13849" y="17271"/>
                  </a:lnTo>
                  <a:lnTo>
                    <a:pt x="12810" y="15829"/>
                  </a:lnTo>
                  <a:lnTo>
                    <a:pt x="11469" y="14621"/>
                  </a:lnTo>
                  <a:lnTo>
                    <a:pt x="9960" y="13716"/>
                  </a:lnTo>
                  <a:lnTo>
                    <a:pt x="9088" y="13381"/>
                  </a:lnTo>
                  <a:lnTo>
                    <a:pt x="7679" y="12911"/>
                  </a:lnTo>
                  <a:lnTo>
                    <a:pt x="5433" y="12408"/>
                  </a:lnTo>
                  <a:lnTo>
                    <a:pt x="3253" y="12207"/>
                  </a:lnTo>
                  <a:lnTo>
                    <a:pt x="2985" y="12274"/>
                  </a:lnTo>
                  <a:lnTo>
                    <a:pt x="3219" y="12777"/>
                  </a:lnTo>
                  <a:lnTo>
                    <a:pt x="4695" y="15359"/>
                  </a:lnTo>
                  <a:lnTo>
                    <a:pt x="5835" y="17036"/>
                  </a:lnTo>
                  <a:lnTo>
                    <a:pt x="6338" y="17572"/>
                  </a:lnTo>
                  <a:lnTo>
                    <a:pt x="11703" y="22569"/>
                  </a:lnTo>
                  <a:lnTo>
                    <a:pt x="10865" y="22435"/>
                  </a:lnTo>
                  <a:lnTo>
                    <a:pt x="7210" y="22234"/>
                  </a:lnTo>
                  <a:lnTo>
                    <a:pt x="5634" y="22301"/>
                  </a:lnTo>
                  <a:lnTo>
                    <a:pt x="4158" y="22602"/>
                  </a:lnTo>
                  <a:lnTo>
                    <a:pt x="2918" y="23105"/>
                  </a:lnTo>
                  <a:lnTo>
                    <a:pt x="2415" y="23508"/>
                  </a:lnTo>
                  <a:lnTo>
                    <a:pt x="1979" y="23944"/>
                  </a:lnTo>
                  <a:lnTo>
                    <a:pt x="1274" y="25151"/>
                  </a:lnTo>
                  <a:lnTo>
                    <a:pt x="570" y="27398"/>
                  </a:lnTo>
                  <a:lnTo>
                    <a:pt x="0" y="31891"/>
                  </a:lnTo>
                  <a:lnTo>
                    <a:pt x="0" y="32763"/>
                  </a:lnTo>
                  <a:lnTo>
                    <a:pt x="268" y="32361"/>
                  </a:lnTo>
                  <a:lnTo>
                    <a:pt x="2079" y="30349"/>
                  </a:lnTo>
                  <a:lnTo>
                    <a:pt x="3756" y="29007"/>
                  </a:lnTo>
                  <a:lnTo>
                    <a:pt x="4695" y="28504"/>
                  </a:lnTo>
                  <a:lnTo>
                    <a:pt x="5701" y="28102"/>
                  </a:lnTo>
                  <a:lnTo>
                    <a:pt x="8149" y="27498"/>
                  </a:lnTo>
                  <a:lnTo>
                    <a:pt x="11536" y="26962"/>
                  </a:lnTo>
                  <a:lnTo>
                    <a:pt x="12173" y="26895"/>
                  </a:lnTo>
                  <a:lnTo>
                    <a:pt x="11435" y="27532"/>
                  </a:lnTo>
                  <a:lnTo>
                    <a:pt x="8115" y="31120"/>
                  </a:lnTo>
                  <a:lnTo>
                    <a:pt x="6774" y="33132"/>
                  </a:lnTo>
                  <a:lnTo>
                    <a:pt x="6271" y="34373"/>
                  </a:lnTo>
                  <a:lnTo>
                    <a:pt x="6204" y="34943"/>
                  </a:lnTo>
                  <a:lnTo>
                    <a:pt x="6204" y="35513"/>
                  </a:lnTo>
                  <a:lnTo>
                    <a:pt x="6405" y="36821"/>
                  </a:lnTo>
                  <a:lnTo>
                    <a:pt x="6942" y="38900"/>
                  </a:lnTo>
                  <a:lnTo>
                    <a:pt x="8384" y="42655"/>
                  </a:lnTo>
                  <a:lnTo>
                    <a:pt x="8685" y="43326"/>
                  </a:lnTo>
                  <a:lnTo>
                    <a:pt x="8853" y="42521"/>
                  </a:lnTo>
                  <a:lnTo>
                    <a:pt x="9859" y="38363"/>
                  </a:lnTo>
                  <a:lnTo>
                    <a:pt x="10865" y="35546"/>
                  </a:lnTo>
                  <a:lnTo>
                    <a:pt x="11435" y="34507"/>
                  </a:lnTo>
                  <a:lnTo>
                    <a:pt x="12039" y="33668"/>
                  </a:lnTo>
                  <a:lnTo>
                    <a:pt x="13313" y="32629"/>
                  </a:lnTo>
                  <a:lnTo>
                    <a:pt x="14923" y="32025"/>
                  </a:lnTo>
                  <a:lnTo>
                    <a:pt x="15191" y="32025"/>
                  </a:lnTo>
                  <a:lnTo>
                    <a:pt x="15258" y="32696"/>
                  </a:lnTo>
                  <a:lnTo>
                    <a:pt x="15794" y="36116"/>
                  </a:lnTo>
                  <a:lnTo>
                    <a:pt x="16499" y="38497"/>
                  </a:lnTo>
                  <a:lnTo>
                    <a:pt x="16968" y="39403"/>
                  </a:lnTo>
                  <a:lnTo>
                    <a:pt x="17236" y="39805"/>
                  </a:lnTo>
                  <a:lnTo>
                    <a:pt x="18008" y="40643"/>
                  </a:lnTo>
                  <a:lnTo>
                    <a:pt x="19483" y="41884"/>
                  </a:lnTo>
                  <a:lnTo>
                    <a:pt x="22501" y="43930"/>
                  </a:lnTo>
                  <a:lnTo>
                    <a:pt x="23105" y="44265"/>
                  </a:lnTo>
                  <a:lnTo>
                    <a:pt x="22870" y="43762"/>
                  </a:lnTo>
                  <a:lnTo>
                    <a:pt x="21663" y="40643"/>
                  </a:lnTo>
                  <a:lnTo>
                    <a:pt x="20858" y="38061"/>
                  </a:lnTo>
                  <a:lnTo>
                    <a:pt x="20590" y="36787"/>
                  </a:lnTo>
                  <a:lnTo>
                    <a:pt x="20355" y="35379"/>
                  </a:lnTo>
                  <a:lnTo>
                    <a:pt x="19986" y="32528"/>
                  </a:lnTo>
                  <a:lnTo>
                    <a:pt x="19852" y="31120"/>
                  </a:lnTo>
                  <a:lnTo>
                    <a:pt x="20321" y="31321"/>
                  </a:lnTo>
                  <a:lnTo>
                    <a:pt x="23071" y="32260"/>
                  </a:lnTo>
                  <a:lnTo>
                    <a:pt x="25284" y="32897"/>
                  </a:lnTo>
                  <a:lnTo>
                    <a:pt x="26357" y="33098"/>
                  </a:lnTo>
                  <a:lnTo>
                    <a:pt x="27431" y="33333"/>
                  </a:lnTo>
                  <a:lnTo>
                    <a:pt x="29811" y="34406"/>
                  </a:lnTo>
                  <a:lnTo>
                    <a:pt x="32829" y="36284"/>
                  </a:lnTo>
                  <a:lnTo>
                    <a:pt x="33366" y="36686"/>
                  </a:lnTo>
                  <a:lnTo>
                    <a:pt x="33031" y="36083"/>
                  </a:lnTo>
                  <a:lnTo>
                    <a:pt x="31052" y="33098"/>
                  </a:lnTo>
                  <a:lnTo>
                    <a:pt x="29476" y="31153"/>
                  </a:lnTo>
                  <a:lnTo>
                    <a:pt x="28705" y="30516"/>
                  </a:lnTo>
                  <a:lnTo>
                    <a:pt x="27900" y="29946"/>
                  </a:lnTo>
                  <a:lnTo>
                    <a:pt x="25821" y="29041"/>
                  </a:lnTo>
                  <a:lnTo>
                    <a:pt x="22836" y="28135"/>
                  </a:lnTo>
                  <a:lnTo>
                    <a:pt x="22300" y="28035"/>
                  </a:lnTo>
                  <a:lnTo>
                    <a:pt x="24748" y="27264"/>
                  </a:lnTo>
                  <a:lnTo>
                    <a:pt x="30482" y="25252"/>
                  </a:lnTo>
                  <a:lnTo>
                    <a:pt x="31119" y="25017"/>
                  </a:lnTo>
                  <a:lnTo>
                    <a:pt x="32494" y="24715"/>
                  </a:lnTo>
                  <a:lnTo>
                    <a:pt x="34674" y="24480"/>
                  </a:lnTo>
                  <a:lnTo>
                    <a:pt x="38429" y="24514"/>
                  </a:lnTo>
                  <a:lnTo>
                    <a:pt x="39100" y="24614"/>
                  </a:lnTo>
                  <a:lnTo>
                    <a:pt x="38228" y="24011"/>
                  </a:lnTo>
                  <a:lnTo>
                    <a:pt x="34405" y="21932"/>
                  </a:lnTo>
                  <a:lnTo>
                    <a:pt x="32729" y="21228"/>
                  </a:lnTo>
                  <a:lnTo>
                    <a:pt x="31086" y="20758"/>
                  </a:lnTo>
                  <a:lnTo>
                    <a:pt x="29644" y="20624"/>
                  </a:lnTo>
                  <a:lnTo>
                    <a:pt x="29040" y="20758"/>
                  </a:lnTo>
                  <a:lnTo>
                    <a:pt x="23708" y="22468"/>
                  </a:lnTo>
                  <a:lnTo>
                    <a:pt x="21529" y="23273"/>
                  </a:lnTo>
                  <a:lnTo>
                    <a:pt x="21529" y="23273"/>
                  </a:lnTo>
                  <a:lnTo>
                    <a:pt x="22501" y="22401"/>
                  </a:lnTo>
                  <a:lnTo>
                    <a:pt x="27263" y="17874"/>
                  </a:lnTo>
                  <a:lnTo>
                    <a:pt x="29443" y="15527"/>
                  </a:lnTo>
                  <a:lnTo>
                    <a:pt x="30516" y="14219"/>
                  </a:lnTo>
                  <a:lnTo>
                    <a:pt x="30817" y="13716"/>
                  </a:lnTo>
                  <a:lnTo>
                    <a:pt x="32025" y="11671"/>
                  </a:lnTo>
                  <a:lnTo>
                    <a:pt x="34070" y="8284"/>
                  </a:lnTo>
                  <a:lnTo>
                    <a:pt x="34070" y="8049"/>
                  </a:lnTo>
                  <a:lnTo>
                    <a:pt x="32796" y="8686"/>
                  </a:lnTo>
                  <a:lnTo>
                    <a:pt x="27531" y="11335"/>
                  </a:lnTo>
                  <a:lnTo>
                    <a:pt x="24144" y="13314"/>
                  </a:lnTo>
                  <a:lnTo>
                    <a:pt x="23004" y="14219"/>
                  </a:lnTo>
                  <a:lnTo>
                    <a:pt x="22535" y="14689"/>
                  </a:lnTo>
                  <a:lnTo>
                    <a:pt x="21730" y="15728"/>
                  </a:lnTo>
                  <a:lnTo>
                    <a:pt x="20690" y="17505"/>
                  </a:lnTo>
                  <a:lnTo>
                    <a:pt x="19416" y="20758"/>
                  </a:lnTo>
                  <a:lnTo>
                    <a:pt x="19282" y="21362"/>
                  </a:lnTo>
                  <a:lnTo>
                    <a:pt x="19517" y="20054"/>
                  </a:lnTo>
                  <a:lnTo>
                    <a:pt x="20657" y="13213"/>
                  </a:lnTo>
                  <a:lnTo>
                    <a:pt x="21193" y="8552"/>
                  </a:lnTo>
                  <a:lnTo>
                    <a:pt x="21260" y="6875"/>
                  </a:lnTo>
                  <a:lnTo>
                    <a:pt x="21294" y="5132"/>
                  </a:lnTo>
                  <a:lnTo>
                    <a:pt x="21596" y="1711"/>
                  </a:lnTo>
                  <a:lnTo>
                    <a:pt x="21864" y="1"/>
                  </a:lnTo>
                  <a:close/>
                </a:path>
              </a:pathLst>
            </a:custGeom>
            <a:solidFill>
              <a:srgbClr val="6ED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39"/>
            <p:cNvSpPr/>
            <p:nvPr/>
          </p:nvSpPr>
          <p:spPr>
            <a:xfrm>
              <a:off x="3526450" y="1595375"/>
              <a:ext cx="30200" cy="25175"/>
            </a:xfrm>
            <a:custGeom>
              <a:avLst/>
              <a:gdLst/>
              <a:ahLst/>
              <a:cxnLst/>
              <a:rect l="l" t="t" r="r" b="b"/>
              <a:pathLst>
                <a:path w="1208" h="1007" fill="none" extrusionOk="0">
                  <a:moveTo>
                    <a:pt x="1207" y="1007"/>
                  </a:moveTo>
                  <a:lnTo>
                    <a:pt x="604" y="504"/>
                  </a:lnTo>
                  <a:lnTo>
                    <a:pt x="0" y="1"/>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39"/>
            <p:cNvSpPr/>
            <p:nvPr/>
          </p:nvSpPr>
          <p:spPr>
            <a:xfrm>
              <a:off x="3581775" y="1445325"/>
              <a:ext cx="218825" cy="418350"/>
            </a:xfrm>
            <a:custGeom>
              <a:avLst/>
              <a:gdLst/>
              <a:ahLst/>
              <a:cxnLst/>
              <a:rect l="l" t="t" r="r" b="b"/>
              <a:pathLst>
                <a:path w="8753" h="16734" fill="none" extrusionOk="0">
                  <a:moveTo>
                    <a:pt x="8753" y="0"/>
                  </a:moveTo>
                  <a:lnTo>
                    <a:pt x="8250" y="1576"/>
                  </a:lnTo>
                  <a:lnTo>
                    <a:pt x="7646" y="4125"/>
                  </a:lnTo>
                  <a:lnTo>
                    <a:pt x="7378" y="5701"/>
                  </a:lnTo>
                  <a:lnTo>
                    <a:pt x="7378" y="6438"/>
                  </a:lnTo>
                  <a:lnTo>
                    <a:pt x="7411" y="13246"/>
                  </a:lnTo>
                  <a:lnTo>
                    <a:pt x="7478" y="16733"/>
                  </a:lnTo>
                  <a:lnTo>
                    <a:pt x="6640" y="15560"/>
                  </a:lnTo>
                  <a:lnTo>
                    <a:pt x="4896" y="13246"/>
                  </a:lnTo>
                  <a:lnTo>
                    <a:pt x="3018" y="11033"/>
                  </a:lnTo>
                  <a:lnTo>
                    <a:pt x="1040" y="8920"/>
                  </a:lnTo>
                  <a:lnTo>
                    <a:pt x="0" y="7914"/>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39"/>
            <p:cNvSpPr/>
            <p:nvPr/>
          </p:nvSpPr>
          <p:spPr>
            <a:xfrm>
              <a:off x="3812325" y="1374050"/>
              <a:ext cx="14275" cy="36925"/>
            </a:xfrm>
            <a:custGeom>
              <a:avLst/>
              <a:gdLst/>
              <a:ahLst/>
              <a:cxnLst/>
              <a:rect l="l" t="t" r="r" b="b"/>
              <a:pathLst>
                <a:path w="571" h="1477" fill="none" extrusionOk="0">
                  <a:moveTo>
                    <a:pt x="570" y="1"/>
                  </a:moveTo>
                  <a:lnTo>
                    <a:pt x="436" y="303"/>
                  </a:lnTo>
                  <a:lnTo>
                    <a:pt x="0" y="1476"/>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39"/>
            <p:cNvSpPr/>
            <p:nvPr/>
          </p:nvSpPr>
          <p:spPr>
            <a:xfrm>
              <a:off x="3378050" y="1844350"/>
              <a:ext cx="390700" cy="123275"/>
            </a:xfrm>
            <a:custGeom>
              <a:avLst/>
              <a:gdLst/>
              <a:ahLst/>
              <a:cxnLst/>
              <a:rect l="l" t="t" r="r" b="b"/>
              <a:pathLst>
                <a:path w="15628" h="4931" fill="none" extrusionOk="0">
                  <a:moveTo>
                    <a:pt x="15627" y="772"/>
                  </a:moveTo>
                  <a:lnTo>
                    <a:pt x="14420" y="605"/>
                  </a:lnTo>
                  <a:lnTo>
                    <a:pt x="8451" y="1"/>
                  </a:lnTo>
                  <a:lnTo>
                    <a:pt x="5534" y="34"/>
                  </a:lnTo>
                  <a:lnTo>
                    <a:pt x="3991" y="236"/>
                  </a:lnTo>
                  <a:lnTo>
                    <a:pt x="3455" y="470"/>
                  </a:lnTo>
                  <a:lnTo>
                    <a:pt x="2952" y="705"/>
                  </a:lnTo>
                  <a:lnTo>
                    <a:pt x="2147" y="1342"/>
                  </a:lnTo>
                  <a:lnTo>
                    <a:pt x="1174" y="2415"/>
                  </a:lnTo>
                  <a:lnTo>
                    <a:pt x="101" y="4528"/>
                  </a:lnTo>
                  <a:lnTo>
                    <a:pt x="1" y="4930"/>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39"/>
            <p:cNvSpPr/>
            <p:nvPr/>
          </p:nvSpPr>
          <p:spPr>
            <a:xfrm>
              <a:off x="4099850" y="1801600"/>
              <a:ext cx="61225" cy="7575"/>
            </a:xfrm>
            <a:custGeom>
              <a:avLst/>
              <a:gdLst/>
              <a:ahLst/>
              <a:cxnLst/>
              <a:rect l="l" t="t" r="r" b="b"/>
              <a:pathLst>
                <a:path w="2449" h="303" fill="none" extrusionOk="0">
                  <a:moveTo>
                    <a:pt x="1" y="1"/>
                  </a:moveTo>
                  <a:lnTo>
                    <a:pt x="1309" y="1"/>
                  </a:lnTo>
                  <a:lnTo>
                    <a:pt x="2382" y="269"/>
                  </a:lnTo>
                  <a:lnTo>
                    <a:pt x="2449" y="303"/>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39"/>
            <p:cNvSpPr/>
            <p:nvPr/>
          </p:nvSpPr>
          <p:spPr>
            <a:xfrm>
              <a:off x="3554950" y="1805800"/>
              <a:ext cx="510575" cy="403250"/>
            </a:xfrm>
            <a:custGeom>
              <a:avLst/>
              <a:gdLst/>
              <a:ahLst/>
              <a:cxnLst/>
              <a:rect l="l" t="t" r="r" b="b"/>
              <a:pathLst>
                <a:path w="20423" h="16130" fill="none" extrusionOk="0">
                  <a:moveTo>
                    <a:pt x="101" y="16130"/>
                  </a:moveTo>
                  <a:lnTo>
                    <a:pt x="0" y="15795"/>
                  </a:lnTo>
                  <a:lnTo>
                    <a:pt x="168" y="13447"/>
                  </a:lnTo>
                  <a:lnTo>
                    <a:pt x="704" y="11871"/>
                  </a:lnTo>
                  <a:lnTo>
                    <a:pt x="1308" y="10698"/>
                  </a:lnTo>
                  <a:lnTo>
                    <a:pt x="1744" y="10094"/>
                  </a:lnTo>
                  <a:lnTo>
                    <a:pt x="2683" y="8887"/>
                  </a:lnTo>
                  <a:lnTo>
                    <a:pt x="4997" y="6506"/>
                  </a:lnTo>
                  <a:lnTo>
                    <a:pt x="8182" y="3723"/>
                  </a:lnTo>
                  <a:lnTo>
                    <a:pt x="8786" y="3287"/>
                  </a:lnTo>
                  <a:lnTo>
                    <a:pt x="9826" y="2951"/>
                  </a:lnTo>
                  <a:lnTo>
                    <a:pt x="17337" y="738"/>
                  </a:lnTo>
                  <a:lnTo>
                    <a:pt x="20422" y="0"/>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39"/>
            <p:cNvSpPr/>
            <p:nvPr/>
          </p:nvSpPr>
          <p:spPr>
            <a:xfrm>
              <a:off x="3774600" y="1813350"/>
              <a:ext cx="58700" cy="74625"/>
            </a:xfrm>
            <a:custGeom>
              <a:avLst/>
              <a:gdLst/>
              <a:ahLst/>
              <a:cxnLst/>
              <a:rect l="l" t="t" r="r" b="b"/>
              <a:pathLst>
                <a:path w="2348" h="2985" fill="none" extrusionOk="0">
                  <a:moveTo>
                    <a:pt x="2347" y="0"/>
                  </a:moveTo>
                  <a:lnTo>
                    <a:pt x="537" y="2314"/>
                  </a:lnTo>
                  <a:lnTo>
                    <a:pt x="0" y="2985"/>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39"/>
            <p:cNvSpPr/>
            <p:nvPr/>
          </p:nvSpPr>
          <p:spPr>
            <a:xfrm>
              <a:off x="3854225" y="1564350"/>
              <a:ext cx="189500" cy="223025"/>
            </a:xfrm>
            <a:custGeom>
              <a:avLst/>
              <a:gdLst/>
              <a:ahLst/>
              <a:cxnLst/>
              <a:rect l="l" t="t" r="r" b="b"/>
              <a:pathLst>
                <a:path w="7580" h="8921" fill="none" extrusionOk="0">
                  <a:moveTo>
                    <a:pt x="7579" y="1"/>
                  </a:moveTo>
                  <a:lnTo>
                    <a:pt x="6406" y="973"/>
                  </a:lnTo>
                  <a:lnTo>
                    <a:pt x="4662" y="2650"/>
                  </a:lnTo>
                  <a:lnTo>
                    <a:pt x="3723" y="3723"/>
                  </a:lnTo>
                  <a:lnTo>
                    <a:pt x="3388" y="4226"/>
                  </a:lnTo>
                  <a:lnTo>
                    <a:pt x="2046" y="6204"/>
                  </a:lnTo>
                  <a:lnTo>
                    <a:pt x="1" y="8921"/>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39"/>
            <p:cNvSpPr/>
            <p:nvPr/>
          </p:nvSpPr>
          <p:spPr>
            <a:xfrm>
              <a:off x="4066325" y="1521600"/>
              <a:ext cx="31875" cy="25175"/>
            </a:xfrm>
            <a:custGeom>
              <a:avLst/>
              <a:gdLst/>
              <a:ahLst/>
              <a:cxnLst/>
              <a:rect l="l" t="t" r="r" b="b"/>
              <a:pathLst>
                <a:path w="1275" h="1007" fill="none" extrusionOk="0">
                  <a:moveTo>
                    <a:pt x="1275" y="1"/>
                  </a:moveTo>
                  <a:lnTo>
                    <a:pt x="1007" y="202"/>
                  </a:lnTo>
                  <a:lnTo>
                    <a:pt x="1" y="1007"/>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39"/>
            <p:cNvSpPr/>
            <p:nvPr/>
          </p:nvSpPr>
          <p:spPr>
            <a:xfrm>
              <a:off x="3797225" y="1904725"/>
              <a:ext cx="300975" cy="171050"/>
            </a:xfrm>
            <a:custGeom>
              <a:avLst/>
              <a:gdLst/>
              <a:ahLst/>
              <a:cxnLst/>
              <a:rect l="l" t="t" r="r" b="b"/>
              <a:pathLst>
                <a:path w="12039" h="6842" fill="none" extrusionOk="0">
                  <a:moveTo>
                    <a:pt x="0" y="0"/>
                  </a:moveTo>
                  <a:lnTo>
                    <a:pt x="1074" y="369"/>
                  </a:lnTo>
                  <a:lnTo>
                    <a:pt x="6171" y="2482"/>
                  </a:lnTo>
                  <a:lnTo>
                    <a:pt x="9122" y="3890"/>
                  </a:lnTo>
                  <a:lnTo>
                    <a:pt x="9859" y="4427"/>
                  </a:lnTo>
                  <a:lnTo>
                    <a:pt x="10999" y="5567"/>
                  </a:lnTo>
                  <a:lnTo>
                    <a:pt x="12039" y="6841"/>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39"/>
            <p:cNvSpPr/>
            <p:nvPr/>
          </p:nvSpPr>
          <p:spPr>
            <a:xfrm>
              <a:off x="3785475" y="1985200"/>
              <a:ext cx="58725" cy="245650"/>
            </a:xfrm>
            <a:custGeom>
              <a:avLst/>
              <a:gdLst/>
              <a:ahLst/>
              <a:cxnLst/>
              <a:rect l="l" t="t" r="r" b="b"/>
              <a:pathLst>
                <a:path w="2349" h="9826" fill="none" extrusionOk="0">
                  <a:moveTo>
                    <a:pt x="35" y="1"/>
                  </a:moveTo>
                  <a:lnTo>
                    <a:pt x="1" y="1241"/>
                  </a:lnTo>
                  <a:lnTo>
                    <a:pt x="169" y="3890"/>
                  </a:lnTo>
                  <a:lnTo>
                    <a:pt x="403" y="4997"/>
                  </a:lnTo>
                  <a:lnTo>
                    <a:pt x="806" y="6238"/>
                  </a:lnTo>
                  <a:lnTo>
                    <a:pt x="1778" y="8652"/>
                  </a:lnTo>
                  <a:lnTo>
                    <a:pt x="2348" y="9826"/>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39"/>
            <p:cNvSpPr/>
            <p:nvPr/>
          </p:nvSpPr>
          <p:spPr>
            <a:xfrm>
              <a:off x="3788000" y="1925675"/>
              <a:ext cx="2550" cy="36925"/>
            </a:xfrm>
            <a:custGeom>
              <a:avLst/>
              <a:gdLst/>
              <a:ahLst/>
              <a:cxnLst/>
              <a:rect l="l" t="t" r="r" b="b"/>
              <a:pathLst>
                <a:path w="102" h="1477" fill="none" extrusionOk="0">
                  <a:moveTo>
                    <a:pt x="101" y="1"/>
                  </a:moveTo>
                  <a:lnTo>
                    <a:pt x="68" y="269"/>
                  </a:lnTo>
                  <a:lnTo>
                    <a:pt x="1" y="1476"/>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39"/>
            <p:cNvSpPr/>
            <p:nvPr/>
          </p:nvSpPr>
          <p:spPr>
            <a:xfrm>
              <a:off x="4296025" y="2160425"/>
              <a:ext cx="2598875" cy="1774775"/>
            </a:xfrm>
            <a:custGeom>
              <a:avLst/>
              <a:gdLst/>
              <a:ahLst/>
              <a:cxnLst/>
              <a:rect l="l" t="t" r="r" b="b"/>
              <a:pathLst>
                <a:path w="103955" h="70991" extrusionOk="0">
                  <a:moveTo>
                    <a:pt x="4025" y="0"/>
                  </a:moveTo>
                  <a:lnTo>
                    <a:pt x="3153" y="201"/>
                  </a:lnTo>
                  <a:lnTo>
                    <a:pt x="2348" y="537"/>
                  </a:lnTo>
                  <a:lnTo>
                    <a:pt x="1610" y="1006"/>
                  </a:lnTo>
                  <a:lnTo>
                    <a:pt x="1007" y="1610"/>
                  </a:lnTo>
                  <a:lnTo>
                    <a:pt x="537" y="2347"/>
                  </a:lnTo>
                  <a:lnTo>
                    <a:pt x="202" y="3152"/>
                  </a:lnTo>
                  <a:lnTo>
                    <a:pt x="1" y="4024"/>
                  </a:lnTo>
                  <a:lnTo>
                    <a:pt x="1" y="4460"/>
                  </a:lnTo>
                  <a:lnTo>
                    <a:pt x="1" y="66094"/>
                  </a:lnTo>
                  <a:lnTo>
                    <a:pt x="34" y="66597"/>
                  </a:lnTo>
                  <a:lnTo>
                    <a:pt x="202" y="67536"/>
                  </a:lnTo>
                  <a:lnTo>
                    <a:pt x="571" y="68408"/>
                  </a:lnTo>
                  <a:lnTo>
                    <a:pt x="1107" y="69213"/>
                  </a:lnTo>
                  <a:lnTo>
                    <a:pt x="1778" y="69850"/>
                  </a:lnTo>
                  <a:lnTo>
                    <a:pt x="2549" y="70387"/>
                  </a:lnTo>
                  <a:lnTo>
                    <a:pt x="3421" y="70755"/>
                  </a:lnTo>
                  <a:lnTo>
                    <a:pt x="4394" y="70957"/>
                  </a:lnTo>
                  <a:lnTo>
                    <a:pt x="4897" y="70990"/>
                  </a:lnTo>
                  <a:lnTo>
                    <a:pt x="99058" y="70990"/>
                  </a:lnTo>
                  <a:lnTo>
                    <a:pt x="99561" y="70957"/>
                  </a:lnTo>
                  <a:lnTo>
                    <a:pt x="100534" y="70755"/>
                  </a:lnTo>
                  <a:lnTo>
                    <a:pt x="101406" y="70387"/>
                  </a:lnTo>
                  <a:lnTo>
                    <a:pt x="102177" y="69850"/>
                  </a:lnTo>
                  <a:lnTo>
                    <a:pt x="102848" y="69213"/>
                  </a:lnTo>
                  <a:lnTo>
                    <a:pt x="103384" y="68408"/>
                  </a:lnTo>
                  <a:lnTo>
                    <a:pt x="103753" y="67536"/>
                  </a:lnTo>
                  <a:lnTo>
                    <a:pt x="103954" y="66597"/>
                  </a:lnTo>
                  <a:lnTo>
                    <a:pt x="103954" y="66094"/>
                  </a:lnTo>
                  <a:lnTo>
                    <a:pt x="103954" y="4460"/>
                  </a:lnTo>
                  <a:lnTo>
                    <a:pt x="103954" y="4024"/>
                  </a:lnTo>
                  <a:lnTo>
                    <a:pt x="103753" y="3152"/>
                  </a:lnTo>
                  <a:lnTo>
                    <a:pt x="103418" y="2347"/>
                  </a:lnTo>
                  <a:lnTo>
                    <a:pt x="102948" y="1610"/>
                  </a:lnTo>
                  <a:lnTo>
                    <a:pt x="102345" y="1006"/>
                  </a:lnTo>
                  <a:lnTo>
                    <a:pt x="101607" y="537"/>
                  </a:lnTo>
                  <a:lnTo>
                    <a:pt x="100802" y="201"/>
                  </a:lnTo>
                  <a:lnTo>
                    <a:pt x="99930" y="0"/>
                  </a:lnTo>
                  <a:close/>
                </a:path>
              </a:pathLst>
            </a:custGeom>
            <a:solidFill>
              <a:srgbClr val="FFFFFF"/>
            </a:solidFill>
            <a:ln w="10900"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39"/>
            <p:cNvSpPr/>
            <p:nvPr/>
          </p:nvSpPr>
          <p:spPr>
            <a:xfrm>
              <a:off x="5131025" y="2334775"/>
              <a:ext cx="145875" cy="96450"/>
            </a:xfrm>
            <a:custGeom>
              <a:avLst/>
              <a:gdLst/>
              <a:ahLst/>
              <a:cxnLst/>
              <a:rect l="l" t="t" r="r" b="b"/>
              <a:pathLst>
                <a:path w="5835" h="3858" extrusionOk="0">
                  <a:moveTo>
                    <a:pt x="0" y="1"/>
                  </a:moveTo>
                  <a:lnTo>
                    <a:pt x="0" y="3857"/>
                  </a:lnTo>
                  <a:lnTo>
                    <a:pt x="5835" y="3857"/>
                  </a:lnTo>
                  <a:lnTo>
                    <a:pt x="583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39"/>
            <p:cNvSpPr/>
            <p:nvPr/>
          </p:nvSpPr>
          <p:spPr>
            <a:xfrm>
              <a:off x="4667425" y="2927500"/>
              <a:ext cx="135825" cy="134975"/>
            </a:xfrm>
            <a:custGeom>
              <a:avLst/>
              <a:gdLst/>
              <a:ahLst/>
              <a:cxnLst/>
              <a:rect l="l" t="t" r="r" b="b"/>
              <a:pathLst>
                <a:path w="5433" h="5399" extrusionOk="0">
                  <a:moveTo>
                    <a:pt x="0" y="0"/>
                  </a:moveTo>
                  <a:lnTo>
                    <a:pt x="0" y="5399"/>
                  </a:lnTo>
                  <a:lnTo>
                    <a:pt x="5432" y="5399"/>
                  </a:lnTo>
                  <a:lnTo>
                    <a:pt x="543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39"/>
            <p:cNvSpPr/>
            <p:nvPr/>
          </p:nvSpPr>
          <p:spPr>
            <a:xfrm>
              <a:off x="5265975" y="2453825"/>
              <a:ext cx="137525" cy="135000"/>
            </a:xfrm>
            <a:custGeom>
              <a:avLst/>
              <a:gdLst/>
              <a:ahLst/>
              <a:cxnLst/>
              <a:rect l="l" t="t" r="r" b="b"/>
              <a:pathLst>
                <a:path w="5501" h="5400" extrusionOk="0">
                  <a:moveTo>
                    <a:pt x="1" y="1"/>
                  </a:moveTo>
                  <a:lnTo>
                    <a:pt x="1" y="5400"/>
                  </a:lnTo>
                  <a:lnTo>
                    <a:pt x="5500" y="5400"/>
                  </a:lnTo>
                  <a:lnTo>
                    <a:pt x="550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39"/>
            <p:cNvSpPr/>
            <p:nvPr/>
          </p:nvSpPr>
          <p:spPr>
            <a:xfrm>
              <a:off x="4961675" y="2334775"/>
              <a:ext cx="145900" cy="96450"/>
            </a:xfrm>
            <a:custGeom>
              <a:avLst/>
              <a:gdLst/>
              <a:ahLst/>
              <a:cxnLst/>
              <a:rect l="l" t="t" r="r" b="b"/>
              <a:pathLst>
                <a:path w="5836" h="3858" extrusionOk="0">
                  <a:moveTo>
                    <a:pt x="0" y="1"/>
                  </a:moveTo>
                  <a:lnTo>
                    <a:pt x="0" y="3857"/>
                  </a:lnTo>
                  <a:lnTo>
                    <a:pt x="5835" y="3857"/>
                  </a:lnTo>
                  <a:lnTo>
                    <a:pt x="583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39"/>
            <p:cNvSpPr/>
            <p:nvPr/>
          </p:nvSpPr>
          <p:spPr>
            <a:xfrm>
              <a:off x="5426100" y="2453825"/>
              <a:ext cx="137525" cy="135000"/>
            </a:xfrm>
            <a:custGeom>
              <a:avLst/>
              <a:gdLst/>
              <a:ahLst/>
              <a:cxnLst/>
              <a:rect l="l" t="t" r="r" b="b"/>
              <a:pathLst>
                <a:path w="5501" h="5400" extrusionOk="0">
                  <a:moveTo>
                    <a:pt x="1" y="1"/>
                  </a:moveTo>
                  <a:lnTo>
                    <a:pt x="1" y="5400"/>
                  </a:lnTo>
                  <a:lnTo>
                    <a:pt x="5500" y="5400"/>
                  </a:lnTo>
                  <a:lnTo>
                    <a:pt x="550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39"/>
            <p:cNvSpPr/>
            <p:nvPr/>
          </p:nvSpPr>
          <p:spPr>
            <a:xfrm>
              <a:off x="5300350" y="2334775"/>
              <a:ext cx="145900" cy="96450"/>
            </a:xfrm>
            <a:custGeom>
              <a:avLst/>
              <a:gdLst/>
              <a:ahLst/>
              <a:cxnLst/>
              <a:rect l="l" t="t" r="r" b="b"/>
              <a:pathLst>
                <a:path w="5836" h="3858" extrusionOk="0">
                  <a:moveTo>
                    <a:pt x="1" y="1"/>
                  </a:moveTo>
                  <a:lnTo>
                    <a:pt x="1" y="3857"/>
                  </a:lnTo>
                  <a:lnTo>
                    <a:pt x="5836" y="3857"/>
                  </a:lnTo>
                  <a:lnTo>
                    <a:pt x="58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39"/>
            <p:cNvSpPr/>
            <p:nvPr/>
          </p:nvSpPr>
          <p:spPr>
            <a:xfrm>
              <a:off x="4463700" y="2769875"/>
              <a:ext cx="257400" cy="135000"/>
            </a:xfrm>
            <a:custGeom>
              <a:avLst/>
              <a:gdLst/>
              <a:ahLst/>
              <a:cxnLst/>
              <a:rect l="l" t="t" r="r" b="b"/>
              <a:pathLst>
                <a:path w="10296" h="5400" extrusionOk="0">
                  <a:moveTo>
                    <a:pt x="0" y="1"/>
                  </a:moveTo>
                  <a:lnTo>
                    <a:pt x="0" y="5400"/>
                  </a:lnTo>
                  <a:lnTo>
                    <a:pt x="10295" y="5400"/>
                  </a:lnTo>
                  <a:lnTo>
                    <a:pt x="1029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39"/>
            <p:cNvSpPr/>
            <p:nvPr/>
          </p:nvSpPr>
          <p:spPr>
            <a:xfrm>
              <a:off x="4946575" y="2453825"/>
              <a:ext cx="136675" cy="135000"/>
            </a:xfrm>
            <a:custGeom>
              <a:avLst/>
              <a:gdLst/>
              <a:ahLst/>
              <a:cxnLst/>
              <a:rect l="l" t="t" r="r" b="b"/>
              <a:pathLst>
                <a:path w="5467" h="5400" extrusionOk="0">
                  <a:moveTo>
                    <a:pt x="1" y="1"/>
                  </a:moveTo>
                  <a:lnTo>
                    <a:pt x="1" y="5400"/>
                  </a:lnTo>
                  <a:lnTo>
                    <a:pt x="5467" y="5400"/>
                  </a:lnTo>
                  <a:lnTo>
                    <a:pt x="5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39"/>
            <p:cNvSpPr/>
            <p:nvPr/>
          </p:nvSpPr>
          <p:spPr>
            <a:xfrm>
              <a:off x="4463700" y="2927500"/>
              <a:ext cx="180275" cy="134975"/>
            </a:xfrm>
            <a:custGeom>
              <a:avLst/>
              <a:gdLst/>
              <a:ahLst/>
              <a:cxnLst/>
              <a:rect l="l" t="t" r="r" b="b"/>
              <a:pathLst>
                <a:path w="7211" h="5399" extrusionOk="0">
                  <a:moveTo>
                    <a:pt x="0" y="0"/>
                  </a:moveTo>
                  <a:lnTo>
                    <a:pt x="0" y="5399"/>
                  </a:lnTo>
                  <a:lnTo>
                    <a:pt x="7210" y="5399"/>
                  </a:lnTo>
                  <a:lnTo>
                    <a:pt x="72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39"/>
            <p:cNvSpPr/>
            <p:nvPr/>
          </p:nvSpPr>
          <p:spPr>
            <a:xfrm>
              <a:off x="5469700" y="2334775"/>
              <a:ext cx="146725" cy="96450"/>
            </a:xfrm>
            <a:custGeom>
              <a:avLst/>
              <a:gdLst/>
              <a:ahLst/>
              <a:cxnLst/>
              <a:rect l="l" t="t" r="r" b="b"/>
              <a:pathLst>
                <a:path w="5869" h="3858" extrusionOk="0">
                  <a:moveTo>
                    <a:pt x="1" y="1"/>
                  </a:moveTo>
                  <a:lnTo>
                    <a:pt x="1" y="3857"/>
                  </a:lnTo>
                  <a:lnTo>
                    <a:pt x="5869" y="3857"/>
                  </a:lnTo>
                  <a:lnTo>
                    <a:pt x="58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39"/>
            <p:cNvSpPr/>
            <p:nvPr/>
          </p:nvSpPr>
          <p:spPr>
            <a:xfrm>
              <a:off x="4626325" y="2453825"/>
              <a:ext cx="136675" cy="135000"/>
            </a:xfrm>
            <a:custGeom>
              <a:avLst/>
              <a:gdLst/>
              <a:ahLst/>
              <a:cxnLst/>
              <a:rect l="l" t="t" r="r" b="b"/>
              <a:pathLst>
                <a:path w="5467" h="5400" extrusionOk="0">
                  <a:moveTo>
                    <a:pt x="1" y="1"/>
                  </a:moveTo>
                  <a:lnTo>
                    <a:pt x="1" y="5400"/>
                  </a:lnTo>
                  <a:lnTo>
                    <a:pt x="5467" y="5400"/>
                  </a:lnTo>
                  <a:lnTo>
                    <a:pt x="5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39"/>
            <p:cNvSpPr/>
            <p:nvPr/>
          </p:nvSpPr>
          <p:spPr>
            <a:xfrm>
              <a:off x="4622975" y="2334775"/>
              <a:ext cx="145900" cy="96450"/>
            </a:xfrm>
            <a:custGeom>
              <a:avLst/>
              <a:gdLst/>
              <a:ahLst/>
              <a:cxnLst/>
              <a:rect l="l" t="t" r="r" b="b"/>
              <a:pathLst>
                <a:path w="5836" h="3858" extrusionOk="0">
                  <a:moveTo>
                    <a:pt x="1" y="1"/>
                  </a:moveTo>
                  <a:lnTo>
                    <a:pt x="1" y="3857"/>
                  </a:lnTo>
                  <a:lnTo>
                    <a:pt x="5836" y="3857"/>
                  </a:lnTo>
                  <a:lnTo>
                    <a:pt x="58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39"/>
            <p:cNvSpPr/>
            <p:nvPr/>
          </p:nvSpPr>
          <p:spPr>
            <a:xfrm>
              <a:off x="4792325" y="2334775"/>
              <a:ext cx="145900" cy="96450"/>
            </a:xfrm>
            <a:custGeom>
              <a:avLst/>
              <a:gdLst/>
              <a:ahLst/>
              <a:cxnLst/>
              <a:rect l="l" t="t" r="r" b="b"/>
              <a:pathLst>
                <a:path w="5836" h="3858" extrusionOk="0">
                  <a:moveTo>
                    <a:pt x="1" y="1"/>
                  </a:moveTo>
                  <a:lnTo>
                    <a:pt x="1" y="3857"/>
                  </a:lnTo>
                  <a:lnTo>
                    <a:pt x="5835" y="3857"/>
                  </a:lnTo>
                  <a:lnTo>
                    <a:pt x="583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39"/>
            <p:cNvSpPr/>
            <p:nvPr/>
          </p:nvSpPr>
          <p:spPr>
            <a:xfrm>
              <a:off x="4786450" y="2453825"/>
              <a:ext cx="136675" cy="135000"/>
            </a:xfrm>
            <a:custGeom>
              <a:avLst/>
              <a:gdLst/>
              <a:ahLst/>
              <a:cxnLst/>
              <a:rect l="l" t="t" r="r" b="b"/>
              <a:pathLst>
                <a:path w="5467" h="5400" extrusionOk="0">
                  <a:moveTo>
                    <a:pt x="1" y="1"/>
                  </a:moveTo>
                  <a:lnTo>
                    <a:pt x="1" y="5400"/>
                  </a:lnTo>
                  <a:lnTo>
                    <a:pt x="5467" y="5400"/>
                  </a:lnTo>
                  <a:lnTo>
                    <a:pt x="5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39"/>
            <p:cNvSpPr/>
            <p:nvPr/>
          </p:nvSpPr>
          <p:spPr>
            <a:xfrm>
              <a:off x="5106700" y="2453825"/>
              <a:ext cx="136675" cy="135000"/>
            </a:xfrm>
            <a:custGeom>
              <a:avLst/>
              <a:gdLst/>
              <a:ahLst/>
              <a:cxnLst/>
              <a:rect l="l" t="t" r="r" b="b"/>
              <a:pathLst>
                <a:path w="5467" h="5400" extrusionOk="0">
                  <a:moveTo>
                    <a:pt x="1" y="1"/>
                  </a:moveTo>
                  <a:lnTo>
                    <a:pt x="1" y="5400"/>
                  </a:lnTo>
                  <a:lnTo>
                    <a:pt x="5466" y="5400"/>
                  </a:lnTo>
                  <a:lnTo>
                    <a:pt x="5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39"/>
            <p:cNvSpPr/>
            <p:nvPr/>
          </p:nvSpPr>
          <p:spPr>
            <a:xfrm>
              <a:off x="6147075" y="2334775"/>
              <a:ext cx="146725" cy="96450"/>
            </a:xfrm>
            <a:custGeom>
              <a:avLst/>
              <a:gdLst/>
              <a:ahLst/>
              <a:cxnLst/>
              <a:rect l="l" t="t" r="r" b="b"/>
              <a:pathLst>
                <a:path w="5869" h="3858" extrusionOk="0">
                  <a:moveTo>
                    <a:pt x="0" y="1"/>
                  </a:moveTo>
                  <a:lnTo>
                    <a:pt x="0" y="3857"/>
                  </a:lnTo>
                  <a:lnTo>
                    <a:pt x="5869" y="3857"/>
                  </a:lnTo>
                  <a:lnTo>
                    <a:pt x="58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39"/>
            <p:cNvSpPr/>
            <p:nvPr/>
          </p:nvSpPr>
          <p:spPr>
            <a:xfrm>
              <a:off x="6316425" y="2334775"/>
              <a:ext cx="146725" cy="96450"/>
            </a:xfrm>
            <a:custGeom>
              <a:avLst/>
              <a:gdLst/>
              <a:ahLst/>
              <a:cxnLst/>
              <a:rect l="l" t="t" r="r" b="b"/>
              <a:pathLst>
                <a:path w="5869" h="3858" extrusionOk="0">
                  <a:moveTo>
                    <a:pt x="0" y="1"/>
                  </a:moveTo>
                  <a:lnTo>
                    <a:pt x="0" y="3857"/>
                  </a:lnTo>
                  <a:lnTo>
                    <a:pt x="5869" y="3857"/>
                  </a:lnTo>
                  <a:lnTo>
                    <a:pt x="58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39"/>
            <p:cNvSpPr/>
            <p:nvPr/>
          </p:nvSpPr>
          <p:spPr>
            <a:xfrm>
              <a:off x="6225875" y="2453825"/>
              <a:ext cx="137525" cy="135000"/>
            </a:xfrm>
            <a:custGeom>
              <a:avLst/>
              <a:gdLst/>
              <a:ahLst/>
              <a:cxnLst/>
              <a:rect l="l" t="t" r="r" b="b"/>
              <a:pathLst>
                <a:path w="5501" h="5400" extrusionOk="0">
                  <a:moveTo>
                    <a:pt x="1" y="1"/>
                  </a:moveTo>
                  <a:lnTo>
                    <a:pt x="1" y="5400"/>
                  </a:lnTo>
                  <a:lnTo>
                    <a:pt x="5500" y="5400"/>
                  </a:lnTo>
                  <a:lnTo>
                    <a:pt x="550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39"/>
            <p:cNvSpPr/>
            <p:nvPr/>
          </p:nvSpPr>
          <p:spPr>
            <a:xfrm>
              <a:off x="6386000" y="2453825"/>
              <a:ext cx="136675" cy="135000"/>
            </a:xfrm>
            <a:custGeom>
              <a:avLst/>
              <a:gdLst/>
              <a:ahLst/>
              <a:cxnLst/>
              <a:rect l="l" t="t" r="r" b="b"/>
              <a:pathLst>
                <a:path w="5467" h="5400" extrusionOk="0">
                  <a:moveTo>
                    <a:pt x="0" y="1"/>
                  </a:moveTo>
                  <a:lnTo>
                    <a:pt x="0" y="5400"/>
                  </a:lnTo>
                  <a:lnTo>
                    <a:pt x="5466" y="5400"/>
                  </a:lnTo>
                  <a:lnTo>
                    <a:pt x="5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39"/>
            <p:cNvSpPr/>
            <p:nvPr/>
          </p:nvSpPr>
          <p:spPr>
            <a:xfrm>
              <a:off x="6574625" y="2927500"/>
              <a:ext cx="201225" cy="134975"/>
            </a:xfrm>
            <a:custGeom>
              <a:avLst/>
              <a:gdLst/>
              <a:ahLst/>
              <a:cxnLst/>
              <a:rect l="l" t="t" r="r" b="b"/>
              <a:pathLst>
                <a:path w="8049" h="5399" extrusionOk="0">
                  <a:moveTo>
                    <a:pt x="0" y="0"/>
                  </a:moveTo>
                  <a:lnTo>
                    <a:pt x="0" y="5399"/>
                  </a:lnTo>
                  <a:lnTo>
                    <a:pt x="8048" y="5399"/>
                  </a:lnTo>
                  <a:lnTo>
                    <a:pt x="8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39"/>
            <p:cNvSpPr/>
            <p:nvPr/>
          </p:nvSpPr>
          <p:spPr>
            <a:xfrm>
              <a:off x="6486600" y="2334775"/>
              <a:ext cx="145900" cy="96450"/>
            </a:xfrm>
            <a:custGeom>
              <a:avLst/>
              <a:gdLst/>
              <a:ahLst/>
              <a:cxnLst/>
              <a:rect l="l" t="t" r="r" b="b"/>
              <a:pathLst>
                <a:path w="5836" h="3858" extrusionOk="0">
                  <a:moveTo>
                    <a:pt x="0" y="1"/>
                  </a:moveTo>
                  <a:lnTo>
                    <a:pt x="0" y="3857"/>
                  </a:lnTo>
                  <a:lnTo>
                    <a:pt x="5835" y="3857"/>
                  </a:lnTo>
                  <a:lnTo>
                    <a:pt x="583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39"/>
            <p:cNvSpPr/>
            <p:nvPr/>
          </p:nvSpPr>
          <p:spPr>
            <a:xfrm>
              <a:off x="4463700" y="2453825"/>
              <a:ext cx="140025" cy="135000"/>
            </a:xfrm>
            <a:custGeom>
              <a:avLst/>
              <a:gdLst/>
              <a:ahLst/>
              <a:cxnLst/>
              <a:rect l="l" t="t" r="r" b="b"/>
              <a:pathLst>
                <a:path w="5601" h="5400" extrusionOk="0">
                  <a:moveTo>
                    <a:pt x="0" y="1"/>
                  </a:moveTo>
                  <a:lnTo>
                    <a:pt x="0" y="5400"/>
                  </a:lnTo>
                  <a:lnTo>
                    <a:pt x="5601" y="5400"/>
                  </a:lnTo>
                  <a:lnTo>
                    <a:pt x="560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39"/>
            <p:cNvSpPr/>
            <p:nvPr/>
          </p:nvSpPr>
          <p:spPr>
            <a:xfrm>
              <a:off x="5639050" y="2334775"/>
              <a:ext cx="146725" cy="96450"/>
            </a:xfrm>
            <a:custGeom>
              <a:avLst/>
              <a:gdLst/>
              <a:ahLst/>
              <a:cxnLst/>
              <a:rect l="l" t="t" r="r" b="b"/>
              <a:pathLst>
                <a:path w="5869" h="3858" extrusionOk="0">
                  <a:moveTo>
                    <a:pt x="0" y="1"/>
                  </a:moveTo>
                  <a:lnTo>
                    <a:pt x="0" y="3857"/>
                  </a:lnTo>
                  <a:lnTo>
                    <a:pt x="5869" y="3857"/>
                  </a:lnTo>
                  <a:lnTo>
                    <a:pt x="58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39"/>
            <p:cNvSpPr/>
            <p:nvPr/>
          </p:nvSpPr>
          <p:spPr>
            <a:xfrm>
              <a:off x="5808375" y="2334775"/>
              <a:ext cx="146750" cy="96450"/>
            </a:xfrm>
            <a:custGeom>
              <a:avLst/>
              <a:gdLst/>
              <a:ahLst/>
              <a:cxnLst/>
              <a:rect l="l" t="t" r="r" b="b"/>
              <a:pathLst>
                <a:path w="5870" h="3858" extrusionOk="0">
                  <a:moveTo>
                    <a:pt x="1" y="1"/>
                  </a:moveTo>
                  <a:lnTo>
                    <a:pt x="1" y="3857"/>
                  </a:lnTo>
                  <a:lnTo>
                    <a:pt x="5869" y="3857"/>
                  </a:lnTo>
                  <a:lnTo>
                    <a:pt x="58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39"/>
            <p:cNvSpPr/>
            <p:nvPr/>
          </p:nvSpPr>
          <p:spPr>
            <a:xfrm>
              <a:off x="5746350" y="2453825"/>
              <a:ext cx="136675" cy="135000"/>
            </a:xfrm>
            <a:custGeom>
              <a:avLst/>
              <a:gdLst/>
              <a:ahLst/>
              <a:cxnLst/>
              <a:rect l="l" t="t" r="r" b="b"/>
              <a:pathLst>
                <a:path w="5467" h="5400" extrusionOk="0">
                  <a:moveTo>
                    <a:pt x="1" y="1"/>
                  </a:moveTo>
                  <a:lnTo>
                    <a:pt x="1" y="5400"/>
                  </a:lnTo>
                  <a:lnTo>
                    <a:pt x="5466" y="5400"/>
                  </a:lnTo>
                  <a:lnTo>
                    <a:pt x="5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39"/>
            <p:cNvSpPr/>
            <p:nvPr/>
          </p:nvSpPr>
          <p:spPr>
            <a:xfrm>
              <a:off x="6066600" y="2453825"/>
              <a:ext cx="136675" cy="135000"/>
            </a:xfrm>
            <a:custGeom>
              <a:avLst/>
              <a:gdLst/>
              <a:ahLst/>
              <a:cxnLst/>
              <a:rect l="l" t="t" r="r" b="b"/>
              <a:pathLst>
                <a:path w="5467" h="5400" extrusionOk="0">
                  <a:moveTo>
                    <a:pt x="0" y="1"/>
                  </a:moveTo>
                  <a:lnTo>
                    <a:pt x="0" y="5400"/>
                  </a:lnTo>
                  <a:lnTo>
                    <a:pt x="5466" y="5400"/>
                  </a:lnTo>
                  <a:lnTo>
                    <a:pt x="5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39"/>
            <p:cNvSpPr/>
            <p:nvPr/>
          </p:nvSpPr>
          <p:spPr>
            <a:xfrm>
              <a:off x="5586225" y="2453825"/>
              <a:ext cx="136675" cy="135000"/>
            </a:xfrm>
            <a:custGeom>
              <a:avLst/>
              <a:gdLst/>
              <a:ahLst/>
              <a:cxnLst/>
              <a:rect l="l" t="t" r="r" b="b"/>
              <a:pathLst>
                <a:path w="5467" h="5400" extrusionOk="0">
                  <a:moveTo>
                    <a:pt x="1" y="1"/>
                  </a:moveTo>
                  <a:lnTo>
                    <a:pt x="1" y="5400"/>
                  </a:lnTo>
                  <a:lnTo>
                    <a:pt x="5467" y="5400"/>
                  </a:lnTo>
                  <a:lnTo>
                    <a:pt x="5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39"/>
            <p:cNvSpPr/>
            <p:nvPr/>
          </p:nvSpPr>
          <p:spPr>
            <a:xfrm>
              <a:off x="5906475" y="2453825"/>
              <a:ext cx="136675" cy="135000"/>
            </a:xfrm>
            <a:custGeom>
              <a:avLst/>
              <a:gdLst/>
              <a:ahLst/>
              <a:cxnLst/>
              <a:rect l="l" t="t" r="r" b="b"/>
              <a:pathLst>
                <a:path w="5467" h="5400" extrusionOk="0">
                  <a:moveTo>
                    <a:pt x="0" y="1"/>
                  </a:moveTo>
                  <a:lnTo>
                    <a:pt x="0" y="5400"/>
                  </a:lnTo>
                  <a:lnTo>
                    <a:pt x="5466" y="5400"/>
                  </a:lnTo>
                  <a:lnTo>
                    <a:pt x="5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39"/>
            <p:cNvSpPr/>
            <p:nvPr/>
          </p:nvSpPr>
          <p:spPr>
            <a:xfrm>
              <a:off x="5977725" y="2334775"/>
              <a:ext cx="146750" cy="96450"/>
            </a:xfrm>
            <a:custGeom>
              <a:avLst/>
              <a:gdLst/>
              <a:ahLst/>
              <a:cxnLst/>
              <a:rect l="l" t="t" r="r" b="b"/>
              <a:pathLst>
                <a:path w="5870" h="3858" extrusionOk="0">
                  <a:moveTo>
                    <a:pt x="1" y="1"/>
                  </a:moveTo>
                  <a:lnTo>
                    <a:pt x="1" y="3857"/>
                  </a:lnTo>
                  <a:lnTo>
                    <a:pt x="5869" y="3857"/>
                  </a:lnTo>
                  <a:lnTo>
                    <a:pt x="58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39"/>
            <p:cNvSpPr/>
            <p:nvPr/>
          </p:nvSpPr>
          <p:spPr>
            <a:xfrm>
              <a:off x="5779875" y="2927500"/>
              <a:ext cx="135850" cy="134975"/>
            </a:xfrm>
            <a:custGeom>
              <a:avLst/>
              <a:gdLst/>
              <a:ahLst/>
              <a:cxnLst/>
              <a:rect l="l" t="t" r="r" b="b"/>
              <a:pathLst>
                <a:path w="5434" h="5399" extrusionOk="0">
                  <a:moveTo>
                    <a:pt x="1" y="0"/>
                  </a:moveTo>
                  <a:lnTo>
                    <a:pt x="1" y="5399"/>
                  </a:lnTo>
                  <a:lnTo>
                    <a:pt x="5433" y="5399"/>
                  </a:lnTo>
                  <a:lnTo>
                    <a:pt x="54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39"/>
            <p:cNvSpPr/>
            <p:nvPr/>
          </p:nvSpPr>
          <p:spPr>
            <a:xfrm>
              <a:off x="6492475" y="2769875"/>
              <a:ext cx="135825" cy="135000"/>
            </a:xfrm>
            <a:custGeom>
              <a:avLst/>
              <a:gdLst/>
              <a:ahLst/>
              <a:cxnLst/>
              <a:rect l="l" t="t" r="r" b="b"/>
              <a:pathLst>
                <a:path w="5433" h="5400" extrusionOk="0">
                  <a:moveTo>
                    <a:pt x="0" y="1"/>
                  </a:moveTo>
                  <a:lnTo>
                    <a:pt x="0" y="5400"/>
                  </a:lnTo>
                  <a:lnTo>
                    <a:pt x="5433" y="5400"/>
                  </a:lnTo>
                  <a:lnTo>
                    <a:pt x="54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39"/>
            <p:cNvSpPr/>
            <p:nvPr/>
          </p:nvSpPr>
          <p:spPr>
            <a:xfrm>
              <a:off x="6334025" y="2769875"/>
              <a:ext cx="135825" cy="135000"/>
            </a:xfrm>
            <a:custGeom>
              <a:avLst/>
              <a:gdLst/>
              <a:ahLst/>
              <a:cxnLst/>
              <a:rect l="l" t="t" r="r" b="b"/>
              <a:pathLst>
                <a:path w="5433" h="5400" extrusionOk="0">
                  <a:moveTo>
                    <a:pt x="0" y="1"/>
                  </a:moveTo>
                  <a:lnTo>
                    <a:pt x="0" y="5400"/>
                  </a:lnTo>
                  <a:lnTo>
                    <a:pt x="5433" y="5400"/>
                  </a:lnTo>
                  <a:lnTo>
                    <a:pt x="54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39"/>
            <p:cNvSpPr/>
            <p:nvPr/>
          </p:nvSpPr>
          <p:spPr>
            <a:xfrm>
              <a:off x="6415350" y="2927500"/>
              <a:ext cx="135825" cy="134975"/>
            </a:xfrm>
            <a:custGeom>
              <a:avLst/>
              <a:gdLst/>
              <a:ahLst/>
              <a:cxnLst/>
              <a:rect l="l" t="t" r="r" b="b"/>
              <a:pathLst>
                <a:path w="5433" h="5399" extrusionOk="0">
                  <a:moveTo>
                    <a:pt x="0" y="0"/>
                  </a:moveTo>
                  <a:lnTo>
                    <a:pt x="0" y="5399"/>
                  </a:lnTo>
                  <a:lnTo>
                    <a:pt x="5433" y="5399"/>
                  </a:lnTo>
                  <a:lnTo>
                    <a:pt x="54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39"/>
            <p:cNvSpPr/>
            <p:nvPr/>
          </p:nvSpPr>
          <p:spPr>
            <a:xfrm>
              <a:off x="6256900" y="2927500"/>
              <a:ext cx="135825" cy="134975"/>
            </a:xfrm>
            <a:custGeom>
              <a:avLst/>
              <a:gdLst/>
              <a:ahLst/>
              <a:cxnLst/>
              <a:rect l="l" t="t" r="r" b="b"/>
              <a:pathLst>
                <a:path w="5433" h="5399" extrusionOk="0">
                  <a:moveTo>
                    <a:pt x="0" y="0"/>
                  </a:moveTo>
                  <a:lnTo>
                    <a:pt x="0" y="5399"/>
                  </a:lnTo>
                  <a:lnTo>
                    <a:pt x="5433" y="5399"/>
                  </a:lnTo>
                  <a:lnTo>
                    <a:pt x="54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39"/>
            <p:cNvSpPr/>
            <p:nvPr/>
          </p:nvSpPr>
          <p:spPr>
            <a:xfrm>
              <a:off x="5939175" y="2927500"/>
              <a:ext cx="135825" cy="134975"/>
            </a:xfrm>
            <a:custGeom>
              <a:avLst/>
              <a:gdLst/>
              <a:ahLst/>
              <a:cxnLst/>
              <a:rect l="l" t="t" r="r" b="b"/>
              <a:pathLst>
                <a:path w="5433" h="5399" extrusionOk="0">
                  <a:moveTo>
                    <a:pt x="0" y="0"/>
                  </a:moveTo>
                  <a:lnTo>
                    <a:pt x="0" y="5399"/>
                  </a:lnTo>
                  <a:lnTo>
                    <a:pt x="5433" y="5399"/>
                  </a:lnTo>
                  <a:lnTo>
                    <a:pt x="54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39"/>
            <p:cNvSpPr/>
            <p:nvPr/>
          </p:nvSpPr>
          <p:spPr>
            <a:xfrm>
              <a:off x="6097600" y="2927500"/>
              <a:ext cx="135850" cy="134975"/>
            </a:xfrm>
            <a:custGeom>
              <a:avLst/>
              <a:gdLst/>
              <a:ahLst/>
              <a:cxnLst/>
              <a:rect l="l" t="t" r="r" b="b"/>
              <a:pathLst>
                <a:path w="5434" h="5399" extrusionOk="0">
                  <a:moveTo>
                    <a:pt x="1" y="0"/>
                  </a:moveTo>
                  <a:lnTo>
                    <a:pt x="1" y="5399"/>
                  </a:lnTo>
                  <a:lnTo>
                    <a:pt x="5433" y="5399"/>
                  </a:lnTo>
                  <a:lnTo>
                    <a:pt x="54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39"/>
            <p:cNvSpPr/>
            <p:nvPr/>
          </p:nvSpPr>
          <p:spPr>
            <a:xfrm>
              <a:off x="6174750" y="2769875"/>
              <a:ext cx="135825" cy="135000"/>
            </a:xfrm>
            <a:custGeom>
              <a:avLst/>
              <a:gdLst/>
              <a:ahLst/>
              <a:cxnLst/>
              <a:rect l="l" t="t" r="r" b="b"/>
              <a:pathLst>
                <a:path w="5433" h="5400" extrusionOk="0">
                  <a:moveTo>
                    <a:pt x="0" y="1"/>
                  </a:moveTo>
                  <a:lnTo>
                    <a:pt x="0" y="5400"/>
                  </a:lnTo>
                  <a:lnTo>
                    <a:pt x="5432" y="5400"/>
                  </a:lnTo>
                  <a:lnTo>
                    <a:pt x="543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39"/>
            <p:cNvSpPr/>
            <p:nvPr/>
          </p:nvSpPr>
          <p:spPr>
            <a:xfrm>
              <a:off x="6015450" y="2769875"/>
              <a:ext cx="135850" cy="135000"/>
            </a:xfrm>
            <a:custGeom>
              <a:avLst/>
              <a:gdLst/>
              <a:ahLst/>
              <a:cxnLst/>
              <a:rect l="l" t="t" r="r" b="b"/>
              <a:pathLst>
                <a:path w="5434" h="5400" extrusionOk="0">
                  <a:moveTo>
                    <a:pt x="1" y="1"/>
                  </a:moveTo>
                  <a:lnTo>
                    <a:pt x="1" y="5400"/>
                  </a:lnTo>
                  <a:lnTo>
                    <a:pt x="5433" y="5400"/>
                  </a:lnTo>
                  <a:lnTo>
                    <a:pt x="54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39"/>
            <p:cNvSpPr/>
            <p:nvPr/>
          </p:nvSpPr>
          <p:spPr>
            <a:xfrm>
              <a:off x="6655950" y="2334775"/>
              <a:ext cx="119900" cy="96450"/>
            </a:xfrm>
            <a:custGeom>
              <a:avLst/>
              <a:gdLst/>
              <a:ahLst/>
              <a:cxnLst/>
              <a:rect l="l" t="t" r="r" b="b"/>
              <a:pathLst>
                <a:path w="4796" h="3858" extrusionOk="0">
                  <a:moveTo>
                    <a:pt x="0" y="1"/>
                  </a:moveTo>
                  <a:lnTo>
                    <a:pt x="0" y="3857"/>
                  </a:lnTo>
                  <a:lnTo>
                    <a:pt x="4795" y="3857"/>
                  </a:lnTo>
                  <a:lnTo>
                    <a:pt x="479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39"/>
            <p:cNvSpPr/>
            <p:nvPr/>
          </p:nvSpPr>
          <p:spPr>
            <a:xfrm>
              <a:off x="4463700" y="2334775"/>
              <a:ext cx="135825" cy="96450"/>
            </a:xfrm>
            <a:custGeom>
              <a:avLst/>
              <a:gdLst/>
              <a:ahLst/>
              <a:cxnLst/>
              <a:rect l="l" t="t" r="r" b="b"/>
              <a:pathLst>
                <a:path w="5433" h="3858" extrusionOk="0">
                  <a:moveTo>
                    <a:pt x="0" y="1"/>
                  </a:moveTo>
                  <a:lnTo>
                    <a:pt x="0" y="3857"/>
                  </a:lnTo>
                  <a:lnTo>
                    <a:pt x="5433" y="3857"/>
                  </a:lnTo>
                  <a:lnTo>
                    <a:pt x="54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39"/>
            <p:cNvSpPr/>
            <p:nvPr/>
          </p:nvSpPr>
          <p:spPr>
            <a:xfrm>
              <a:off x="4463700" y="3085925"/>
              <a:ext cx="2312150" cy="140025"/>
            </a:xfrm>
            <a:custGeom>
              <a:avLst/>
              <a:gdLst/>
              <a:ahLst/>
              <a:cxnLst/>
              <a:rect l="l" t="t" r="r" b="b"/>
              <a:pathLst>
                <a:path w="92486" h="5601" extrusionOk="0">
                  <a:moveTo>
                    <a:pt x="0" y="1"/>
                  </a:moveTo>
                  <a:lnTo>
                    <a:pt x="0" y="5601"/>
                  </a:lnTo>
                  <a:lnTo>
                    <a:pt x="92485" y="5601"/>
                  </a:lnTo>
                  <a:lnTo>
                    <a:pt x="924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39"/>
            <p:cNvSpPr/>
            <p:nvPr/>
          </p:nvSpPr>
          <p:spPr>
            <a:xfrm>
              <a:off x="6546125" y="2453825"/>
              <a:ext cx="229725" cy="135000"/>
            </a:xfrm>
            <a:custGeom>
              <a:avLst/>
              <a:gdLst/>
              <a:ahLst/>
              <a:cxnLst/>
              <a:rect l="l" t="t" r="r" b="b"/>
              <a:pathLst>
                <a:path w="9189" h="5400" extrusionOk="0">
                  <a:moveTo>
                    <a:pt x="0" y="1"/>
                  </a:moveTo>
                  <a:lnTo>
                    <a:pt x="0" y="5400"/>
                  </a:lnTo>
                  <a:lnTo>
                    <a:pt x="9188" y="5400"/>
                  </a:lnTo>
                  <a:lnTo>
                    <a:pt x="918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39"/>
            <p:cNvSpPr/>
            <p:nvPr/>
          </p:nvSpPr>
          <p:spPr>
            <a:xfrm>
              <a:off x="6651750" y="2769875"/>
              <a:ext cx="124100" cy="135000"/>
            </a:xfrm>
            <a:custGeom>
              <a:avLst/>
              <a:gdLst/>
              <a:ahLst/>
              <a:cxnLst/>
              <a:rect l="l" t="t" r="r" b="b"/>
              <a:pathLst>
                <a:path w="4964" h="5400" extrusionOk="0">
                  <a:moveTo>
                    <a:pt x="1" y="1"/>
                  </a:moveTo>
                  <a:lnTo>
                    <a:pt x="1" y="5400"/>
                  </a:lnTo>
                  <a:lnTo>
                    <a:pt x="4963" y="5400"/>
                  </a:lnTo>
                  <a:lnTo>
                    <a:pt x="49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39"/>
            <p:cNvSpPr/>
            <p:nvPr/>
          </p:nvSpPr>
          <p:spPr>
            <a:xfrm>
              <a:off x="4463700" y="2612275"/>
              <a:ext cx="2312150" cy="135000"/>
            </a:xfrm>
            <a:custGeom>
              <a:avLst/>
              <a:gdLst/>
              <a:ahLst/>
              <a:cxnLst/>
              <a:rect l="l" t="t" r="r" b="b"/>
              <a:pathLst>
                <a:path w="92486" h="5400" extrusionOk="0">
                  <a:moveTo>
                    <a:pt x="0" y="0"/>
                  </a:moveTo>
                  <a:lnTo>
                    <a:pt x="0" y="5399"/>
                  </a:lnTo>
                  <a:lnTo>
                    <a:pt x="92485" y="5399"/>
                  </a:lnTo>
                  <a:lnTo>
                    <a:pt x="92485" y="0"/>
                  </a:lnTo>
                  <a:lnTo>
                    <a:pt x="85980" y="0"/>
                  </a:lnTo>
                  <a:lnTo>
                    <a:pt x="85980" y="5332"/>
                  </a:lnTo>
                  <a:lnTo>
                    <a:pt x="85041" y="5332"/>
                  </a:lnTo>
                  <a:lnTo>
                    <a:pt x="85041" y="0"/>
                  </a:lnTo>
                  <a:lnTo>
                    <a:pt x="79609" y="0"/>
                  </a:lnTo>
                  <a:lnTo>
                    <a:pt x="79609" y="5332"/>
                  </a:lnTo>
                  <a:lnTo>
                    <a:pt x="78703" y="5332"/>
                  </a:lnTo>
                  <a:lnTo>
                    <a:pt x="78703" y="0"/>
                  </a:lnTo>
                  <a:lnTo>
                    <a:pt x="73271" y="0"/>
                  </a:lnTo>
                  <a:lnTo>
                    <a:pt x="73271" y="5332"/>
                  </a:lnTo>
                  <a:lnTo>
                    <a:pt x="72332" y="5332"/>
                  </a:lnTo>
                  <a:lnTo>
                    <a:pt x="72332" y="0"/>
                  </a:lnTo>
                  <a:lnTo>
                    <a:pt x="66900" y="0"/>
                  </a:lnTo>
                  <a:lnTo>
                    <a:pt x="66900" y="5332"/>
                  </a:lnTo>
                  <a:lnTo>
                    <a:pt x="65994" y="5332"/>
                  </a:lnTo>
                  <a:lnTo>
                    <a:pt x="65994" y="0"/>
                  </a:lnTo>
                  <a:lnTo>
                    <a:pt x="60562" y="0"/>
                  </a:lnTo>
                  <a:lnTo>
                    <a:pt x="60562" y="5332"/>
                  </a:lnTo>
                  <a:lnTo>
                    <a:pt x="59623" y="5332"/>
                  </a:lnTo>
                  <a:lnTo>
                    <a:pt x="59623" y="0"/>
                  </a:lnTo>
                  <a:lnTo>
                    <a:pt x="54190" y="0"/>
                  </a:lnTo>
                  <a:lnTo>
                    <a:pt x="54190" y="5332"/>
                  </a:lnTo>
                  <a:lnTo>
                    <a:pt x="53251" y="5332"/>
                  </a:lnTo>
                  <a:lnTo>
                    <a:pt x="53251" y="0"/>
                  </a:lnTo>
                  <a:lnTo>
                    <a:pt x="47819" y="0"/>
                  </a:lnTo>
                  <a:lnTo>
                    <a:pt x="47819" y="5332"/>
                  </a:lnTo>
                  <a:lnTo>
                    <a:pt x="46914" y="5332"/>
                  </a:lnTo>
                  <a:lnTo>
                    <a:pt x="46914" y="0"/>
                  </a:lnTo>
                  <a:lnTo>
                    <a:pt x="41481" y="0"/>
                  </a:lnTo>
                  <a:lnTo>
                    <a:pt x="41481" y="5332"/>
                  </a:lnTo>
                  <a:lnTo>
                    <a:pt x="40542" y="5332"/>
                  </a:lnTo>
                  <a:lnTo>
                    <a:pt x="40542" y="0"/>
                  </a:lnTo>
                  <a:lnTo>
                    <a:pt x="35110" y="0"/>
                  </a:lnTo>
                  <a:lnTo>
                    <a:pt x="35110" y="5332"/>
                  </a:lnTo>
                  <a:lnTo>
                    <a:pt x="34204" y="5332"/>
                  </a:lnTo>
                  <a:lnTo>
                    <a:pt x="34204" y="0"/>
                  </a:lnTo>
                  <a:lnTo>
                    <a:pt x="28772" y="0"/>
                  </a:lnTo>
                  <a:lnTo>
                    <a:pt x="28772" y="5332"/>
                  </a:lnTo>
                  <a:lnTo>
                    <a:pt x="27833" y="5332"/>
                  </a:lnTo>
                  <a:lnTo>
                    <a:pt x="27833" y="0"/>
                  </a:lnTo>
                  <a:lnTo>
                    <a:pt x="22401" y="0"/>
                  </a:lnTo>
                  <a:lnTo>
                    <a:pt x="22401" y="5332"/>
                  </a:lnTo>
                  <a:lnTo>
                    <a:pt x="21495" y="5332"/>
                  </a:lnTo>
                  <a:lnTo>
                    <a:pt x="21495" y="0"/>
                  </a:lnTo>
                  <a:lnTo>
                    <a:pt x="16063" y="0"/>
                  </a:lnTo>
                  <a:lnTo>
                    <a:pt x="16063" y="5332"/>
                  </a:lnTo>
                  <a:lnTo>
                    <a:pt x="15124" y="5332"/>
                  </a:lnTo>
                  <a:lnTo>
                    <a:pt x="15124" y="0"/>
                  </a:lnTo>
                  <a:lnTo>
                    <a:pt x="9692" y="0"/>
                  </a:lnTo>
                  <a:lnTo>
                    <a:pt x="9692" y="5332"/>
                  </a:lnTo>
                  <a:lnTo>
                    <a:pt x="8753" y="5332"/>
                  </a:lnTo>
                  <a:lnTo>
                    <a:pt x="875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39"/>
            <p:cNvSpPr/>
            <p:nvPr/>
          </p:nvSpPr>
          <p:spPr>
            <a:xfrm>
              <a:off x="5380000" y="2769875"/>
              <a:ext cx="135825" cy="135000"/>
            </a:xfrm>
            <a:custGeom>
              <a:avLst/>
              <a:gdLst/>
              <a:ahLst/>
              <a:cxnLst/>
              <a:rect l="l" t="t" r="r" b="b"/>
              <a:pathLst>
                <a:path w="5433" h="5400" extrusionOk="0">
                  <a:moveTo>
                    <a:pt x="0" y="1"/>
                  </a:moveTo>
                  <a:lnTo>
                    <a:pt x="0" y="5400"/>
                  </a:lnTo>
                  <a:lnTo>
                    <a:pt x="5433" y="5400"/>
                  </a:lnTo>
                  <a:lnTo>
                    <a:pt x="54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39"/>
            <p:cNvSpPr/>
            <p:nvPr/>
          </p:nvSpPr>
          <p:spPr>
            <a:xfrm>
              <a:off x="5857000" y="2769875"/>
              <a:ext cx="135850" cy="135000"/>
            </a:xfrm>
            <a:custGeom>
              <a:avLst/>
              <a:gdLst/>
              <a:ahLst/>
              <a:cxnLst/>
              <a:rect l="l" t="t" r="r" b="b"/>
              <a:pathLst>
                <a:path w="5434" h="5400" extrusionOk="0">
                  <a:moveTo>
                    <a:pt x="1" y="1"/>
                  </a:moveTo>
                  <a:lnTo>
                    <a:pt x="1" y="5400"/>
                  </a:lnTo>
                  <a:lnTo>
                    <a:pt x="5433" y="5400"/>
                  </a:lnTo>
                  <a:lnTo>
                    <a:pt x="54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39"/>
            <p:cNvSpPr/>
            <p:nvPr/>
          </p:nvSpPr>
          <p:spPr>
            <a:xfrm>
              <a:off x="5062275" y="2769875"/>
              <a:ext cx="135825" cy="135000"/>
            </a:xfrm>
            <a:custGeom>
              <a:avLst/>
              <a:gdLst/>
              <a:ahLst/>
              <a:cxnLst/>
              <a:rect l="l" t="t" r="r" b="b"/>
              <a:pathLst>
                <a:path w="5433" h="5400" extrusionOk="0">
                  <a:moveTo>
                    <a:pt x="0" y="1"/>
                  </a:moveTo>
                  <a:lnTo>
                    <a:pt x="0" y="5400"/>
                  </a:lnTo>
                  <a:lnTo>
                    <a:pt x="5433" y="5400"/>
                  </a:lnTo>
                  <a:lnTo>
                    <a:pt x="54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39"/>
            <p:cNvSpPr/>
            <p:nvPr/>
          </p:nvSpPr>
          <p:spPr>
            <a:xfrm>
              <a:off x="5144425" y="2927500"/>
              <a:ext cx="135825" cy="134975"/>
            </a:xfrm>
            <a:custGeom>
              <a:avLst/>
              <a:gdLst/>
              <a:ahLst/>
              <a:cxnLst/>
              <a:rect l="l" t="t" r="r" b="b"/>
              <a:pathLst>
                <a:path w="5433" h="5399" extrusionOk="0">
                  <a:moveTo>
                    <a:pt x="1" y="0"/>
                  </a:moveTo>
                  <a:lnTo>
                    <a:pt x="1" y="5399"/>
                  </a:lnTo>
                  <a:lnTo>
                    <a:pt x="5433" y="5399"/>
                  </a:lnTo>
                  <a:lnTo>
                    <a:pt x="54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39"/>
            <p:cNvSpPr/>
            <p:nvPr/>
          </p:nvSpPr>
          <p:spPr>
            <a:xfrm>
              <a:off x="5220725" y="2769875"/>
              <a:ext cx="135825" cy="135000"/>
            </a:xfrm>
            <a:custGeom>
              <a:avLst/>
              <a:gdLst/>
              <a:ahLst/>
              <a:cxnLst/>
              <a:rect l="l" t="t" r="r" b="b"/>
              <a:pathLst>
                <a:path w="5433" h="5400" extrusionOk="0">
                  <a:moveTo>
                    <a:pt x="0" y="1"/>
                  </a:moveTo>
                  <a:lnTo>
                    <a:pt x="0" y="5400"/>
                  </a:lnTo>
                  <a:lnTo>
                    <a:pt x="5433" y="5400"/>
                  </a:lnTo>
                  <a:lnTo>
                    <a:pt x="54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39"/>
            <p:cNvSpPr/>
            <p:nvPr/>
          </p:nvSpPr>
          <p:spPr>
            <a:xfrm>
              <a:off x="4902975" y="2769875"/>
              <a:ext cx="135850" cy="135000"/>
            </a:xfrm>
            <a:custGeom>
              <a:avLst/>
              <a:gdLst/>
              <a:ahLst/>
              <a:cxnLst/>
              <a:rect l="l" t="t" r="r" b="b"/>
              <a:pathLst>
                <a:path w="5434" h="5400" extrusionOk="0">
                  <a:moveTo>
                    <a:pt x="1" y="1"/>
                  </a:moveTo>
                  <a:lnTo>
                    <a:pt x="1" y="5400"/>
                  </a:lnTo>
                  <a:lnTo>
                    <a:pt x="5433" y="5400"/>
                  </a:lnTo>
                  <a:lnTo>
                    <a:pt x="54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39"/>
            <p:cNvSpPr/>
            <p:nvPr/>
          </p:nvSpPr>
          <p:spPr>
            <a:xfrm>
              <a:off x="4826700" y="2927500"/>
              <a:ext cx="135825" cy="134975"/>
            </a:xfrm>
            <a:custGeom>
              <a:avLst/>
              <a:gdLst/>
              <a:ahLst/>
              <a:cxnLst/>
              <a:rect l="l" t="t" r="r" b="b"/>
              <a:pathLst>
                <a:path w="5433" h="5399" extrusionOk="0">
                  <a:moveTo>
                    <a:pt x="0" y="0"/>
                  </a:moveTo>
                  <a:lnTo>
                    <a:pt x="0" y="5399"/>
                  </a:lnTo>
                  <a:lnTo>
                    <a:pt x="5433" y="5399"/>
                  </a:lnTo>
                  <a:lnTo>
                    <a:pt x="54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39"/>
            <p:cNvSpPr/>
            <p:nvPr/>
          </p:nvSpPr>
          <p:spPr>
            <a:xfrm>
              <a:off x="4985150" y="2927500"/>
              <a:ext cx="135825" cy="134975"/>
            </a:xfrm>
            <a:custGeom>
              <a:avLst/>
              <a:gdLst/>
              <a:ahLst/>
              <a:cxnLst/>
              <a:rect l="l" t="t" r="r" b="b"/>
              <a:pathLst>
                <a:path w="5433" h="5399" extrusionOk="0">
                  <a:moveTo>
                    <a:pt x="0" y="0"/>
                  </a:moveTo>
                  <a:lnTo>
                    <a:pt x="0" y="5399"/>
                  </a:lnTo>
                  <a:lnTo>
                    <a:pt x="5433" y="5399"/>
                  </a:lnTo>
                  <a:lnTo>
                    <a:pt x="54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39"/>
            <p:cNvSpPr/>
            <p:nvPr/>
          </p:nvSpPr>
          <p:spPr>
            <a:xfrm>
              <a:off x="5539275" y="2769875"/>
              <a:ext cx="135850" cy="135000"/>
            </a:xfrm>
            <a:custGeom>
              <a:avLst/>
              <a:gdLst/>
              <a:ahLst/>
              <a:cxnLst/>
              <a:rect l="l" t="t" r="r" b="b"/>
              <a:pathLst>
                <a:path w="5434" h="5400" extrusionOk="0">
                  <a:moveTo>
                    <a:pt x="1" y="1"/>
                  </a:moveTo>
                  <a:lnTo>
                    <a:pt x="1" y="5400"/>
                  </a:lnTo>
                  <a:lnTo>
                    <a:pt x="5433" y="5400"/>
                  </a:lnTo>
                  <a:lnTo>
                    <a:pt x="54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39"/>
            <p:cNvSpPr/>
            <p:nvPr/>
          </p:nvSpPr>
          <p:spPr>
            <a:xfrm>
              <a:off x="5621450" y="2927500"/>
              <a:ext cx="135825" cy="134975"/>
            </a:xfrm>
            <a:custGeom>
              <a:avLst/>
              <a:gdLst/>
              <a:ahLst/>
              <a:cxnLst/>
              <a:rect l="l" t="t" r="r" b="b"/>
              <a:pathLst>
                <a:path w="5433" h="5399" extrusionOk="0">
                  <a:moveTo>
                    <a:pt x="0" y="0"/>
                  </a:moveTo>
                  <a:lnTo>
                    <a:pt x="0" y="5399"/>
                  </a:lnTo>
                  <a:lnTo>
                    <a:pt x="5432" y="5399"/>
                  </a:lnTo>
                  <a:lnTo>
                    <a:pt x="543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39"/>
            <p:cNvSpPr/>
            <p:nvPr/>
          </p:nvSpPr>
          <p:spPr>
            <a:xfrm>
              <a:off x="5697725" y="2769875"/>
              <a:ext cx="135825" cy="135000"/>
            </a:xfrm>
            <a:custGeom>
              <a:avLst/>
              <a:gdLst/>
              <a:ahLst/>
              <a:cxnLst/>
              <a:rect l="l" t="t" r="r" b="b"/>
              <a:pathLst>
                <a:path w="5433" h="5400" extrusionOk="0">
                  <a:moveTo>
                    <a:pt x="1" y="1"/>
                  </a:moveTo>
                  <a:lnTo>
                    <a:pt x="1" y="5400"/>
                  </a:lnTo>
                  <a:lnTo>
                    <a:pt x="5433" y="5400"/>
                  </a:lnTo>
                  <a:lnTo>
                    <a:pt x="54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39"/>
            <p:cNvSpPr/>
            <p:nvPr/>
          </p:nvSpPr>
          <p:spPr>
            <a:xfrm>
              <a:off x="5302875" y="2927500"/>
              <a:ext cx="135825" cy="134975"/>
            </a:xfrm>
            <a:custGeom>
              <a:avLst/>
              <a:gdLst/>
              <a:ahLst/>
              <a:cxnLst/>
              <a:rect l="l" t="t" r="r" b="b"/>
              <a:pathLst>
                <a:path w="5433" h="5399" extrusionOk="0">
                  <a:moveTo>
                    <a:pt x="0" y="0"/>
                  </a:moveTo>
                  <a:lnTo>
                    <a:pt x="0" y="5399"/>
                  </a:lnTo>
                  <a:lnTo>
                    <a:pt x="5433" y="5399"/>
                  </a:lnTo>
                  <a:lnTo>
                    <a:pt x="54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39"/>
            <p:cNvSpPr/>
            <p:nvPr/>
          </p:nvSpPr>
          <p:spPr>
            <a:xfrm>
              <a:off x="5462150" y="2927500"/>
              <a:ext cx="135850" cy="134975"/>
            </a:xfrm>
            <a:custGeom>
              <a:avLst/>
              <a:gdLst/>
              <a:ahLst/>
              <a:cxnLst/>
              <a:rect l="l" t="t" r="r" b="b"/>
              <a:pathLst>
                <a:path w="5434" h="5399" extrusionOk="0">
                  <a:moveTo>
                    <a:pt x="1" y="0"/>
                  </a:moveTo>
                  <a:lnTo>
                    <a:pt x="1" y="5399"/>
                  </a:lnTo>
                  <a:lnTo>
                    <a:pt x="5433" y="5399"/>
                  </a:lnTo>
                  <a:lnTo>
                    <a:pt x="54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39"/>
            <p:cNvSpPr/>
            <p:nvPr/>
          </p:nvSpPr>
          <p:spPr>
            <a:xfrm>
              <a:off x="4744550" y="2769875"/>
              <a:ext cx="135825" cy="135000"/>
            </a:xfrm>
            <a:custGeom>
              <a:avLst/>
              <a:gdLst/>
              <a:ahLst/>
              <a:cxnLst/>
              <a:rect l="l" t="t" r="r" b="b"/>
              <a:pathLst>
                <a:path w="5433" h="5400" extrusionOk="0">
                  <a:moveTo>
                    <a:pt x="0" y="1"/>
                  </a:moveTo>
                  <a:lnTo>
                    <a:pt x="0" y="5400"/>
                  </a:lnTo>
                  <a:lnTo>
                    <a:pt x="5433" y="5400"/>
                  </a:lnTo>
                  <a:lnTo>
                    <a:pt x="54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39"/>
            <p:cNvSpPr/>
            <p:nvPr/>
          </p:nvSpPr>
          <p:spPr>
            <a:xfrm>
              <a:off x="4041175" y="1196325"/>
              <a:ext cx="3095150" cy="1032850"/>
            </a:xfrm>
            <a:custGeom>
              <a:avLst/>
              <a:gdLst/>
              <a:ahLst/>
              <a:cxnLst/>
              <a:rect l="l" t="t" r="r" b="b"/>
              <a:pathLst>
                <a:path w="123806" h="41314" extrusionOk="0">
                  <a:moveTo>
                    <a:pt x="3253" y="1"/>
                  </a:moveTo>
                  <a:lnTo>
                    <a:pt x="2415" y="235"/>
                  </a:lnTo>
                  <a:lnTo>
                    <a:pt x="1644" y="604"/>
                  </a:lnTo>
                  <a:lnTo>
                    <a:pt x="1007" y="1141"/>
                  </a:lnTo>
                  <a:lnTo>
                    <a:pt x="504" y="1778"/>
                  </a:lnTo>
                  <a:lnTo>
                    <a:pt x="168" y="2549"/>
                  </a:lnTo>
                  <a:lnTo>
                    <a:pt x="1" y="3388"/>
                  </a:lnTo>
                  <a:lnTo>
                    <a:pt x="1" y="4226"/>
                  </a:lnTo>
                  <a:lnTo>
                    <a:pt x="101" y="4695"/>
                  </a:lnTo>
                  <a:lnTo>
                    <a:pt x="8619" y="36351"/>
                  </a:lnTo>
                  <a:lnTo>
                    <a:pt x="8820" y="36954"/>
                  </a:lnTo>
                  <a:lnTo>
                    <a:pt x="9491" y="37960"/>
                  </a:lnTo>
                  <a:lnTo>
                    <a:pt x="10430" y="38698"/>
                  </a:lnTo>
                  <a:lnTo>
                    <a:pt x="11570" y="39101"/>
                  </a:lnTo>
                  <a:lnTo>
                    <a:pt x="12207" y="39134"/>
                  </a:lnTo>
                  <a:lnTo>
                    <a:pt x="24078" y="39134"/>
                  </a:lnTo>
                  <a:lnTo>
                    <a:pt x="24078" y="41314"/>
                  </a:lnTo>
                  <a:lnTo>
                    <a:pt x="100265" y="41314"/>
                  </a:lnTo>
                  <a:lnTo>
                    <a:pt x="100265" y="39134"/>
                  </a:lnTo>
                  <a:lnTo>
                    <a:pt x="111566" y="39134"/>
                  </a:lnTo>
                  <a:lnTo>
                    <a:pt x="112203" y="39101"/>
                  </a:lnTo>
                  <a:lnTo>
                    <a:pt x="113343" y="38698"/>
                  </a:lnTo>
                  <a:lnTo>
                    <a:pt x="114282" y="37960"/>
                  </a:lnTo>
                  <a:lnTo>
                    <a:pt x="114953" y="36954"/>
                  </a:lnTo>
                  <a:lnTo>
                    <a:pt x="115154" y="36384"/>
                  </a:lnTo>
                  <a:lnTo>
                    <a:pt x="123672" y="4695"/>
                  </a:lnTo>
                  <a:lnTo>
                    <a:pt x="123772" y="4259"/>
                  </a:lnTo>
                  <a:lnTo>
                    <a:pt x="123806" y="3388"/>
                  </a:lnTo>
                  <a:lnTo>
                    <a:pt x="123638" y="2549"/>
                  </a:lnTo>
                  <a:lnTo>
                    <a:pt x="123269" y="1811"/>
                  </a:lnTo>
                  <a:lnTo>
                    <a:pt x="122766" y="1141"/>
                  </a:lnTo>
                  <a:lnTo>
                    <a:pt x="122129" y="604"/>
                  </a:lnTo>
                  <a:lnTo>
                    <a:pt x="121391" y="235"/>
                  </a:lnTo>
                  <a:lnTo>
                    <a:pt x="120553" y="1"/>
                  </a:lnTo>
                  <a:close/>
                </a:path>
              </a:pathLst>
            </a:custGeom>
            <a:solidFill>
              <a:schemeClr val="dk2"/>
            </a:solidFill>
            <a:ln w="10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39"/>
            <p:cNvSpPr/>
            <p:nvPr/>
          </p:nvSpPr>
          <p:spPr>
            <a:xfrm>
              <a:off x="4237350" y="1294425"/>
              <a:ext cx="2701975" cy="809850"/>
            </a:xfrm>
            <a:custGeom>
              <a:avLst/>
              <a:gdLst/>
              <a:ahLst/>
              <a:cxnLst/>
              <a:rect l="l" t="t" r="r" b="b"/>
              <a:pathLst>
                <a:path w="108079" h="32394" extrusionOk="0">
                  <a:moveTo>
                    <a:pt x="0" y="0"/>
                  </a:moveTo>
                  <a:lnTo>
                    <a:pt x="9021" y="32393"/>
                  </a:lnTo>
                  <a:lnTo>
                    <a:pt x="99092" y="32393"/>
                  </a:lnTo>
                  <a:lnTo>
                    <a:pt x="108078" y="0"/>
                  </a:lnTo>
                  <a:close/>
                </a:path>
              </a:pathLst>
            </a:custGeom>
            <a:solidFill>
              <a:srgbClr val="6EDBFC"/>
            </a:solidFill>
            <a:ln w="10900"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39"/>
            <p:cNvSpPr/>
            <p:nvPr/>
          </p:nvSpPr>
          <p:spPr>
            <a:xfrm>
              <a:off x="4572675" y="1748800"/>
              <a:ext cx="39425" cy="10925"/>
            </a:xfrm>
            <a:custGeom>
              <a:avLst/>
              <a:gdLst/>
              <a:ahLst/>
              <a:cxnLst/>
              <a:rect l="l" t="t" r="r" b="b"/>
              <a:pathLst>
                <a:path w="1577" h="437" extrusionOk="0">
                  <a:moveTo>
                    <a:pt x="1" y="0"/>
                  </a:moveTo>
                  <a:lnTo>
                    <a:pt x="1" y="436"/>
                  </a:lnTo>
                  <a:lnTo>
                    <a:pt x="1577" y="436"/>
                  </a:lnTo>
                  <a:lnTo>
                    <a:pt x="1577" y="0"/>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39"/>
            <p:cNvSpPr/>
            <p:nvPr/>
          </p:nvSpPr>
          <p:spPr>
            <a:xfrm>
              <a:off x="4622150" y="1748800"/>
              <a:ext cx="39425" cy="10925"/>
            </a:xfrm>
            <a:custGeom>
              <a:avLst/>
              <a:gdLst/>
              <a:ahLst/>
              <a:cxnLst/>
              <a:rect l="l" t="t" r="r" b="b"/>
              <a:pathLst>
                <a:path w="1577" h="437" extrusionOk="0">
                  <a:moveTo>
                    <a:pt x="0" y="0"/>
                  </a:moveTo>
                  <a:lnTo>
                    <a:pt x="0" y="436"/>
                  </a:lnTo>
                  <a:lnTo>
                    <a:pt x="1576" y="436"/>
                  </a:lnTo>
                  <a:lnTo>
                    <a:pt x="1576" y="0"/>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39"/>
            <p:cNvSpPr/>
            <p:nvPr/>
          </p:nvSpPr>
          <p:spPr>
            <a:xfrm>
              <a:off x="4671600" y="1748800"/>
              <a:ext cx="39425" cy="10925"/>
            </a:xfrm>
            <a:custGeom>
              <a:avLst/>
              <a:gdLst/>
              <a:ahLst/>
              <a:cxnLst/>
              <a:rect l="l" t="t" r="r" b="b"/>
              <a:pathLst>
                <a:path w="1577" h="437" extrusionOk="0">
                  <a:moveTo>
                    <a:pt x="1" y="0"/>
                  </a:moveTo>
                  <a:lnTo>
                    <a:pt x="1" y="436"/>
                  </a:lnTo>
                  <a:lnTo>
                    <a:pt x="1577" y="436"/>
                  </a:lnTo>
                  <a:lnTo>
                    <a:pt x="1577" y="0"/>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39"/>
            <p:cNvSpPr/>
            <p:nvPr/>
          </p:nvSpPr>
          <p:spPr>
            <a:xfrm>
              <a:off x="4721075" y="1748800"/>
              <a:ext cx="39425" cy="10925"/>
            </a:xfrm>
            <a:custGeom>
              <a:avLst/>
              <a:gdLst/>
              <a:ahLst/>
              <a:cxnLst/>
              <a:rect l="l" t="t" r="r" b="b"/>
              <a:pathLst>
                <a:path w="1577" h="437" extrusionOk="0">
                  <a:moveTo>
                    <a:pt x="0" y="0"/>
                  </a:moveTo>
                  <a:lnTo>
                    <a:pt x="0" y="436"/>
                  </a:lnTo>
                  <a:lnTo>
                    <a:pt x="1576" y="436"/>
                  </a:lnTo>
                  <a:lnTo>
                    <a:pt x="1576" y="0"/>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39"/>
            <p:cNvSpPr/>
            <p:nvPr/>
          </p:nvSpPr>
          <p:spPr>
            <a:xfrm>
              <a:off x="4769700" y="1748800"/>
              <a:ext cx="40250" cy="10925"/>
            </a:xfrm>
            <a:custGeom>
              <a:avLst/>
              <a:gdLst/>
              <a:ahLst/>
              <a:cxnLst/>
              <a:rect l="l" t="t" r="r" b="b"/>
              <a:pathLst>
                <a:path w="1610" h="437" extrusionOk="0">
                  <a:moveTo>
                    <a:pt x="0" y="0"/>
                  </a:moveTo>
                  <a:lnTo>
                    <a:pt x="0" y="436"/>
                  </a:lnTo>
                  <a:lnTo>
                    <a:pt x="1610" y="436"/>
                  </a:lnTo>
                  <a:lnTo>
                    <a:pt x="1610" y="0"/>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39"/>
            <p:cNvSpPr/>
            <p:nvPr/>
          </p:nvSpPr>
          <p:spPr>
            <a:xfrm>
              <a:off x="4819150" y="1748800"/>
              <a:ext cx="40275" cy="10925"/>
            </a:xfrm>
            <a:custGeom>
              <a:avLst/>
              <a:gdLst/>
              <a:ahLst/>
              <a:cxnLst/>
              <a:rect l="l" t="t" r="r" b="b"/>
              <a:pathLst>
                <a:path w="1611" h="437" extrusionOk="0">
                  <a:moveTo>
                    <a:pt x="1" y="0"/>
                  </a:moveTo>
                  <a:lnTo>
                    <a:pt x="1" y="436"/>
                  </a:lnTo>
                  <a:lnTo>
                    <a:pt x="1610" y="436"/>
                  </a:lnTo>
                  <a:lnTo>
                    <a:pt x="1610" y="0"/>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39"/>
            <p:cNvSpPr/>
            <p:nvPr/>
          </p:nvSpPr>
          <p:spPr>
            <a:xfrm>
              <a:off x="4869450" y="1748800"/>
              <a:ext cx="39425" cy="10925"/>
            </a:xfrm>
            <a:custGeom>
              <a:avLst/>
              <a:gdLst/>
              <a:ahLst/>
              <a:cxnLst/>
              <a:rect l="l" t="t" r="r" b="b"/>
              <a:pathLst>
                <a:path w="1577" h="437" extrusionOk="0">
                  <a:moveTo>
                    <a:pt x="1" y="0"/>
                  </a:moveTo>
                  <a:lnTo>
                    <a:pt x="1" y="436"/>
                  </a:lnTo>
                  <a:lnTo>
                    <a:pt x="1577" y="436"/>
                  </a:lnTo>
                  <a:lnTo>
                    <a:pt x="1577" y="0"/>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39"/>
            <p:cNvSpPr/>
            <p:nvPr/>
          </p:nvSpPr>
          <p:spPr>
            <a:xfrm>
              <a:off x="4913875" y="1687600"/>
              <a:ext cx="54525" cy="116550"/>
            </a:xfrm>
            <a:custGeom>
              <a:avLst/>
              <a:gdLst/>
              <a:ahLst/>
              <a:cxnLst/>
              <a:rect l="l" t="t" r="r" b="b"/>
              <a:pathLst>
                <a:path w="2181" h="4662" extrusionOk="0">
                  <a:moveTo>
                    <a:pt x="1" y="0"/>
                  </a:moveTo>
                  <a:lnTo>
                    <a:pt x="1745" y="4661"/>
                  </a:lnTo>
                  <a:lnTo>
                    <a:pt x="2181" y="4661"/>
                  </a:lnTo>
                  <a:lnTo>
                    <a:pt x="437" y="0"/>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39"/>
            <p:cNvSpPr/>
            <p:nvPr/>
          </p:nvSpPr>
          <p:spPr>
            <a:xfrm>
              <a:off x="4532450" y="1578600"/>
              <a:ext cx="39425" cy="10925"/>
            </a:xfrm>
            <a:custGeom>
              <a:avLst/>
              <a:gdLst/>
              <a:ahLst/>
              <a:cxnLst/>
              <a:rect l="l" t="t" r="r" b="b"/>
              <a:pathLst>
                <a:path w="1577" h="437" extrusionOk="0">
                  <a:moveTo>
                    <a:pt x="0" y="1"/>
                  </a:moveTo>
                  <a:lnTo>
                    <a:pt x="0" y="437"/>
                  </a:lnTo>
                  <a:lnTo>
                    <a:pt x="1576" y="437"/>
                  </a:lnTo>
                  <a:lnTo>
                    <a:pt x="1576" y="1"/>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39"/>
            <p:cNvSpPr/>
            <p:nvPr/>
          </p:nvSpPr>
          <p:spPr>
            <a:xfrm>
              <a:off x="4581900" y="1578600"/>
              <a:ext cx="39425" cy="10925"/>
            </a:xfrm>
            <a:custGeom>
              <a:avLst/>
              <a:gdLst/>
              <a:ahLst/>
              <a:cxnLst/>
              <a:rect l="l" t="t" r="r" b="b"/>
              <a:pathLst>
                <a:path w="1577" h="437" extrusionOk="0">
                  <a:moveTo>
                    <a:pt x="1" y="1"/>
                  </a:moveTo>
                  <a:lnTo>
                    <a:pt x="1" y="437"/>
                  </a:lnTo>
                  <a:lnTo>
                    <a:pt x="1577" y="437"/>
                  </a:lnTo>
                  <a:lnTo>
                    <a:pt x="1577" y="1"/>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39"/>
            <p:cNvSpPr/>
            <p:nvPr/>
          </p:nvSpPr>
          <p:spPr>
            <a:xfrm>
              <a:off x="4631375" y="1578600"/>
              <a:ext cx="40250" cy="10925"/>
            </a:xfrm>
            <a:custGeom>
              <a:avLst/>
              <a:gdLst/>
              <a:ahLst/>
              <a:cxnLst/>
              <a:rect l="l" t="t" r="r" b="b"/>
              <a:pathLst>
                <a:path w="1610" h="437" extrusionOk="0">
                  <a:moveTo>
                    <a:pt x="0" y="1"/>
                  </a:moveTo>
                  <a:lnTo>
                    <a:pt x="0" y="437"/>
                  </a:lnTo>
                  <a:lnTo>
                    <a:pt x="1610" y="437"/>
                  </a:lnTo>
                  <a:lnTo>
                    <a:pt x="1610" y="1"/>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39"/>
            <p:cNvSpPr/>
            <p:nvPr/>
          </p:nvSpPr>
          <p:spPr>
            <a:xfrm>
              <a:off x="4680825" y="1578600"/>
              <a:ext cx="39425" cy="10925"/>
            </a:xfrm>
            <a:custGeom>
              <a:avLst/>
              <a:gdLst/>
              <a:ahLst/>
              <a:cxnLst/>
              <a:rect l="l" t="t" r="r" b="b"/>
              <a:pathLst>
                <a:path w="1577" h="437" extrusionOk="0">
                  <a:moveTo>
                    <a:pt x="1" y="1"/>
                  </a:moveTo>
                  <a:lnTo>
                    <a:pt x="1" y="437"/>
                  </a:lnTo>
                  <a:lnTo>
                    <a:pt x="1577" y="437"/>
                  </a:lnTo>
                  <a:lnTo>
                    <a:pt x="1577" y="1"/>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39"/>
            <p:cNvSpPr/>
            <p:nvPr/>
          </p:nvSpPr>
          <p:spPr>
            <a:xfrm>
              <a:off x="4730300" y="1578600"/>
              <a:ext cx="39425" cy="10925"/>
            </a:xfrm>
            <a:custGeom>
              <a:avLst/>
              <a:gdLst/>
              <a:ahLst/>
              <a:cxnLst/>
              <a:rect l="l" t="t" r="r" b="b"/>
              <a:pathLst>
                <a:path w="1577" h="437" extrusionOk="0">
                  <a:moveTo>
                    <a:pt x="0" y="1"/>
                  </a:moveTo>
                  <a:lnTo>
                    <a:pt x="0" y="437"/>
                  </a:lnTo>
                  <a:lnTo>
                    <a:pt x="1576" y="437"/>
                  </a:lnTo>
                  <a:lnTo>
                    <a:pt x="1576" y="1"/>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39"/>
            <p:cNvSpPr/>
            <p:nvPr/>
          </p:nvSpPr>
          <p:spPr>
            <a:xfrm>
              <a:off x="4814125" y="1578600"/>
              <a:ext cx="39425" cy="10925"/>
            </a:xfrm>
            <a:custGeom>
              <a:avLst/>
              <a:gdLst/>
              <a:ahLst/>
              <a:cxnLst/>
              <a:rect l="l" t="t" r="r" b="b"/>
              <a:pathLst>
                <a:path w="1577" h="437" extrusionOk="0">
                  <a:moveTo>
                    <a:pt x="0" y="1"/>
                  </a:moveTo>
                  <a:lnTo>
                    <a:pt x="0" y="437"/>
                  </a:lnTo>
                  <a:lnTo>
                    <a:pt x="1576" y="437"/>
                  </a:lnTo>
                  <a:lnTo>
                    <a:pt x="1576" y="1"/>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39"/>
            <p:cNvSpPr/>
            <p:nvPr/>
          </p:nvSpPr>
          <p:spPr>
            <a:xfrm>
              <a:off x="4863575" y="1578600"/>
              <a:ext cx="39425" cy="10925"/>
            </a:xfrm>
            <a:custGeom>
              <a:avLst/>
              <a:gdLst/>
              <a:ahLst/>
              <a:cxnLst/>
              <a:rect l="l" t="t" r="r" b="b"/>
              <a:pathLst>
                <a:path w="1577" h="437" extrusionOk="0">
                  <a:moveTo>
                    <a:pt x="1" y="1"/>
                  </a:moveTo>
                  <a:lnTo>
                    <a:pt x="1" y="437"/>
                  </a:lnTo>
                  <a:lnTo>
                    <a:pt x="1577" y="437"/>
                  </a:lnTo>
                  <a:lnTo>
                    <a:pt x="1577" y="1"/>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39"/>
            <p:cNvSpPr/>
            <p:nvPr/>
          </p:nvSpPr>
          <p:spPr>
            <a:xfrm>
              <a:off x="4913050" y="1578600"/>
              <a:ext cx="39425" cy="10925"/>
            </a:xfrm>
            <a:custGeom>
              <a:avLst/>
              <a:gdLst/>
              <a:ahLst/>
              <a:cxnLst/>
              <a:rect l="l" t="t" r="r" b="b"/>
              <a:pathLst>
                <a:path w="1577" h="437" extrusionOk="0">
                  <a:moveTo>
                    <a:pt x="0" y="1"/>
                  </a:moveTo>
                  <a:lnTo>
                    <a:pt x="0" y="437"/>
                  </a:lnTo>
                  <a:lnTo>
                    <a:pt x="1576" y="437"/>
                  </a:lnTo>
                  <a:lnTo>
                    <a:pt x="1576" y="1"/>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39"/>
            <p:cNvSpPr/>
            <p:nvPr/>
          </p:nvSpPr>
          <p:spPr>
            <a:xfrm>
              <a:off x="4961675" y="1578600"/>
              <a:ext cx="40250" cy="10925"/>
            </a:xfrm>
            <a:custGeom>
              <a:avLst/>
              <a:gdLst/>
              <a:ahLst/>
              <a:cxnLst/>
              <a:rect l="l" t="t" r="r" b="b"/>
              <a:pathLst>
                <a:path w="1610" h="437" extrusionOk="0">
                  <a:moveTo>
                    <a:pt x="0" y="1"/>
                  </a:moveTo>
                  <a:lnTo>
                    <a:pt x="0" y="437"/>
                  </a:lnTo>
                  <a:lnTo>
                    <a:pt x="1610" y="437"/>
                  </a:lnTo>
                  <a:lnTo>
                    <a:pt x="1610" y="1"/>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39"/>
            <p:cNvSpPr/>
            <p:nvPr/>
          </p:nvSpPr>
          <p:spPr>
            <a:xfrm>
              <a:off x="5011125" y="1578600"/>
              <a:ext cx="40275" cy="10925"/>
            </a:xfrm>
            <a:custGeom>
              <a:avLst/>
              <a:gdLst/>
              <a:ahLst/>
              <a:cxnLst/>
              <a:rect l="l" t="t" r="r" b="b"/>
              <a:pathLst>
                <a:path w="1611" h="437" extrusionOk="0">
                  <a:moveTo>
                    <a:pt x="1" y="1"/>
                  </a:moveTo>
                  <a:lnTo>
                    <a:pt x="1" y="437"/>
                  </a:lnTo>
                  <a:lnTo>
                    <a:pt x="1610" y="437"/>
                  </a:lnTo>
                  <a:lnTo>
                    <a:pt x="1610" y="1"/>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39"/>
            <p:cNvSpPr/>
            <p:nvPr/>
          </p:nvSpPr>
          <p:spPr>
            <a:xfrm>
              <a:off x="5060600" y="1578600"/>
              <a:ext cx="40250" cy="10925"/>
            </a:xfrm>
            <a:custGeom>
              <a:avLst/>
              <a:gdLst/>
              <a:ahLst/>
              <a:cxnLst/>
              <a:rect l="l" t="t" r="r" b="b"/>
              <a:pathLst>
                <a:path w="1610" h="437" extrusionOk="0">
                  <a:moveTo>
                    <a:pt x="0" y="1"/>
                  </a:moveTo>
                  <a:lnTo>
                    <a:pt x="0" y="437"/>
                  </a:lnTo>
                  <a:lnTo>
                    <a:pt x="1610" y="437"/>
                  </a:lnTo>
                  <a:lnTo>
                    <a:pt x="1610" y="1"/>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39"/>
            <p:cNvSpPr/>
            <p:nvPr/>
          </p:nvSpPr>
          <p:spPr>
            <a:xfrm>
              <a:off x="5110050" y="1578600"/>
              <a:ext cx="40275" cy="10925"/>
            </a:xfrm>
            <a:custGeom>
              <a:avLst/>
              <a:gdLst/>
              <a:ahLst/>
              <a:cxnLst/>
              <a:rect l="l" t="t" r="r" b="b"/>
              <a:pathLst>
                <a:path w="1611" h="437" extrusionOk="0">
                  <a:moveTo>
                    <a:pt x="1" y="1"/>
                  </a:moveTo>
                  <a:lnTo>
                    <a:pt x="1" y="437"/>
                  </a:lnTo>
                  <a:lnTo>
                    <a:pt x="1610" y="437"/>
                  </a:lnTo>
                  <a:lnTo>
                    <a:pt x="1610" y="1"/>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39"/>
            <p:cNvSpPr/>
            <p:nvPr/>
          </p:nvSpPr>
          <p:spPr>
            <a:xfrm>
              <a:off x="5193900" y="1578600"/>
              <a:ext cx="39425" cy="10925"/>
            </a:xfrm>
            <a:custGeom>
              <a:avLst/>
              <a:gdLst/>
              <a:ahLst/>
              <a:cxnLst/>
              <a:rect l="l" t="t" r="r" b="b"/>
              <a:pathLst>
                <a:path w="1577" h="437" extrusionOk="0">
                  <a:moveTo>
                    <a:pt x="0" y="1"/>
                  </a:moveTo>
                  <a:lnTo>
                    <a:pt x="0" y="437"/>
                  </a:lnTo>
                  <a:lnTo>
                    <a:pt x="1576" y="437"/>
                  </a:lnTo>
                  <a:lnTo>
                    <a:pt x="1576" y="1"/>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39"/>
            <p:cNvSpPr/>
            <p:nvPr/>
          </p:nvSpPr>
          <p:spPr>
            <a:xfrm>
              <a:off x="5243350" y="1578600"/>
              <a:ext cx="39425" cy="10925"/>
            </a:xfrm>
            <a:custGeom>
              <a:avLst/>
              <a:gdLst/>
              <a:ahLst/>
              <a:cxnLst/>
              <a:rect l="l" t="t" r="r" b="b"/>
              <a:pathLst>
                <a:path w="1577" h="437" extrusionOk="0">
                  <a:moveTo>
                    <a:pt x="0" y="1"/>
                  </a:moveTo>
                  <a:lnTo>
                    <a:pt x="0" y="437"/>
                  </a:lnTo>
                  <a:lnTo>
                    <a:pt x="1577" y="437"/>
                  </a:lnTo>
                  <a:lnTo>
                    <a:pt x="1577" y="1"/>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39"/>
            <p:cNvSpPr/>
            <p:nvPr/>
          </p:nvSpPr>
          <p:spPr>
            <a:xfrm>
              <a:off x="5292800" y="1578600"/>
              <a:ext cx="39450" cy="10925"/>
            </a:xfrm>
            <a:custGeom>
              <a:avLst/>
              <a:gdLst/>
              <a:ahLst/>
              <a:cxnLst/>
              <a:rect l="l" t="t" r="r" b="b"/>
              <a:pathLst>
                <a:path w="1578" h="437" extrusionOk="0">
                  <a:moveTo>
                    <a:pt x="1" y="1"/>
                  </a:moveTo>
                  <a:lnTo>
                    <a:pt x="1" y="437"/>
                  </a:lnTo>
                  <a:lnTo>
                    <a:pt x="1577" y="437"/>
                  </a:lnTo>
                  <a:lnTo>
                    <a:pt x="1577" y="1"/>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39"/>
            <p:cNvSpPr/>
            <p:nvPr/>
          </p:nvSpPr>
          <p:spPr>
            <a:xfrm>
              <a:off x="5375800" y="1578600"/>
              <a:ext cx="40275" cy="10925"/>
            </a:xfrm>
            <a:custGeom>
              <a:avLst/>
              <a:gdLst/>
              <a:ahLst/>
              <a:cxnLst/>
              <a:rect l="l" t="t" r="r" b="b"/>
              <a:pathLst>
                <a:path w="1611" h="437" extrusionOk="0">
                  <a:moveTo>
                    <a:pt x="1" y="1"/>
                  </a:moveTo>
                  <a:lnTo>
                    <a:pt x="1" y="437"/>
                  </a:lnTo>
                  <a:lnTo>
                    <a:pt x="1610" y="437"/>
                  </a:lnTo>
                  <a:lnTo>
                    <a:pt x="1610" y="1"/>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39"/>
            <p:cNvSpPr/>
            <p:nvPr/>
          </p:nvSpPr>
          <p:spPr>
            <a:xfrm>
              <a:off x="5426100" y="1578600"/>
              <a:ext cx="39425" cy="10925"/>
            </a:xfrm>
            <a:custGeom>
              <a:avLst/>
              <a:gdLst/>
              <a:ahLst/>
              <a:cxnLst/>
              <a:rect l="l" t="t" r="r" b="b"/>
              <a:pathLst>
                <a:path w="1577" h="437" extrusionOk="0">
                  <a:moveTo>
                    <a:pt x="1" y="1"/>
                  </a:moveTo>
                  <a:lnTo>
                    <a:pt x="1" y="437"/>
                  </a:lnTo>
                  <a:lnTo>
                    <a:pt x="1577" y="437"/>
                  </a:lnTo>
                  <a:lnTo>
                    <a:pt x="1577" y="1"/>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39"/>
            <p:cNvSpPr/>
            <p:nvPr/>
          </p:nvSpPr>
          <p:spPr>
            <a:xfrm>
              <a:off x="5474725" y="1578600"/>
              <a:ext cx="40275" cy="10925"/>
            </a:xfrm>
            <a:custGeom>
              <a:avLst/>
              <a:gdLst/>
              <a:ahLst/>
              <a:cxnLst/>
              <a:rect l="l" t="t" r="r" b="b"/>
              <a:pathLst>
                <a:path w="1611" h="437" extrusionOk="0">
                  <a:moveTo>
                    <a:pt x="1" y="1"/>
                  </a:moveTo>
                  <a:lnTo>
                    <a:pt x="1" y="437"/>
                  </a:lnTo>
                  <a:lnTo>
                    <a:pt x="1610" y="437"/>
                  </a:lnTo>
                  <a:lnTo>
                    <a:pt x="1610" y="1"/>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39"/>
            <p:cNvSpPr/>
            <p:nvPr/>
          </p:nvSpPr>
          <p:spPr>
            <a:xfrm>
              <a:off x="5660850" y="1578600"/>
              <a:ext cx="40250" cy="10925"/>
            </a:xfrm>
            <a:custGeom>
              <a:avLst/>
              <a:gdLst/>
              <a:ahLst/>
              <a:cxnLst/>
              <a:rect l="l" t="t" r="r" b="b"/>
              <a:pathLst>
                <a:path w="1610" h="437" extrusionOk="0">
                  <a:moveTo>
                    <a:pt x="0" y="1"/>
                  </a:moveTo>
                  <a:lnTo>
                    <a:pt x="0" y="437"/>
                  </a:lnTo>
                  <a:lnTo>
                    <a:pt x="1610" y="437"/>
                  </a:lnTo>
                  <a:lnTo>
                    <a:pt x="1610" y="1"/>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39"/>
            <p:cNvSpPr/>
            <p:nvPr/>
          </p:nvSpPr>
          <p:spPr>
            <a:xfrm>
              <a:off x="5710300" y="1578600"/>
              <a:ext cx="40275" cy="10925"/>
            </a:xfrm>
            <a:custGeom>
              <a:avLst/>
              <a:gdLst/>
              <a:ahLst/>
              <a:cxnLst/>
              <a:rect l="l" t="t" r="r" b="b"/>
              <a:pathLst>
                <a:path w="1611" h="437" extrusionOk="0">
                  <a:moveTo>
                    <a:pt x="1" y="1"/>
                  </a:moveTo>
                  <a:lnTo>
                    <a:pt x="1" y="437"/>
                  </a:lnTo>
                  <a:lnTo>
                    <a:pt x="1610" y="437"/>
                  </a:lnTo>
                  <a:lnTo>
                    <a:pt x="1610" y="1"/>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39"/>
            <p:cNvSpPr/>
            <p:nvPr/>
          </p:nvSpPr>
          <p:spPr>
            <a:xfrm>
              <a:off x="5759775" y="1578600"/>
              <a:ext cx="40250" cy="10925"/>
            </a:xfrm>
            <a:custGeom>
              <a:avLst/>
              <a:gdLst/>
              <a:ahLst/>
              <a:cxnLst/>
              <a:rect l="l" t="t" r="r" b="b"/>
              <a:pathLst>
                <a:path w="1610" h="437" extrusionOk="0">
                  <a:moveTo>
                    <a:pt x="0" y="1"/>
                  </a:moveTo>
                  <a:lnTo>
                    <a:pt x="0" y="437"/>
                  </a:lnTo>
                  <a:lnTo>
                    <a:pt x="1610" y="437"/>
                  </a:lnTo>
                  <a:lnTo>
                    <a:pt x="1610" y="1"/>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39"/>
            <p:cNvSpPr/>
            <p:nvPr/>
          </p:nvSpPr>
          <p:spPr>
            <a:xfrm>
              <a:off x="5809225" y="1578600"/>
              <a:ext cx="40275" cy="10925"/>
            </a:xfrm>
            <a:custGeom>
              <a:avLst/>
              <a:gdLst/>
              <a:ahLst/>
              <a:cxnLst/>
              <a:rect l="l" t="t" r="r" b="b"/>
              <a:pathLst>
                <a:path w="1611" h="437" extrusionOk="0">
                  <a:moveTo>
                    <a:pt x="1" y="1"/>
                  </a:moveTo>
                  <a:lnTo>
                    <a:pt x="1" y="437"/>
                  </a:lnTo>
                  <a:lnTo>
                    <a:pt x="1610" y="437"/>
                  </a:lnTo>
                  <a:lnTo>
                    <a:pt x="1610" y="1"/>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39"/>
            <p:cNvSpPr/>
            <p:nvPr/>
          </p:nvSpPr>
          <p:spPr>
            <a:xfrm>
              <a:off x="5858675" y="1578600"/>
              <a:ext cx="40275" cy="10925"/>
            </a:xfrm>
            <a:custGeom>
              <a:avLst/>
              <a:gdLst/>
              <a:ahLst/>
              <a:cxnLst/>
              <a:rect l="l" t="t" r="r" b="b"/>
              <a:pathLst>
                <a:path w="1611" h="437" extrusionOk="0">
                  <a:moveTo>
                    <a:pt x="1" y="1"/>
                  </a:moveTo>
                  <a:lnTo>
                    <a:pt x="1" y="437"/>
                  </a:lnTo>
                  <a:lnTo>
                    <a:pt x="1611" y="437"/>
                  </a:lnTo>
                  <a:lnTo>
                    <a:pt x="1611" y="1"/>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39"/>
            <p:cNvSpPr/>
            <p:nvPr/>
          </p:nvSpPr>
          <p:spPr>
            <a:xfrm>
              <a:off x="5942525" y="1578600"/>
              <a:ext cx="39425" cy="10925"/>
            </a:xfrm>
            <a:custGeom>
              <a:avLst/>
              <a:gdLst/>
              <a:ahLst/>
              <a:cxnLst/>
              <a:rect l="l" t="t" r="r" b="b"/>
              <a:pathLst>
                <a:path w="1577" h="437" extrusionOk="0">
                  <a:moveTo>
                    <a:pt x="0" y="1"/>
                  </a:moveTo>
                  <a:lnTo>
                    <a:pt x="0" y="437"/>
                  </a:lnTo>
                  <a:lnTo>
                    <a:pt x="1576" y="437"/>
                  </a:lnTo>
                  <a:lnTo>
                    <a:pt x="1576" y="1"/>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39"/>
            <p:cNvSpPr/>
            <p:nvPr/>
          </p:nvSpPr>
          <p:spPr>
            <a:xfrm>
              <a:off x="5991975" y="1578600"/>
              <a:ext cx="39425" cy="10925"/>
            </a:xfrm>
            <a:custGeom>
              <a:avLst/>
              <a:gdLst/>
              <a:ahLst/>
              <a:cxnLst/>
              <a:rect l="l" t="t" r="r" b="b"/>
              <a:pathLst>
                <a:path w="1577" h="437" extrusionOk="0">
                  <a:moveTo>
                    <a:pt x="1" y="1"/>
                  </a:moveTo>
                  <a:lnTo>
                    <a:pt x="1" y="437"/>
                  </a:lnTo>
                  <a:lnTo>
                    <a:pt x="1577" y="437"/>
                  </a:lnTo>
                  <a:lnTo>
                    <a:pt x="1577" y="1"/>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39"/>
            <p:cNvSpPr/>
            <p:nvPr/>
          </p:nvSpPr>
          <p:spPr>
            <a:xfrm>
              <a:off x="6041450" y="1578600"/>
              <a:ext cx="39425" cy="10925"/>
            </a:xfrm>
            <a:custGeom>
              <a:avLst/>
              <a:gdLst/>
              <a:ahLst/>
              <a:cxnLst/>
              <a:rect l="l" t="t" r="r" b="b"/>
              <a:pathLst>
                <a:path w="1577" h="437" extrusionOk="0">
                  <a:moveTo>
                    <a:pt x="0" y="1"/>
                  </a:moveTo>
                  <a:lnTo>
                    <a:pt x="0" y="437"/>
                  </a:lnTo>
                  <a:lnTo>
                    <a:pt x="1576" y="437"/>
                  </a:lnTo>
                  <a:lnTo>
                    <a:pt x="1576" y="1"/>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39"/>
            <p:cNvSpPr/>
            <p:nvPr/>
          </p:nvSpPr>
          <p:spPr>
            <a:xfrm>
              <a:off x="6125275" y="1578600"/>
              <a:ext cx="39425" cy="10925"/>
            </a:xfrm>
            <a:custGeom>
              <a:avLst/>
              <a:gdLst/>
              <a:ahLst/>
              <a:cxnLst/>
              <a:rect l="l" t="t" r="r" b="b"/>
              <a:pathLst>
                <a:path w="1577" h="437" extrusionOk="0">
                  <a:moveTo>
                    <a:pt x="1" y="1"/>
                  </a:moveTo>
                  <a:lnTo>
                    <a:pt x="1" y="437"/>
                  </a:lnTo>
                  <a:lnTo>
                    <a:pt x="1577" y="437"/>
                  </a:lnTo>
                  <a:lnTo>
                    <a:pt x="1577" y="1"/>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39"/>
            <p:cNvSpPr/>
            <p:nvPr/>
          </p:nvSpPr>
          <p:spPr>
            <a:xfrm>
              <a:off x="6208275" y="1578600"/>
              <a:ext cx="40250" cy="10925"/>
            </a:xfrm>
            <a:custGeom>
              <a:avLst/>
              <a:gdLst/>
              <a:ahLst/>
              <a:cxnLst/>
              <a:rect l="l" t="t" r="r" b="b"/>
              <a:pathLst>
                <a:path w="1610" h="437" extrusionOk="0">
                  <a:moveTo>
                    <a:pt x="0" y="1"/>
                  </a:moveTo>
                  <a:lnTo>
                    <a:pt x="0" y="437"/>
                  </a:lnTo>
                  <a:lnTo>
                    <a:pt x="1610" y="437"/>
                  </a:lnTo>
                  <a:lnTo>
                    <a:pt x="1610" y="1"/>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39"/>
            <p:cNvSpPr/>
            <p:nvPr/>
          </p:nvSpPr>
          <p:spPr>
            <a:xfrm>
              <a:off x="6798450" y="3301375"/>
              <a:ext cx="112375" cy="463625"/>
            </a:xfrm>
            <a:custGeom>
              <a:avLst/>
              <a:gdLst/>
              <a:ahLst/>
              <a:cxnLst/>
              <a:rect l="l" t="t" r="r" b="b"/>
              <a:pathLst>
                <a:path w="4495" h="18545" extrusionOk="0">
                  <a:moveTo>
                    <a:pt x="4494" y="1"/>
                  </a:moveTo>
                  <a:lnTo>
                    <a:pt x="1" y="17304"/>
                  </a:lnTo>
                  <a:lnTo>
                    <a:pt x="4260" y="18545"/>
                  </a:lnTo>
                  <a:lnTo>
                    <a:pt x="4494" y="1"/>
                  </a:lnTo>
                  <a:close/>
                </a:path>
              </a:pathLst>
            </a:custGeom>
            <a:solidFill>
              <a:srgbClr val="FFFFFF"/>
            </a:solidFill>
            <a:ln w="10900"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39"/>
            <p:cNvSpPr/>
            <p:nvPr/>
          </p:nvSpPr>
          <p:spPr>
            <a:xfrm>
              <a:off x="6946000" y="2723775"/>
              <a:ext cx="941475" cy="892000"/>
            </a:xfrm>
            <a:custGeom>
              <a:avLst/>
              <a:gdLst/>
              <a:ahLst/>
              <a:cxnLst/>
              <a:rect l="l" t="t" r="r" b="b"/>
              <a:pathLst>
                <a:path w="37659" h="35680" extrusionOk="0">
                  <a:moveTo>
                    <a:pt x="3388" y="0"/>
                  </a:moveTo>
                  <a:lnTo>
                    <a:pt x="2449" y="34"/>
                  </a:lnTo>
                  <a:lnTo>
                    <a:pt x="2382" y="67"/>
                  </a:lnTo>
                  <a:lnTo>
                    <a:pt x="2113" y="135"/>
                  </a:lnTo>
                  <a:lnTo>
                    <a:pt x="906" y="738"/>
                  </a:lnTo>
                  <a:lnTo>
                    <a:pt x="370" y="1342"/>
                  </a:lnTo>
                  <a:lnTo>
                    <a:pt x="135" y="1878"/>
                  </a:lnTo>
                  <a:lnTo>
                    <a:pt x="101" y="2180"/>
                  </a:lnTo>
                  <a:lnTo>
                    <a:pt x="1" y="2851"/>
                  </a:lnTo>
                  <a:lnTo>
                    <a:pt x="269" y="4192"/>
                  </a:lnTo>
                  <a:lnTo>
                    <a:pt x="604" y="4796"/>
                  </a:lnTo>
                  <a:lnTo>
                    <a:pt x="4293" y="8753"/>
                  </a:lnTo>
                  <a:lnTo>
                    <a:pt x="20959" y="26391"/>
                  </a:lnTo>
                  <a:lnTo>
                    <a:pt x="27599" y="33198"/>
                  </a:lnTo>
                  <a:lnTo>
                    <a:pt x="30047" y="35579"/>
                  </a:lnTo>
                  <a:lnTo>
                    <a:pt x="30315" y="35680"/>
                  </a:lnTo>
                  <a:lnTo>
                    <a:pt x="31254" y="32058"/>
                  </a:lnTo>
                  <a:lnTo>
                    <a:pt x="35345" y="17035"/>
                  </a:lnTo>
                  <a:lnTo>
                    <a:pt x="36988" y="10563"/>
                  </a:lnTo>
                  <a:lnTo>
                    <a:pt x="37592" y="7713"/>
                  </a:lnTo>
                  <a:lnTo>
                    <a:pt x="37659" y="7009"/>
                  </a:lnTo>
                  <a:lnTo>
                    <a:pt x="37659" y="6506"/>
                  </a:lnTo>
                  <a:lnTo>
                    <a:pt x="37424" y="5768"/>
                  </a:lnTo>
                  <a:lnTo>
                    <a:pt x="36887" y="5232"/>
                  </a:lnTo>
                  <a:lnTo>
                    <a:pt x="36016" y="4896"/>
                  </a:lnTo>
                  <a:lnTo>
                    <a:pt x="32428" y="4427"/>
                  </a:lnTo>
                  <a:lnTo>
                    <a:pt x="26995" y="3823"/>
                  </a:lnTo>
                  <a:lnTo>
                    <a:pt x="20322" y="2918"/>
                  </a:lnTo>
                  <a:lnTo>
                    <a:pt x="10094" y="1442"/>
                  </a:lnTo>
                  <a:lnTo>
                    <a:pt x="5433" y="638"/>
                  </a:lnTo>
                  <a:lnTo>
                    <a:pt x="4494" y="369"/>
                  </a:lnTo>
                  <a:lnTo>
                    <a:pt x="3388" y="0"/>
                  </a:lnTo>
                  <a:close/>
                </a:path>
              </a:pathLst>
            </a:custGeom>
            <a:solidFill>
              <a:srgbClr val="FFFFFF"/>
            </a:solidFill>
            <a:ln w="10900" cap="flat" cmpd="sng">
              <a:solidFill>
                <a:srgbClr val="2E353A"/>
              </a:solidFill>
              <a:prstDash val="solid"/>
              <a:miter lim="33533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39"/>
            <p:cNvSpPr/>
            <p:nvPr/>
          </p:nvSpPr>
          <p:spPr>
            <a:xfrm>
              <a:off x="6822775" y="2843650"/>
              <a:ext cx="994275" cy="1136800"/>
            </a:xfrm>
            <a:custGeom>
              <a:avLst/>
              <a:gdLst/>
              <a:ahLst/>
              <a:cxnLst/>
              <a:rect l="l" t="t" r="r" b="b"/>
              <a:pathLst>
                <a:path w="39771" h="45472" extrusionOk="0">
                  <a:moveTo>
                    <a:pt x="5533" y="1"/>
                  </a:moveTo>
                  <a:lnTo>
                    <a:pt x="0" y="40844"/>
                  </a:lnTo>
                  <a:lnTo>
                    <a:pt x="34238" y="45472"/>
                  </a:lnTo>
                  <a:lnTo>
                    <a:pt x="39771" y="4662"/>
                  </a:lnTo>
                  <a:lnTo>
                    <a:pt x="5533" y="1"/>
                  </a:lnTo>
                  <a:close/>
                </a:path>
              </a:pathLst>
            </a:custGeom>
            <a:solidFill>
              <a:srgbClr val="FFFFFF"/>
            </a:solidFill>
            <a:ln w="10900"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39"/>
            <p:cNvSpPr/>
            <p:nvPr/>
          </p:nvSpPr>
          <p:spPr>
            <a:xfrm>
              <a:off x="7657750" y="3163900"/>
              <a:ext cx="50325" cy="6725"/>
            </a:xfrm>
            <a:custGeom>
              <a:avLst/>
              <a:gdLst/>
              <a:ahLst/>
              <a:cxnLst/>
              <a:rect l="l" t="t" r="r" b="b"/>
              <a:pathLst>
                <a:path w="2013" h="269" fill="none" extrusionOk="0">
                  <a:moveTo>
                    <a:pt x="1" y="0"/>
                  </a:moveTo>
                  <a:lnTo>
                    <a:pt x="2013" y="269"/>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39"/>
            <p:cNvSpPr/>
            <p:nvPr/>
          </p:nvSpPr>
          <p:spPr>
            <a:xfrm>
              <a:off x="7345900" y="3121150"/>
              <a:ext cx="272475" cy="36900"/>
            </a:xfrm>
            <a:custGeom>
              <a:avLst/>
              <a:gdLst/>
              <a:ahLst/>
              <a:cxnLst/>
              <a:rect l="l" t="t" r="r" b="b"/>
              <a:pathLst>
                <a:path w="10899" h="1476" fill="none" extrusionOk="0">
                  <a:moveTo>
                    <a:pt x="0" y="0"/>
                  </a:moveTo>
                  <a:lnTo>
                    <a:pt x="10899" y="1476"/>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39"/>
            <p:cNvSpPr/>
            <p:nvPr/>
          </p:nvSpPr>
          <p:spPr>
            <a:xfrm>
              <a:off x="7016425" y="3076700"/>
              <a:ext cx="290925" cy="39450"/>
            </a:xfrm>
            <a:custGeom>
              <a:avLst/>
              <a:gdLst/>
              <a:ahLst/>
              <a:cxnLst/>
              <a:rect l="l" t="t" r="r" b="b"/>
              <a:pathLst>
                <a:path w="11637" h="1578" fill="none" extrusionOk="0">
                  <a:moveTo>
                    <a:pt x="1" y="1"/>
                  </a:moveTo>
                  <a:lnTo>
                    <a:pt x="11637" y="1577"/>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39"/>
            <p:cNvSpPr/>
            <p:nvPr/>
          </p:nvSpPr>
          <p:spPr>
            <a:xfrm>
              <a:off x="7579775" y="3245225"/>
              <a:ext cx="115725" cy="15950"/>
            </a:xfrm>
            <a:custGeom>
              <a:avLst/>
              <a:gdLst/>
              <a:ahLst/>
              <a:cxnLst/>
              <a:rect l="l" t="t" r="r" b="b"/>
              <a:pathLst>
                <a:path w="4629" h="638" fill="none" extrusionOk="0">
                  <a:moveTo>
                    <a:pt x="1" y="0"/>
                  </a:moveTo>
                  <a:lnTo>
                    <a:pt x="4629" y="637"/>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39"/>
            <p:cNvSpPr/>
            <p:nvPr/>
          </p:nvSpPr>
          <p:spPr>
            <a:xfrm>
              <a:off x="7003850" y="3167250"/>
              <a:ext cx="457750" cy="62075"/>
            </a:xfrm>
            <a:custGeom>
              <a:avLst/>
              <a:gdLst/>
              <a:ahLst/>
              <a:cxnLst/>
              <a:rect l="l" t="t" r="r" b="b"/>
              <a:pathLst>
                <a:path w="18310" h="2483" fill="none" extrusionOk="0">
                  <a:moveTo>
                    <a:pt x="1" y="1"/>
                  </a:moveTo>
                  <a:lnTo>
                    <a:pt x="18310" y="2482"/>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39"/>
            <p:cNvSpPr/>
            <p:nvPr/>
          </p:nvSpPr>
          <p:spPr>
            <a:xfrm>
              <a:off x="7236075" y="3291325"/>
              <a:ext cx="446850" cy="60375"/>
            </a:xfrm>
            <a:custGeom>
              <a:avLst/>
              <a:gdLst/>
              <a:ahLst/>
              <a:cxnLst/>
              <a:rect l="l" t="t" r="r" b="b"/>
              <a:pathLst>
                <a:path w="17874" h="2415" fill="none" extrusionOk="0">
                  <a:moveTo>
                    <a:pt x="0" y="1"/>
                  </a:moveTo>
                  <a:lnTo>
                    <a:pt x="17874" y="2415"/>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39"/>
            <p:cNvSpPr/>
            <p:nvPr/>
          </p:nvSpPr>
          <p:spPr>
            <a:xfrm>
              <a:off x="6991275" y="3257800"/>
              <a:ext cx="198700" cy="26850"/>
            </a:xfrm>
            <a:custGeom>
              <a:avLst/>
              <a:gdLst/>
              <a:ahLst/>
              <a:cxnLst/>
              <a:rect l="l" t="t" r="r" b="b"/>
              <a:pathLst>
                <a:path w="7948" h="1074" fill="none" extrusionOk="0">
                  <a:moveTo>
                    <a:pt x="1" y="0"/>
                  </a:moveTo>
                  <a:lnTo>
                    <a:pt x="7948" y="1073"/>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39"/>
            <p:cNvSpPr/>
            <p:nvPr/>
          </p:nvSpPr>
          <p:spPr>
            <a:xfrm>
              <a:off x="7385300" y="3403650"/>
              <a:ext cx="285900" cy="38600"/>
            </a:xfrm>
            <a:custGeom>
              <a:avLst/>
              <a:gdLst/>
              <a:ahLst/>
              <a:cxnLst/>
              <a:rect l="l" t="t" r="r" b="b"/>
              <a:pathLst>
                <a:path w="11436" h="1544" fill="none" extrusionOk="0">
                  <a:moveTo>
                    <a:pt x="0" y="1"/>
                  </a:moveTo>
                  <a:lnTo>
                    <a:pt x="11435" y="1544"/>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39"/>
            <p:cNvSpPr/>
            <p:nvPr/>
          </p:nvSpPr>
          <p:spPr>
            <a:xfrm>
              <a:off x="7142175" y="3370975"/>
              <a:ext cx="209600" cy="28525"/>
            </a:xfrm>
            <a:custGeom>
              <a:avLst/>
              <a:gdLst/>
              <a:ahLst/>
              <a:cxnLst/>
              <a:rect l="l" t="t" r="r" b="b"/>
              <a:pathLst>
                <a:path w="8384" h="1141" fill="none" extrusionOk="0">
                  <a:moveTo>
                    <a:pt x="1" y="0"/>
                  </a:moveTo>
                  <a:lnTo>
                    <a:pt x="8384" y="1140"/>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39"/>
            <p:cNvSpPr/>
            <p:nvPr/>
          </p:nvSpPr>
          <p:spPr>
            <a:xfrm>
              <a:off x="6979550" y="3348325"/>
              <a:ext cx="126600" cy="17625"/>
            </a:xfrm>
            <a:custGeom>
              <a:avLst/>
              <a:gdLst/>
              <a:ahLst/>
              <a:cxnLst/>
              <a:rect l="l" t="t" r="r" b="b"/>
              <a:pathLst>
                <a:path w="5064" h="705" fill="none" extrusionOk="0">
                  <a:moveTo>
                    <a:pt x="0" y="1"/>
                  </a:moveTo>
                  <a:lnTo>
                    <a:pt x="5064" y="705"/>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39"/>
            <p:cNvSpPr/>
            <p:nvPr/>
          </p:nvSpPr>
          <p:spPr>
            <a:xfrm>
              <a:off x="7556325" y="3519350"/>
              <a:ext cx="102300" cy="13450"/>
            </a:xfrm>
            <a:custGeom>
              <a:avLst/>
              <a:gdLst/>
              <a:ahLst/>
              <a:cxnLst/>
              <a:rect l="l" t="t" r="r" b="b"/>
              <a:pathLst>
                <a:path w="4092" h="538" fill="none" extrusionOk="0">
                  <a:moveTo>
                    <a:pt x="0" y="1"/>
                  </a:moveTo>
                  <a:lnTo>
                    <a:pt x="4091" y="537"/>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39"/>
            <p:cNvSpPr/>
            <p:nvPr/>
          </p:nvSpPr>
          <p:spPr>
            <a:xfrm>
              <a:off x="6966975" y="3439700"/>
              <a:ext cx="520625" cy="70450"/>
            </a:xfrm>
            <a:custGeom>
              <a:avLst/>
              <a:gdLst/>
              <a:ahLst/>
              <a:cxnLst/>
              <a:rect l="l" t="t" r="r" b="b"/>
              <a:pathLst>
                <a:path w="20825" h="2818" fill="none" extrusionOk="0">
                  <a:moveTo>
                    <a:pt x="0" y="1"/>
                  </a:moveTo>
                  <a:lnTo>
                    <a:pt x="20824" y="2818"/>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39"/>
            <p:cNvSpPr/>
            <p:nvPr/>
          </p:nvSpPr>
          <p:spPr>
            <a:xfrm>
              <a:off x="7356800" y="3584750"/>
              <a:ext cx="290075" cy="39425"/>
            </a:xfrm>
            <a:custGeom>
              <a:avLst/>
              <a:gdLst/>
              <a:ahLst/>
              <a:cxnLst/>
              <a:rect l="l" t="t" r="r" b="b"/>
              <a:pathLst>
                <a:path w="11603" h="1577" fill="none" extrusionOk="0">
                  <a:moveTo>
                    <a:pt x="0" y="0"/>
                  </a:moveTo>
                  <a:lnTo>
                    <a:pt x="11603" y="1576"/>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39"/>
            <p:cNvSpPr/>
            <p:nvPr/>
          </p:nvSpPr>
          <p:spPr>
            <a:xfrm>
              <a:off x="6954400" y="3530250"/>
              <a:ext cx="352950" cy="47800"/>
            </a:xfrm>
            <a:custGeom>
              <a:avLst/>
              <a:gdLst/>
              <a:ahLst/>
              <a:cxnLst/>
              <a:rect l="l" t="t" r="r" b="b"/>
              <a:pathLst>
                <a:path w="14118" h="1912" fill="none" extrusionOk="0">
                  <a:moveTo>
                    <a:pt x="0" y="1"/>
                  </a:moveTo>
                  <a:lnTo>
                    <a:pt x="14118" y="1912"/>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39"/>
            <p:cNvSpPr/>
            <p:nvPr/>
          </p:nvSpPr>
          <p:spPr>
            <a:xfrm>
              <a:off x="7446500" y="3689525"/>
              <a:ext cx="187800" cy="25175"/>
            </a:xfrm>
            <a:custGeom>
              <a:avLst/>
              <a:gdLst/>
              <a:ahLst/>
              <a:cxnLst/>
              <a:rect l="l" t="t" r="r" b="b"/>
              <a:pathLst>
                <a:path w="7512" h="1007" fill="none" extrusionOk="0">
                  <a:moveTo>
                    <a:pt x="0" y="1"/>
                  </a:moveTo>
                  <a:lnTo>
                    <a:pt x="7512" y="1007"/>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39"/>
            <p:cNvSpPr/>
            <p:nvPr/>
          </p:nvSpPr>
          <p:spPr>
            <a:xfrm>
              <a:off x="7065900" y="3637550"/>
              <a:ext cx="334500" cy="45300"/>
            </a:xfrm>
            <a:custGeom>
              <a:avLst/>
              <a:gdLst/>
              <a:ahLst/>
              <a:cxnLst/>
              <a:rect l="l" t="t" r="r" b="b"/>
              <a:pathLst>
                <a:path w="13380" h="1812" fill="none" extrusionOk="0">
                  <a:moveTo>
                    <a:pt x="0" y="1"/>
                  </a:moveTo>
                  <a:lnTo>
                    <a:pt x="13380" y="1812"/>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39"/>
            <p:cNvSpPr/>
            <p:nvPr/>
          </p:nvSpPr>
          <p:spPr>
            <a:xfrm>
              <a:off x="6942650" y="3620800"/>
              <a:ext cx="83850" cy="11750"/>
            </a:xfrm>
            <a:custGeom>
              <a:avLst/>
              <a:gdLst/>
              <a:ahLst/>
              <a:cxnLst/>
              <a:rect l="l" t="t" r="r" b="b"/>
              <a:pathLst>
                <a:path w="3354" h="470" fill="none" extrusionOk="0">
                  <a:moveTo>
                    <a:pt x="1" y="0"/>
                  </a:moveTo>
                  <a:lnTo>
                    <a:pt x="3354" y="470"/>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39"/>
            <p:cNvSpPr/>
            <p:nvPr/>
          </p:nvSpPr>
          <p:spPr>
            <a:xfrm>
              <a:off x="7817025" y="2861250"/>
              <a:ext cx="67100" cy="98950"/>
            </a:xfrm>
            <a:custGeom>
              <a:avLst/>
              <a:gdLst/>
              <a:ahLst/>
              <a:cxnLst/>
              <a:rect l="l" t="t" r="r" b="b"/>
              <a:pathLst>
                <a:path w="2684" h="3958" fill="none" extrusionOk="0">
                  <a:moveTo>
                    <a:pt x="1" y="3958"/>
                  </a:moveTo>
                  <a:lnTo>
                    <a:pt x="68" y="3254"/>
                  </a:lnTo>
                  <a:lnTo>
                    <a:pt x="739" y="973"/>
                  </a:lnTo>
                  <a:lnTo>
                    <a:pt x="1141" y="303"/>
                  </a:lnTo>
                  <a:lnTo>
                    <a:pt x="1678" y="1"/>
                  </a:lnTo>
                  <a:lnTo>
                    <a:pt x="2315" y="169"/>
                  </a:lnTo>
                  <a:lnTo>
                    <a:pt x="2684" y="537"/>
                  </a:lnTo>
                </a:path>
              </a:pathLst>
            </a:custGeom>
            <a:noFill/>
            <a:ln w="10900"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39"/>
            <p:cNvSpPr/>
            <p:nvPr/>
          </p:nvSpPr>
          <p:spPr>
            <a:xfrm>
              <a:off x="7262050" y="3344975"/>
              <a:ext cx="264950" cy="801475"/>
            </a:xfrm>
            <a:custGeom>
              <a:avLst/>
              <a:gdLst/>
              <a:ahLst/>
              <a:cxnLst/>
              <a:rect l="l" t="t" r="r" b="b"/>
              <a:pathLst>
                <a:path w="10598" h="32059" extrusionOk="0">
                  <a:moveTo>
                    <a:pt x="2147" y="1"/>
                  </a:moveTo>
                  <a:lnTo>
                    <a:pt x="1" y="638"/>
                  </a:lnTo>
                  <a:lnTo>
                    <a:pt x="8451" y="29108"/>
                  </a:lnTo>
                  <a:lnTo>
                    <a:pt x="10564" y="32059"/>
                  </a:lnTo>
                  <a:lnTo>
                    <a:pt x="10597" y="28437"/>
                  </a:lnTo>
                  <a:lnTo>
                    <a:pt x="2147" y="1"/>
                  </a:lnTo>
                  <a:close/>
                </a:path>
              </a:pathLst>
            </a:custGeom>
            <a:solidFill>
              <a:srgbClr val="FFFFFF"/>
            </a:solidFill>
            <a:ln w="10900"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39"/>
            <p:cNvSpPr/>
            <p:nvPr/>
          </p:nvSpPr>
          <p:spPr>
            <a:xfrm>
              <a:off x="7262050" y="3341613"/>
              <a:ext cx="237275" cy="721000"/>
            </a:xfrm>
            <a:custGeom>
              <a:avLst/>
              <a:gdLst/>
              <a:ahLst/>
              <a:cxnLst/>
              <a:rect l="l" t="t" r="r" b="b"/>
              <a:pathLst>
                <a:path w="9491" h="28840" extrusionOk="0">
                  <a:moveTo>
                    <a:pt x="1175" y="1"/>
                  </a:moveTo>
                  <a:lnTo>
                    <a:pt x="1" y="336"/>
                  </a:lnTo>
                  <a:lnTo>
                    <a:pt x="8317" y="28840"/>
                  </a:lnTo>
                  <a:lnTo>
                    <a:pt x="9491" y="28504"/>
                  </a:lnTo>
                  <a:lnTo>
                    <a:pt x="1175" y="1"/>
                  </a:lnTo>
                  <a:close/>
                </a:path>
              </a:pathLst>
            </a:custGeom>
            <a:solidFill>
              <a:schemeClr val="accent3"/>
            </a:solid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39"/>
            <p:cNvSpPr/>
            <p:nvPr/>
          </p:nvSpPr>
          <p:spPr>
            <a:xfrm>
              <a:off x="7473325" y="4056725"/>
              <a:ext cx="53675" cy="89725"/>
            </a:xfrm>
            <a:custGeom>
              <a:avLst/>
              <a:gdLst/>
              <a:ahLst/>
              <a:cxnLst/>
              <a:rect l="l" t="t" r="r" b="b"/>
              <a:pathLst>
                <a:path w="2147" h="3589" fill="none" extrusionOk="0">
                  <a:moveTo>
                    <a:pt x="2146" y="0"/>
                  </a:moveTo>
                  <a:lnTo>
                    <a:pt x="0" y="638"/>
                  </a:lnTo>
                  <a:lnTo>
                    <a:pt x="2113" y="3589"/>
                  </a:lnTo>
                  <a:lnTo>
                    <a:pt x="2146" y="0"/>
                  </a:lnTo>
                  <a:close/>
                </a:path>
              </a:pathLst>
            </a:custGeom>
            <a:noFill/>
            <a:ln w="10900"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39"/>
            <p:cNvSpPr/>
            <p:nvPr/>
          </p:nvSpPr>
          <p:spPr>
            <a:xfrm>
              <a:off x="7500150" y="4101150"/>
              <a:ext cx="26850" cy="45300"/>
            </a:xfrm>
            <a:custGeom>
              <a:avLst/>
              <a:gdLst/>
              <a:ahLst/>
              <a:cxnLst/>
              <a:rect l="l" t="t" r="r" b="b"/>
              <a:pathLst>
                <a:path w="1074" h="1812" extrusionOk="0">
                  <a:moveTo>
                    <a:pt x="1073" y="1"/>
                  </a:moveTo>
                  <a:lnTo>
                    <a:pt x="0" y="336"/>
                  </a:lnTo>
                  <a:lnTo>
                    <a:pt x="1040" y="1812"/>
                  </a:lnTo>
                  <a:lnTo>
                    <a:pt x="1073" y="1"/>
                  </a:lnTo>
                  <a:close/>
                </a:path>
              </a:pathLst>
            </a:custGeom>
            <a:solidFill>
              <a:srgbClr val="2E353A"/>
            </a:solidFill>
            <a:ln w="10900"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39"/>
            <p:cNvSpPr/>
            <p:nvPr/>
          </p:nvSpPr>
          <p:spPr>
            <a:xfrm>
              <a:off x="7244450" y="3272050"/>
              <a:ext cx="71275" cy="88875"/>
            </a:xfrm>
            <a:custGeom>
              <a:avLst/>
              <a:gdLst/>
              <a:ahLst/>
              <a:cxnLst/>
              <a:rect l="l" t="t" r="r" b="b"/>
              <a:pathLst>
                <a:path w="2851" h="3555" extrusionOk="0">
                  <a:moveTo>
                    <a:pt x="1040" y="0"/>
                  </a:moveTo>
                  <a:lnTo>
                    <a:pt x="805" y="34"/>
                  </a:lnTo>
                  <a:lnTo>
                    <a:pt x="604" y="101"/>
                  </a:lnTo>
                  <a:lnTo>
                    <a:pt x="269" y="403"/>
                  </a:lnTo>
                  <a:lnTo>
                    <a:pt x="68" y="772"/>
                  </a:lnTo>
                  <a:lnTo>
                    <a:pt x="1" y="1207"/>
                  </a:lnTo>
                  <a:lnTo>
                    <a:pt x="68" y="1442"/>
                  </a:lnTo>
                  <a:lnTo>
                    <a:pt x="705" y="3555"/>
                  </a:lnTo>
                  <a:lnTo>
                    <a:pt x="2851" y="2918"/>
                  </a:lnTo>
                  <a:lnTo>
                    <a:pt x="2214" y="805"/>
                  </a:lnTo>
                  <a:lnTo>
                    <a:pt x="2113" y="570"/>
                  </a:lnTo>
                  <a:lnTo>
                    <a:pt x="1845" y="235"/>
                  </a:lnTo>
                  <a:lnTo>
                    <a:pt x="1476" y="34"/>
                  </a:lnTo>
                  <a:lnTo>
                    <a:pt x="1040" y="0"/>
                  </a:lnTo>
                  <a:close/>
                </a:path>
              </a:pathLst>
            </a:custGeom>
            <a:solidFill>
              <a:srgbClr val="FFFFFF"/>
            </a:solidFill>
            <a:ln w="10900"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39"/>
            <p:cNvSpPr/>
            <p:nvPr/>
          </p:nvSpPr>
          <p:spPr>
            <a:xfrm>
              <a:off x="7244450" y="3272050"/>
              <a:ext cx="62900" cy="61225"/>
            </a:xfrm>
            <a:custGeom>
              <a:avLst/>
              <a:gdLst/>
              <a:ahLst/>
              <a:cxnLst/>
              <a:rect l="l" t="t" r="r" b="b"/>
              <a:pathLst>
                <a:path w="2516" h="2449" extrusionOk="0">
                  <a:moveTo>
                    <a:pt x="1040" y="0"/>
                  </a:moveTo>
                  <a:lnTo>
                    <a:pt x="805" y="34"/>
                  </a:lnTo>
                  <a:lnTo>
                    <a:pt x="604" y="101"/>
                  </a:lnTo>
                  <a:lnTo>
                    <a:pt x="269" y="403"/>
                  </a:lnTo>
                  <a:lnTo>
                    <a:pt x="68" y="772"/>
                  </a:lnTo>
                  <a:lnTo>
                    <a:pt x="1" y="1207"/>
                  </a:lnTo>
                  <a:lnTo>
                    <a:pt x="68" y="1442"/>
                  </a:lnTo>
                  <a:lnTo>
                    <a:pt x="370" y="2448"/>
                  </a:lnTo>
                  <a:lnTo>
                    <a:pt x="2516" y="1811"/>
                  </a:lnTo>
                  <a:lnTo>
                    <a:pt x="2214" y="805"/>
                  </a:lnTo>
                  <a:lnTo>
                    <a:pt x="2113" y="570"/>
                  </a:lnTo>
                  <a:lnTo>
                    <a:pt x="1845" y="235"/>
                  </a:lnTo>
                  <a:lnTo>
                    <a:pt x="1476" y="34"/>
                  </a:lnTo>
                  <a:lnTo>
                    <a:pt x="1040" y="0"/>
                  </a:lnTo>
                  <a:close/>
                </a:path>
              </a:pathLst>
            </a:custGeom>
            <a:solidFill>
              <a:srgbClr val="2E353A"/>
            </a:solidFill>
            <a:ln w="10900"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03" name="Google Shape;1503;p39"/>
          <p:cNvSpPr txBox="1">
            <a:spLocks noGrp="1"/>
          </p:cNvSpPr>
          <p:nvPr>
            <p:ph type="title" idx="2"/>
          </p:nvPr>
        </p:nvSpPr>
        <p:spPr>
          <a:xfrm>
            <a:off x="720000" y="1622338"/>
            <a:ext cx="879000" cy="737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4</a:t>
            </a:r>
            <a:endParaRPr/>
          </a:p>
        </p:txBody>
      </p:sp>
      <p:pic>
        <p:nvPicPr>
          <p:cNvPr id="22" name="Audio 21">
            <a:hlinkClick r:id="" action="ppaction://media"/>
            <a:extLst>
              <a:ext uri="{FF2B5EF4-FFF2-40B4-BE49-F238E27FC236}">
                <a16:creationId xmlns:a16="http://schemas.microsoft.com/office/drawing/2014/main" id="{F2118637-8E6B-4D1C-A43A-E2063B297DA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21700" y="4521200"/>
            <a:ext cx="406400" cy="406400"/>
          </a:xfrm>
          <a:prstGeom prst="rect">
            <a:avLst/>
          </a:prstGeom>
        </p:spPr>
      </p:pic>
    </p:spTree>
    <p:extLst>
      <p:ext uri="{BB962C8B-B14F-4D97-AF65-F5344CB8AC3E}">
        <p14:creationId xmlns:p14="http://schemas.microsoft.com/office/powerpoint/2010/main" val="2374883152"/>
      </p:ext>
    </p:extLst>
  </p:cSld>
  <p:clrMapOvr>
    <a:masterClrMapping/>
  </p:clrMapOvr>
  <mc:AlternateContent xmlns:mc="http://schemas.openxmlformats.org/markup-compatibility/2006" xmlns:p14="http://schemas.microsoft.com/office/powerpoint/2010/main">
    <mc:Choice Requires="p14">
      <p:transition spd="slow" p14:dur="2000" advTm="24273"/>
    </mc:Choice>
    <mc:Fallback xmlns="">
      <p:transition spd="slow" advTm="2427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2"/>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07"/>
        <p:cNvGrpSpPr/>
        <p:nvPr/>
      </p:nvGrpSpPr>
      <p:grpSpPr>
        <a:xfrm>
          <a:off x="0" y="0"/>
          <a:ext cx="0" cy="0"/>
          <a:chOff x="0" y="0"/>
          <a:chExt cx="0" cy="0"/>
        </a:xfrm>
      </p:grpSpPr>
      <p:sp>
        <p:nvSpPr>
          <p:cNvPr id="1508" name="Google Shape;1508;p40"/>
          <p:cNvSpPr txBox="1">
            <a:spLocks noGrp="1"/>
          </p:cNvSpPr>
          <p:nvPr>
            <p:ph type="subTitle" idx="1"/>
          </p:nvPr>
        </p:nvSpPr>
        <p:spPr>
          <a:xfrm>
            <a:off x="258275" y="1558000"/>
            <a:ext cx="5748000" cy="3342000"/>
          </a:xfrm>
          <a:prstGeom prst="rect">
            <a:avLst/>
          </a:prstGeom>
        </p:spPr>
        <p:txBody>
          <a:bodyPr spcFirstLastPara="1" wrap="square" lIns="91425" tIns="91425" rIns="91425" bIns="91425" anchor="t" anchorCtr="0">
            <a:noAutofit/>
          </a:bodyPr>
          <a:lstStyle/>
          <a:p>
            <a:pPr marL="139700" lvl="0" indent="0" algn="l" rtl="0">
              <a:spcBef>
                <a:spcPts val="0"/>
              </a:spcBef>
              <a:spcAft>
                <a:spcPts val="0"/>
              </a:spcAft>
              <a:buSzPts val="1400"/>
              <a:buNone/>
            </a:pPr>
            <a:r>
              <a:rPr lang="en-GB" b="1" dirty="0"/>
              <a:t>	</a:t>
            </a:r>
            <a:r>
              <a:rPr lang="en-IN" b="1" dirty="0"/>
              <a:t>Sentence similarity:</a:t>
            </a:r>
            <a:endParaRPr dirty="0"/>
          </a:p>
          <a:p>
            <a:pPr marL="914400" lvl="1" indent="-317500" algn="l" rtl="0">
              <a:spcBef>
                <a:spcPts val="0"/>
              </a:spcBef>
              <a:spcAft>
                <a:spcPts val="0"/>
              </a:spcAft>
              <a:buSzPts val="1400"/>
              <a:buChar char="○"/>
            </a:pPr>
            <a:r>
              <a:rPr lang="en-GB" sz="1400" dirty="0"/>
              <a:t>Generates </a:t>
            </a:r>
            <a:r>
              <a:rPr lang="en-GB" sz="1400" b="1" dirty="0"/>
              <a:t>Similarity Matrix</a:t>
            </a:r>
            <a:r>
              <a:rPr lang="en-GB" sz="1400" dirty="0"/>
              <a:t> of all the sentences, rank them and pick the top k sentences. </a:t>
            </a:r>
            <a:r>
              <a:rPr lang="en-GB" sz="1400" i="1" dirty="0"/>
              <a:t>(k: user input).</a:t>
            </a:r>
            <a:endParaRPr sz="1400" i="1" dirty="0"/>
          </a:p>
          <a:p>
            <a:pPr marL="457200" lvl="0" indent="0" algn="l" rtl="0">
              <a:spcBef>
                <a:spcPts val="0"/>
              </a:spcBef>
              <a:spcAft>
                <a:spcPts val="0"/>
              </a:spcAft>
              <a:buNone/>
            </a:pPr>
            <a:endParaRPr sz="1300" i="1" dirty="0"/>
          </a:p>
          <a:p>
            <a:pPr marL="146050" lvl="0" indent="0" algn="l" rtl="0">
              <a:spcBef>
                <a:spcPts val="0"/>
              </a:spcBef>
              <a:spcAft>
                <a:spcPts val="0"/>
              </a:spcAft>
              <a:buSzPts val="1300"/>
              <a:buNone/>
            </a:pPr>
            <a:r>
              <a:rPr lang="en-GB" sz="1300" b="1" dirty="0"/>
              <a:t> 	Word Frequency:</a:t>
            </a:r>
            <a:endParaRPr sz="1300" dirty="0"/>
          </a:p>
          <a:p>
            <a:pPr marL="914400" lvl="1" indent="-323850" algn="l" rtl="0">
              <a:spcBef>
                <a:spcPts val="0"/>
              </a:spcBef>
              <a:spcAft>
                <a:spcPts val="0"/>
              </a:spcAft>
              <a:buSzPts val="1500"/>
              <a:buChar char="○"/>
            </a:pPr>
            <a:r>
              <a:rPr lang="en-GB" sz="1400" dirty="0"/>
              <a:t>NLTK </a:t>
            </a:r>
            <a:r>
              <a:rPr lang="en-GB" sz="1400" b="1" dirty="0"/>
              <a:t>Word Frequency: </a:t>
            </a:r>
            <a:r>
              <a:rPr lang="en-GB" sz="1400" dirty="0"/>
              <a:t>Word frequencies and weighted frequencies are calculated from them and assigned to the sentence. N sentences with the highest scores are selected as the summary.</a:t>
            </a:r>
          </a:p>
          <a:p>
            <a:pPr marL="914400" lvl="1" indent="-323850" algn="l" rtl="0">
              <a:spcBef>
                <a:spcPts val="0"/>
              </a:spcBef>
              <a:spcAft>
                <a:spcPts val="0"/>
              </a:spcAft>
              <a:buSzPts val="1500"/>
              <a:buChar char="○"/>
            </a:pPr>
            <a:endParaRPr lang="en-GB" sz="1500" dirty="0"/>
          </a:p>
          <a:p>
            <a:pPr marL="876300" lvl="1" indent="-285750" algn="l">
              <a:buSzPts val="1500"/>
            </a:pPr>
            <a:r>
              <a:rPr lang="en-US" sz="1400" b="1" dirty="0">
                <a:solidFill>
                  <a:srgbClr val="000000"/>
                </a:solidFill>
              </a:rPr>
              <a:t>Latent Semantic Analysis, </a:t>
            </a:r>
            <a:r>
              <a:rPr lang="en-US" sz="1400" b="1" dirty="0" err="1">
                <a:solidFill>
                  <a:srgbClr val="000000"/>
                </a:solidFill>
              </a:rPr>
              <a:t>Luhn</a:t>
            </a:r>
            <a:r>
              <a:rPr lang="en-US" sz="1400" b="1" dirty="0">
                <a:solidFill>
                  <a:srgbClr val="000000"/>
                </a:solidFill>
              </a:rPr>
              <a:t>, KL-Sum and Lex Rank Summarizers</a:t>
            </a:r>
          </a:p>
          <a:p>
            <a:pPr marL="914400" lvl="1" indent="-323850" algn="l" rtl="0">
              <a:spcBef>
                <a:spcPts val="0"/>
              </a:spcBef>
              <a:spcAft>
                <a:spcPts val="0"/>
              </a:spcAft>
              <a:buSzPts val="1500"/>
              <a:buChar char="○"/>
            </a:pPr>
            <a:endParaRPr lang="en-GB" sz="1400" dirty="0"/>
          </a:p>
        </p:txBody>
      </p:sp>
      <p:grpSp>
        <p:nvGrpSpPr>
          <p:cNvPr id="1509" name="Google Shape;1509;p40"/>
          <p:cNvGrpSpPr/>
          <p:nvPr/>
        </p:nvGrpSpPr>
        <p:grpSpPr>
          <a:xfrm>
            <a:off x="7324388" y="691435"/>
            <a:ext cx="195503" cy="216800"/>
            <a:chOff x="2600586" y="-942975"/>
            <a:chExt cx="279251" cy="280502"/>
          </a:xfrm>
        </p:grpSpPr>
        <p:sp>
          <p:nvSpPr>
            <p:cNvPr id="1510" name="Google Shape;1510;p40"/>
            <p:cNvSpPr/>
            <p:nvPr/>
          </p:nvSpPr>
          <p:spPr>
            <a:xfrm>
              <a:off x="2733301" y="-942975"/>
              <a:ext cx="15084" cy="91473"/>
            </a:xfrm>
            <a:custGeom>
              <a:avLst/>
              <a:gdLst/>
              <a:ahLst/>
              <a:cxnLst/>
              <a:rect l="l" t="t" r="r" b="b"/>
              <a:pathLst>
                <a:path w="263" h="1595" extrusionOk="0">
                  <a:moveTo>
                    <a:pt x="1" y="0"/>
                  </a:moveTo>
                  <a:lnTo>
                    <a:pt x="1" y="1594"/>
                  </a:lnTo>
                  <a:lnTo>
                    <a:pt x="263" y="1594"/>
                  </a:lnTo>
                  <a:lnTo>
                    <a:pt x="263" y="0"/>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40"/>
            <p:cNvSpPr/>
            <p:nvPr/>
          </p:nvSpPr>
          <p:spPr>
            <a:xfrm>
              <a:off x="2733301" y="-753947"/>
              <a:ext cx="15084" cy="91473"/>
            </a:xfrm>
            <a:custGeom>
              <a:avLst/>
              <a:gdLst/>
              <a:ahLst/>
              <a:cxnLst/>
              <a:rect l="l" t="t" r="r" b="b"/>
              <a:pathLst>
                <a:path w="263" h="1595" extrusionOk="0">
                  <a:moveTo>
                    <a:pt x="1" y="1"/>
                  </a:moveTo>
                  <a:lnTo>
                    <a:pt x="1" y="1594"/>
                  </a:lnTo>
                  <a:lnTo>
                    <a:pt x="263" y="1594"/>
                  </a:lnTo>
                  <a:lnTo>
                    <a:pt x="263"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40"/>
            <p:cNvSpPr/>
            <p:nvPr/>
          </p:nvSpPr>
          <p:spPr>
            <a:xfrm>
              <a:off x="2789679" y="-811527"/>
              <a:ext cx="90158" cy="16345"/>
            </a:xfrm>
            <a:custGeom>
              <a:avLst/>
              <a:gdLst/>
              <a:ahLst/>
              <a:cxnLst/>
              <a:rect l="l" t="t" r="r" b="b"/>
              <a:pathLst>
                <a:path w="1572" h="285" extrusionOk="0">
                  <a:moveTo>
                    <a:pt x="0" y="1"/>
                  </a:moveTo>
                  <a:lnTo>
                    <a:pt x="0" y="284"/>
                  </a:lnTo>
                  <a:lnTo>
                    <a:pt x="1572" y="284"/>
                  </a:lnTo>
                  <a:lnTo>
                    <a:pt x="1572"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40"/>
            <p:cNvSpPr/>
            <p:nvPr/>
          </p:nvSpPr>
          <p:spPr>
            <a:xfrm>
              <a:off x="2600586" y="-811527"/>
              <a:ext cx="90215" cy="16345"/>
            </a:xfrm>
            <a:custGeom>
              <a:avLst/>
              <a:gdLst/>
              <a:ahLst/>
              <a:cxnLst/>
              <a:rect l="l" t="t" r="r" b="b"/>
              <a:pathLst>
                <a:path w="1573" h="285" extrusionOk="0">
                  <a:moveTo>
                    <a:pt x="1" y="1"/>
                  </a:moveTo>
                  <a:lnTo>
                    <a:pt x="1" y="284"/>
                  </a:lnTo>
                  <a:lnTo>
                    <a:pt x="1573" y="284"/>
                  </a:lnTo>
                  <a:lnTo>
                    <a:pt x="1573"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4" name="Google Shape;1514;p40"/>
          <p:cNvGrpSpPr/>
          <p:nvPr/>
        </p:nvGrpSpPr>
        <p:grpSpPr>
          <a:xfrm>
            <a:off x="5815142" y="1382967"/>
            <a:ext cx="157837" cy="175025"/>
            <a:chOff x="2600577" y="-942975"/>
            <a:chExt cx="225449" cy="226452"/>
          </a:xfrm>
        </p:grpSpPr>
        <p:sp>
          <p:nvSpPr>
            <p:cNvPr id="1515" name="Google Shape;1515;p40"/>
            <p:cNvSpPr/>
            <p:nvPr/>
          </p:nvSpPr>
          <p:spPr>
            <a:xfrm>
              <a:off x="2707723" y="-942975"/>
              <a:ext cx="12178" cy="73849"/>
            </a:xfrm>
            <a:custGeom>
              <a:avLst/>
              <a:gdLst/>
              <a:ahLst/>
              <a:cxnLst/>
              <a:rect l="l" t="t" r="r" b="b"/>
              <a:pathLst>
                <a:path w="263" h="1595" extrusionOk="0">
                  <a:moveTo>
                    <a:pt x="1" y="0"/>
                  </a:moveTo>
                  <a:lnTo>
                    <a:pt x="1" y="1594"/>
                  </a:lnTo>
                  <a:lnTo>
                    <a:pt x="263" y="1594"/>
                  </a:lnTo>
                  <a:lnTo>
                    <a:pt x="263" y="0"/>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40"/>
            <p:cNvSpPr/>
            <p:nvPr/>
          </p:nvSpPr>
          <p:spPr>
            <a:xfrm>
              <a:off x="2707723" y="-790372"/>
              <a:ext cx="12178" cy="73848"/>
            </a:xfrm>
            <a:custGeom>
              <a:avLst/>
              <a:gdLst/>
              <a:ahLst/>
              <a:cxnLst/>
              <a:rect l="l" t="t" r="r" b="b"/>
              <a:pathLst>
                <a:path w="263" h="1595" extrusionOk="0">
                  <a:moveTo>
                    <a:pt x="1" y="1"/>
                  </a:moveTo>
                  <a:lnTo>
                    <a:pt x="1" y="1594"/>
                  </a:lnTo>
                  <a:lnTo>
                    <a:pt x="263" y="1594"/>
                  </a:lnTo>
                  <a:lnTo>
                    <a:pt x="263"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40"/>
            <p:cNvSpPr/>
            <p:nvPr/>
          </p:nvSpPr>
          <p:spPr>
            <a:xfrm>
              <a:off x="2753239" y="-836856"/>
              <a:ext cx="72788" cy="13195"/>
            </a:xfrm>
            <a:custGeom>
              <a:avLst/>
              <a:gdLst/>
              <a:ahLst/>
              <a:cxnLst/>
              <a:rect l="l" t="t" r="r" b="b"/>
              <a:pathLst>
                <a:path w="1572" h="285" extrusionOk="0">
                  <a:moveTo>
                    <a:pt x="0" y="1"/>
                  </a:moveTo>
                  <a:lnTo>
                    <a:pt x="0" y="284"/>
                  </a:lnTo>
                  <a:lnTo>
                    <a:pt x="1572" y="284"/>
                  </a:lnTo>
                  <a:lnTo>
                    <a:pt x="1572"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40"/>
            <p:cNvSpPr/>
            <p:nvPr/>
          </p:nvSpPr>
          <p:spPr>
            <a:xfrm>
              <a:off x="2600577" y="-836856"/>
              <a:ext cx="72834" cy="13195"/>
            </a:xfrm>
            <a:custGeom>
              <a:avLst/>
              <a:gdLst/>
              <a:ahLst/>
              <a:cxnLst/>
              <a:rect l="l" t="t" r="r" b="b"/>
              <a:pathLst>
                <a:path w="1573" h="285" extrusionOk="0">
                  <a:moveTo>
                    <a:pt x="1" y="1"/>
                  </a:moveTo>
                  <a:lnTo>
                    <a:pt x="1" y="284"/>
                  </a:lnTo>
                  <a:lnTo>
                    <a:pt x="1573" y="284"/>
                  </a:lnTo>
                  <a:lnTo>
                    <a:pt x="1573"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9" name="Google Shape;1519;p40"/>
          <p:cNvGrpSpPr/>
          <p:nvPr/>
        </p:nvGrpSpPr>
        <p:grpSpPr>
          <a:xfrm>
            <a:off x="6006357" y="4010978"/>
            <a:ext cx="157837" cy="175025"/>
            <a:chOff x="2600577" y="-942975"/>
            <a:chExt cx="225449" cy="226452"/>
          </a:xfrm>
        </p:grpSpPr>
        <p:sp>
          <p:nvSpPr>
            <p:cNvPr id="1520" name="Google Shape;1520;p40"/>
            <p:cNvSpPr/>
            <p:nvPr/>
          </p:nvSpPr>
          <p:spPr>
            <a:xfrm>
              <a:off x="2707723" y="-942975"/>
              <a:ext cx="12178" cy="73849"/>
            </a:xfrm>
            <a:custGeom>
              <a:avLst/>
              <a:gdLst/>
              <a:ahLst/>
              <a:cxnLst/>
              <a:rect l="l" t="t" r="r" b="b"/>
              <a:pathLst>
                <a:path w="263" h="1595" extrusionOk="0">
                  <a:moveTo>
                    <a:pt x="1" y="0"/>
                  </a:moveTo>
                  <a:lnTo>
                    <a:pt x="1" y="1594"/>
                  </a:lnTo>
                  <a:lnTo>
                    <a:pt x="263" y="1594"/>
                  </a:lnTo>
                  <a:lnTo>
                    <a:pt x="263" y="0"/>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40"/>
            <p:cNvSpPr/>
            <p:nvPr/>
          </p:nvSpPr>
          <p:spPr>
            <a:xfrm>
              <a:off x="2707723" y="-790372"/>
              <a:ext cx="12178" cy="73848"/>
            </a:xfrm>
            <a:custGeom>
              <a:avLst/>
              <a:gdLst/>
              <a:ahLst/>
              <a:cxnLst/>
              <a:rect l="l" t="t" r="r" b="b"/>
              <a:pathLst>
                <a:path w="263" h="1595" extrusionOk="0">
                  <a:moveTo>
                    <a:pt x="1" y="1"/>
                  </a:moveTo>
                  <a:lnTo>
                    <a:pt x="1" y="1594"/>
                  </a:lnTo>
                  <a:lnTo>
                    <a:pt x="263" y="1594"/>
                  </a:lnTo>
                  <a:lnTo>
                    <a:pt x="263"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40"/>
            <p:cNvSpPr/>
            <p:nvPr/>
          </p:nvSpPr>
          <p:spPr>
            <a:xfrm>
              <a:off x="2753239" y="-836856"/>
              <a:ext cx="72788" cy="13195"/>
            </a:xfrm>
            <a:custGeom>
              <a:avLst/>
              <a:gdLst/>
              <a:ahLst/>
              <a:cxnLst/>
              <a:rect l="l" t="t" r="r" b="b"/>
              <a:pathLst>
                <a:path w="1572" h="285" extrusionOk="0">
                  <a:moveTo>
                    <a:pt x="0" y="1"/>
                  </a:moveTo>
                  <a:lnTo>
                    <a:pt x="0" y="284"/>
                  </a:lnTo>
                  <a:lnTo>
                    <a:pt x="1572" y="284"/>
                  </a:lnTo>
                  <a:lnTo>
                    <a:pt x="1572"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40"/>
            <p:cNvSpPr/>
            <p:nvPr/>
          </p:nvSpPr>
          <p:spPr>
            <a:xfrm>
              <a:off x="2600577" y="-836856"/>
              <a:ext cx="72834" cy="13195"/>
            </a:xfrm>
            <a:custGeom>
              <a:avLst/>
              <a:gdLst/>
              <a:ahLst/>
              <a:cxnLst/>
              <a:rect l="l" t="t" r="r" b="b"/>
              <a:pathLst>
                <a:path w="1573" h="285" extrusionOk="0">
                  <a:moveTo>
                    <a:pt x="1" y="1"/>
                  </a:moveTo>
                  <a:lnTo>
                    <a:pt x="1" y="284"/>
                  </a:lnTo>
                  <a:lnTo>
                    <a:pt x="1573" y="284"/>
                  </a:lnTo>
                  <a:lnTo>
                    <a:pt x="1573"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4" name="Google Shape;1524;p40"/>
          <p:cNvGrpSpPr/>
          <p:nvPr/>
        </p:nvGrpSpPr>
        <p:grpSpPr>
          <a:xfrm>
            <a:off x="8817931" y="3221825"/>
            <a:ext cx="157837" cy="175025"/>
            <a:chOff x="2600577" y="-942975"/>
            <a:chExt cx="225449" cy="226452"/>
          </a:xfrm>
        </p:grpSpPr>
        <p:sp>
          <p:nvSpPr>
            <p:cNvPr id="1525" name="Google Shape;1525;p40"/>
            <p:cNvSpPr/>
            <p:nvPr/>
          </p:nvSpPr>
          <p:spPr>
            <a:xfrm>
              <a:off x="2707723" y="-942975"/>
              <a:ext cx="12178" cy="73849"/>
            </a:xfrm>
            <a:custGeom>
              <a:avLst/>
              <a:gdLst/>
              <a:ahLst/>
              <a:cxnLst/>
              <a:rect l="l" t="t" r="r" b="b"/>
              <a:pathLst>
                <a:path w="263" h="1595" extrusionOk="0">
                  <a:moveTo>
                    <a:pt x="1" y="0"/>
                  </a:moveTo>
                  <a:lnTo>
                    <a:pt x="1" y="1594"/>
                  </a:lnTo>
                  <a:lnTo>
                    <a:pt x="263" y="1594"/>
                  </a:lnTo>
                  <a:lnTo>
                    <a:pt x="263" y="0"/>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40"/>
            <p:cNvSpPr/>
            <p:nvPr/>
          </p:nvSpPr>
          <p:spPr>
            <a:xfrm>
              <a:off x="2707723" y="-790372"/>
              <a:ext cx="12178" cy="73848"/>
            </a:xfrm>
            <a:custGeom>
              <a:avLst/>
              <a:gdLst/>
              <a:ahLst/>
              <a:cxnLst/>
              <a:rect l="l" t="t" r="r" b="b"/>
              <a:pathLst>
                <a:path w="263" h="1595" extrusionOk="0">
                  <a:moveTo>
                    <a:pt x="1" y="1"/>
                  </a:moveTo>
                  <a:lnTo>
                    <a:pt x="1" y="1594"/>
                  </a:lnTo>
                  <a:lnTo>
                    <a:pt x="263" y="1594"/>
                  </a:lnTo>
                  <a:lnTo>
                    <a:pt x="263"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40"/>
            <p:cNvSpPr/>
            <p:nvPr/>
          </p:nvSpPr>
          <p:spPr>
            <a:xfrm>
              <a:off x="2753239" y="-836856"/>
              <a:ext cx="72788" cy="13195"/>
            </a:xfrm>
            <a:custGeom>
              <a:avLst/>
              <a:gdLst/>
              <a:ahLst/>
              <a:cxnLst/>
              <a:rect l="l" t="t" r="r" b="b"/>
              <a:pathLst>
                <a:path w="1572" h="285" extrusionOk="0">
                  <a:moveTo>
                    <a:pt x="0" y="1"/>
                  </a:moveTo>
                  <a:lnTo>
                    <a:pt x="0" y="284"/>
                  </a:lnTo>
                  <a:lnTo>
                    <a:pt x="1572" y="284"/>
                  </a:lnTo>
                  <a:lnTo>
                    <a:pt x="1572"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40"/>
            <p:cNvSpPr/>
            <p:nvPr/>
          </p:nvSpPr>
          <p:spPr>
            <a:xfrm>
              <a:off x="2600577" y="-836856"/>
              <a:ext cx="72834" cy="13195"/>
            </a:xfrm>
            <a:custGeom>
              <a:avLst/>
              <a:gdLst/>
              <a:ahLst/>
              <a:cxnLst/>
              <a:rect l="l" t="t" r="r" b="b"/>
              <a:pathLst>
                <a:path w="1573" h="285" extrusionOk="0">
                  <a:moveTo>
                    <a:pt x="1" y="1"/>
                  </a:moveTo>
                  <a:lnTo>
                    <a:pt x="1" y="284"/>
                  </a:lnTo>
                  <a:lnTo>
                    <a:pt x="1573" y="284"/>
                  </a:lnTo>
                  <a:lnTo>
                    <a:pt x="1573"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29" name="Google Shape;1529;p40"/>
          <p:cNvSpPr/>
          <p:nvPr/>
        </p:nvSpPr>
        <p:spPr>
          <a:xfrm rot="1019727">
            <a:off x="8250993" y="3760750"/>
            <a:ext cx="716930" cy="740740"/>
          </a:xfrm>
          <a:custGeom>
            <a:avLst/>
            <a:gdLst/>
            <a:ahLst/>
            <a:cxnLst/>
            <a:rect l="l" t="t" r="r" b="b"/>
            <a:pathLst>
              <a:path w="45930" h="43598" extrusionOk="0">
                <a:moveTo>
                  <a:pt x="27755" y="0"/>
                </a:moveTo>
                <a:lnTo>
                  <a:pt x="25171" y="206"/>
                </a:lnTo>
                <a:lnTo>
                  <a:pt x="22611" y="663"/>
                </a:lnTo>
                <a:lnTo>
                  <a:pt x="20073" y="1372"/>
                </a:lnTo>
                <a:lnTo>
                  <a:pt x="17581" y="2287"/>
                </a:lnTo>
                <a:lnTo>
                  <a:pt x="15204" y="3407"/>
                </a:lnTo>
                <a:lnTo>
                  <a:pt x="12940" y="4687"/>
                </a:lnTo>
                <a:lnTo>
                  <a:pt x="10837" y="6150"/>
                </a:lnTo>
                <a:lnTo>
                  <a:pt x="8940" y="7728"/>
                </a:lnTo>
                <a:lnTo>
                  <a:pt x="8071" y="8574"/>
                </a:lnTo>
                <a:lnTo>
                  <a:pt x="7408" y="9259"/>
                </a:lnTo>
                <a:lnTo>
                  <a:pt x="6173" y="10700"/>
                </a:lnTo>
                <a:lnTo>
                  <a:pt x="5602" y="11431"/>
                </a:lnTo>
                <a:lnTo>
                  <a:pt x="4710" y="12689"/>
                </a:lnTo>
                <a:lnTo>
                  <a:pt x="3110" y="15524"/>
                </a:lnTo>
                <a:lnTo>
                  <a:pt x="1761" y="18656"/>
                </a:lnTo>
                <a:lnTo>
                  <a:pt x="732" y="22016"/>
                </a:lnTo>
                <a:lnTo>
                  <a:pt x="389" y="23731"/>
                </a:lnTo>
                <a:lnTo>
                  <a:pt x="206" y="24897"/>
                </a:lnTo>
                <a:lnTo>
                  <a:pt x="1" y="27252"/>
                </a:lnTo>
                <a:lnTo>
                  <a:pt x="23" y="29584"/>
                </a:lnTo>
                <a:lnTo>
                  <a:pt x="321" y="31847"/>
                </a:lnTo>
                <a:lnTo>
                  <a:pt x="869" y="34019"/>
                </a:lnTo>
                <a:lnTo>
                  <a:pt x="1738" y="36076"/>
                </a:lnTo>
                <a:lnTo>
                  <a:pt x="2927" y="37974"/>
                </a:lnTo>
                <a:lnTo>
                  <a:pt x="4436" y="39666"/>
                </a:lnTo>
                <a:lnTo>
                  <a:pt x="5350" y="40420"/>
                </a:lnTo>
                <a:lnTo>
                  <a:pt x="5853" y="40786"/>
                </a:lnTo>
                <a:lnTo>
                  <a:pt x="6905" y="41449"/>
                </a:lnTo>
                <a:lnTo>
                  <a:pt x="8551" y="42272"/>
                </a:lnTo>
                <a:lnTo>
                  <a:pt x="10860" y="43049"/>
                </a:lnTo>
                <a:lnTo>
                  <a:pt x="13283" y="43461"/>
                </a:lnTo>
                <a:lnTo>
                  <a:pt x="15775" y="43598"/>
                </a:lnTo>
                <a:lnTo>
                  <a:pt x="18290" y="43484"/>
                </a:lnTo>
                <a:lnTo>
                  <a:pt x="20759" y="43163"/>
                </a:lnTo>
                <a:lnTo>
                  <a:pt x="23160" y="42683"/>
                </a:lnTo>
                <a:lnTo>
                  <a:pt x="24326" y="42386"/>
                </a:lnTo>
                <a:lnTo>
                  <a:pt x="25537" y="42066"/>
                </a:lnTo>
                <a:lnTo>
                  <a:pt x="27915" y="41266"/>
                </a:lnTo>
                <a:lnTo>
                  <a:pt x="29081" y="40832"/>
                </a:lnTo>
                <a:lnTo>
                  <a:pt x="30224" y="40329"/>
                </a:lnTo>
                <a:lnTo>
                  <a:pt x="32464" y="39208"/>
                </a:lnTo>
                <a:lnTo>
                  <a:pt x="34613" y="37905"/>
                </a:lnTo>
                <a:lnTo>
                  <a:pt x="36625" y="36419"/>
                </a:lnTo>
                <a:lnTo>
                  <a:pt x="38500" y="34773"/>
                </a:lnTo>
                <a:lnTo>
                  <a:pt x="40215" y="32967"/>
                </a:lnTo>
                <a:lnTo>
                  <a:pt x="41746" y="31001"/>
                </a:lnTo>
                <a:lnTo>
                  <a:pt x="43072" y="28898"/>
                </a:lnTo>
                <a:lnTo>
                  <a:pt x="43644" y="27778"/>
                </a:lnTo>
                <a:lnTo>
                  <a:pt x="44192" y="26657"/>
                </a:lnTo>
                <a:lnTo>
                  <a:pt x="45015" y="24303"/>
                </a:lnTo>
                <a:lnTo>
                  <a:pt x="45610" y="21856"/>
                </a:lnTo>
                <a:lnTo>
                  <a:pt x="45907" y="19364"/>
                </a:lnTo>
                <a:lnTo>
                  <a:pt x="45930" y="16872"/>
                </a:lnTo>
                <a:lnTo>
                  <a:pt x="45656" y="14381"/>
                </a:lnTo>
                <a:lnTo>
                  <a:pt x="45061" y="11980"/>
                </a:lnTo>
                <a:lnTo>
                  <a:pt x="44192" y="9648"/>
                </a:lnTo>
                <a:lnTo>
                  <a:pt x="43621" y="8528"/>
                </a:lnTo>
                <a:lnTo>
                  <a:pt x="43278" y="7911"/>
                </a:lnTo>
                <a:lnTo>
                  <a:pt x="42501" y="6745"/>
                </a:lnTo>
                <a:lnTo>
                  <a:pt x="41701" y="5693"/>
                </a:lnTo>
                <a:lnTo>
                  <a:pt x="40809" y="4733"/>
                </a:lnTo>
                <a:lnTo>
                  <a:pt x="39391" y="3453"/>
                </a:lnTo>
                <a:lnTo>
                  <a:pt x="37334" y="2104"/>
                </a:lnTo>
                <a:lnTo>
                  <a:pt x="35093" y="1098"/>
                </a:lnTo>
                <a:lnTo>
                  <a:pt x="32739" y="412"/>
                </a:lnTo>
                <a:lnTo>
                  <a:pt x="30270" y="46"/>
                </a:lnTo>
                <a:lnTo>
                  <a:pt x="277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30" name="Google Shape;1530;p40"/>
          <p:cNvGrpSpPr/>
          <p:nvPr/>
        </p:nvGrpSpPr>
        <p:grpSpPr>
          <a:xfrm>
            <a:off x="6273159" y="1551866"/>
            <a:ext cx="2639972" cy="2168699"/>
            <a:chOff x="4705525" y="1038800"/>
            <a:chExt cx="3770850" cy="2805925"/>
          </a:xfrm>
        </p:grpSpPr>
        <p:sp>
          <p:nvSpPr>
            <p:cNvPr id="1531" name="Google Shape;1531;p40"/>
            <p:cNvSpPr/>
            <p:nvPr/>
          </p:nvSpPr>
          <p:spPr>
            <a:xfrm>
              <a:off x="4705525" y="1038800"/>
              <a:ext cx="3770850" cy="2805925"/>
            </a:xfrm>
            <a:custGeom>
              <a:avLst/>
              <a:gdLst/>
              <a:ahLst/>
              <a:cxnLst/>
              <a:rect l="l" t="t" r="r" b="b"/>
              <a:pathLst>
                <a:path w="150834" h="112237" extrusionOk="0">
                  <a:moveTo>
                    <a:pt x="100333" y="1"/>
                  </a:moveTo>
                  <a:lnTo>
                    <a:pt x="95403" y="34"/>
                  </a:lnTo>
                  <a:lnTo>
                    <a:pt x="90474" y="235"/>
                  </a:lnTo>
                  <a:lnTo>
                    <a:pt x="83096" y="906"/>
                  </a:lnTo>
                  <a:lnTo>
                    <a:pt x="73372" y="2180"/>
                  </a:lnTo>
                  <a:lnTo>
                    <a:pt x="68677" y="2918"/>
                  </a:lnTo>
                  <a:lnTo>
                    <a:pt x="62440" y="3890"/>
                  </a:lnTo>
                  <a:lnTo>
                    <a:pt x="53218" y="5534"/>
                  </a:lnTo>
                  <a:lnTo>
                    <a:pt x="47149" y="6808"/>
                  </a:lnTo>
                  <a:lnTo>
                    <a:pt x="41146" y="8350"/>
                  </a:lnTo>
                  <a:lnTo>
                    <a:pt x="35278" y="10228"/>
                  </a:lnTo>
                  <a:lnTo>
                    <a:pt x="29477" y="12509"/>
                  </a:lnTo>
                  <a:lnTo>
                    <a:pt x="23809" y="15258"/>
                  </a:lnTo>
                  <a:lnTo>
                    <a:pt x="20993" y="16868"/>
                  </a:lnTo>
                  <a:lnTo>
                    <a:pt x="19215" y="17974"/>
                  </a:lnTo>
                  <a:lnTo>
                    <a:pt x="15896" y="20456"/>
                  </a:lnTo>
                  <a:lnTo>
                    <a:pt x="12811" y="23273"/>
                  </a:lnTo>
                  <a:lnTo>
                    <a:pt x="9994" y="26358"/>
                  </a:lnTo>
                  <a:lnTo>
                    <a:pt x="8753" y="28034"/>
                  </a:lnTo>
                  <a:lnTo>
                    <a:pt x="7512" y="29711"/>
                  </a:lnTo>
                  <a:lnTo>
                    <a:pt x="5299" y="33400"/>
                  </a:lnTo>
                  <a:lnTo>
                    <a:pt x="3388" y="37390"/>
                  </a:lnTo>
                  <a:lnTo>
                    <a:pt x="1812" y="41548"/>
                  </a:lnTo>
                  <a:lnTo>
                    <a:pt x="705" y="45841"/>
                  </a:lnTo>
                  <a:lnTo>
                    <a:pt x="101" y="50234"/>
                  </a:lnTo>
                  <a:lnTo>
                    <a:pt x="1" y="54559"/>
                  </a:lnTo>
                  <a:lnTo>
                    <a:pt x="370" y="57779"/>
                  </a:lnTo>
                  <a:lnTo>
                    <a:pt x="806" y="59858"/>
                  </a:lnTo>
                  <a:lnTo>
                    <a:pt x="1107" y="60897"/>
                  </a:lnTo>
                  <a:lnTo>
                    <a:pt x="1644" y="62607"/>
                  </a:lnTo>
                  <a:lnTo>
                    <a:pt x="3086" y="65726"/>
                  </a:lnTo>
                  <a:lnTo>
                    <a:pt x="4863" y="68476"/>
                  </a:lnTo>
                  <a:lnTo>
                    <a:pt x="7009" y="70890"/>
                  </a:lnTo>
                  <a:lnTo>
                    <a:pt x="9424" y="72969"/>
                  </a:lnTo>
                  <a:lnTo>
                    <a:pt x="12073" y="74780"/>
                  </a:lnTo>
                  <a:lnTo>
                    <a:pt x="14957" y="76356"/>
                  </a:lnTo>
                  <a:lnTo>
                    <a:pt x="18008" y="77664"/>
                  </a:lnTo>
                  <a:lnTo>
                    <a:pt x="21227" y="78770"/>
                  </a:lnTo>
                  <a:lnTo>
                    <a:pt x="24514" y="79709"/>
                  </a:lnTo>
                  <a:lnTo>
                    <a:pt x="29577" y="80816"/>
                  </a:lnTo>
                  <a:lnTo>
                    <a:pt x="39738" y="82392"/>
                  </a:lnTo>
                  <a:lnTo>
                    <a:pt x="45975" y="83163"/>
                  </a:lnTo>
                  <a:lnTo>
                    <a:pt x="48054" y="83499"/>
                  </a:lnTo>
                  <a:lnTo>
                    <a:pt x="52179" y="84672"/>
                  </a:lnTo>
                  <a:lnTo>
                    <a:pt x="56270" y="86315"/>
                  </a:lnTo>
                  <a:lnTo>
                    <a:pt x="60327" y="88361"/>
                  </a:lnTo>
                  <a:lnTo>
                    <a:pt x="66263" y="91815"/>
                  </a:lnTo>
                  <a:lnTo>
                    <a:pt x="73841" y="96577"/>
                  </a:lnTo>
                  <a:lnTo>
                    <a:pt x="77429" y="98723"/>
                  </a:lnTo>
                  <a:lnTo>
                    <a:pt x="79844" y="100098"/>
                  </a:lnTo>
                  <a:lnTo>
                    <a:pt x="85209" y="103049"/>
                  </a:lnTo>
                  <a:lnTo>
                    <a:pt x="91044" y="105966"/>
                  </a:lnTo>
                  <a:lnTo>
                    <a:pt x="97214" y="108615"/>
                  </a:lnTo>
                  <a:lnTo>
                    <a:pt x="101942" y="110258"/>
                  </a:lnTo>
                  <a:lnTo>
                    <a:pt x="105128" y="111097"/>
                  </a:lnTo>
                  <a:lnTo>
                    <a:pt x="108280" y="111767"/>
                  </a:lnTo>
                  <a:lnTo>
                    <a:pt x="111432" y="112136"/>
                  </a:lnTo>
                  <a:lnTo>
                    <a:pt x="114551" y="112237"/>
                  </a:lnTo>
                  <a:lnTo>
                    <a:pt x="117569" y="112036"/>
                  </a:lnTo>
                  <a:lnTo>
                    <a:pt x="120520" y="111465"/>
                  </a:lnTo>
                  <a:lnTo>
                    <a:pt x="123370" y="110493"/>
                  </a:lnTo>
                  <a:lnTo>
                    <a:pt x="124745" y="109856"/>
                  </a:lnTo>
                  <a:lnTo>
                    <a:pt x="125851" y="109252"/>
                  </a:lnTo>
                  <a:lnTo>
                    <a:pt x="127964" y="107944"/>
                  </a:lnTo>
                  <a:lnTo>
                    <a:pt x="129976" y="106402"/>
                  </a:lnTo>
                  <a:lnTo>
                    <a:pt x="131854" y="104725"/>
                  </a:lnTo>
                  <a:lnTo>
                    <a:pt x="133631" y="102914"/>
                  </a:lnTo>
                  <a:lnTo>
                    <a:pt x="135274" y="100970"/>
                  </a:lnTo>
                  <a:lnTo>
                    <a:pt x="137555" y="97851"/>
                  </a:lnTo>
                  <a:lnTo>
                    <a:pt x="140237" y="93357"/>
                  </a:lnTo>
                  <a:lnTo>
                    <a:pt x="142551" y="88663"/>
                  </a:lnTo>
                  <a:lnTo>
                    <a:pt x="144530" y="83868"/>
                  </a:lnTo>
                  <a:lnTo>
                    <a:pt x="146206" y="79106"/>
                  </a:lnTo>
                  <a:lnTo>
                    <a:pt x="146910" y="76826"/>
                  </a:lnTo>
                  <a:lnTo>
                    <a:pt x="147950" y="73204"/>
                  </a:lnTo>
                  <a:lnTo>
                    <a:pt x="149224" y="67604"/>
                  </a:lnTo>
                  <a:lnTo>
                    <a:pt x="149861" y="63781"/>
                  </a:lnTo>
                  <a:lnTo>
                    <a:pt x="150364" y="59958"/>
                  </a:lnTo>
                  <a:lnTo>
                    <a:pt x="150700" y="56102"/>
                  </a:lnTo>
                  <a:lnTo>
                    <a:pt x="150834" y="52212"/>
                  </a:lnTo>
                  <a:lnTo>
                    <a:pt x="150800" y="48356"/>
                  </a:lnTo>
                  <a:lnTo>
                    <a:pt x="150532" y="44499"/>
                  </a:lnTo>
                  <a:lnTo>
                    <a:pt x="150029" y="40710"/>
                  </a:lnTo>
                  <a:lnTo>
                    <a:pt x="149325" y="36954"/>
                  </a:lnTo>
                  <a:lnTo>
                    <a:pt x="148352" y="33266"/>
                  </a:lnTo>
                  <a:lnTo>
                    <a:pt x="147112" y="29644"/>
                  </a:lnTo>
                  <a:lnTo>
                    <a:pt x="145636" y="26157"/>
                  </a:lnTo>
                  <a:lnTo>
                    <a:pt x="143859" y="22736"/>
                  </a:lnTo>
                  <a:lnTo>
                    <a:pt x="141813" y="19483"/>
                  </a:lnTo>
                  <a:lnTo>
                    <a:pt x="140673" y="17907"/>
                  </a:lnTo>
                  <a:lnTo>
                    <a:pt x="139030" y="15828"/>
                  </a:lnTo>
                  <a:lnTo>
                    <a:pt x="135543" y="12207"/>
                  </a:lnTo>
                  <a:lnTo>
                    <a:pt x="131787" y="9122"/>
                  </a:lnTo>
                  <a:lnTo>
                    <a:pt x="127763" y="6540"/>
                  </a:lnTo>
                  <a:lnTo>
                    <a:pt x="123571" y="4461"/>
                  </a:lnTo>
                  <a:lnTo>
                    <a:pt x="119178" y="2851"/>
                  </a:lnTo>
                  <a:lnTo>
                    <a:pt x="114651" y="1610"/>
                  </a:lnTo>
                  <a:lnTo>
                    <a:pt x="109957" y="772"/>
                  </a:lnTo>
                  <a:lnTo>
                    <a:pt x="105195" y="235"/>
                  </a:lnTo>
                  <a:lnTo>
                    <a:pt x="100333" y="1"/>
                  </a:lnTo>
                  <a:close/>
                </a:path>
              </a:pathLst>
            </a:custGeom>
            <a:solidFill>
              <a:srgbClr val="6ED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40"/>
            <p:cNvSpPr/>
            <p:nvPr/>
          </p:nvSpPr>
          <p:spPr>
            <a:xfrm>
              <a:off x="4705525" y="1038800"/>
              <a:ext cx="3770850" cy="2805925"/>
            </a:xfrm>
            <a:custGeom>
              <a:avLst/>
              <a:gdLst/>
              <a:ahLst/>
              <a:cxnLst/>
              <a:rect l="l" t="t" r="r" b="b"/>
              <a:pathLst>
                <a:path w="150834" h="112237" extrusionOk="0">
                  <a:moveTo>
                    <a:pt x="100333" y="1"/>
                  </a:moveTo>
                  <a:lnTo>
                    <a:pt x="95403" y="34"/>
                  </a:lnTo>
                  <a:lnTo>
                    <a:pt x="90474" y="235"/>
                  </a:lnTo>
                  <a:lnTo>
                    <a:pt x="83096" y="906"/>
                  </a:lnTo>
                  <a:lnTo>
                    <a:pt x="73372" y="2180"/>
                  </a:lnTo>
                  <a:lnTo>
                    <a:pt x="68677" y="2918"/>
                  </a:lnTo>
                  <a:lnTo>
                    <a:pt x="62440" y="3890"/>
                  </a:lnTo>
                  <a:lnTo>
                    <a:pt x="53218" y="5534"/>
                  </a:lnTo>
                  <a:lnTo>
                    <a:pt x="47149" y="6808"/>
                  </a:lnTo>
                  <a:lnTo>
                    <a:pt x="41146" y="8350"/>
                  </a:lnTo>
                  <a:lnTo>
                    <a:pt x="35278" y="10228"/>
                  </a:lnTo>
                  <a:lnTo>
                    <a:pt x="29477" y="12509"/>
                  </a:lnTo>
                  <a:lnTo>
                    <a:pt x="23809" y="15258"/>
                  </a:lnTo>
                  <a:lnTo>
                    <a:pt x="20993" y="16868"/>
                  </a:lnTo>
                  <a:lnTo>
                    <a:pt x="19215" y="17974"/>
                  </a:lnTo>
                  <a:lnTo>
                    <a:pt x="15896" y="20456"/>
                  </a:lnTo>
                  <a:lnTo>
                    <a:pt x="12811" y="23273"/>
                  </a:lnTo>
                  <a:lnTo>
                    <a:pt x="9994" y="26358"/>
                  </a:lnTo>
                  <a:lnTo>
                    <a:pt x="8753" y="28034"/>
                  </a:lnTo>
                  <a:lnTo>
                    <a:pt x="7512" y="29711"/>
                  </a:lnTo>
                  <a:lnTo>
                    <a:pt x="5299" y="33400"/>
                  </a:lnTo>
                  <a:lnTo>
                    <a:pt x="3388" y="37390"/>
                  </a:lnTo>
                  <a:lnTo>
                    <a:pt x="1812" y="41548"/>
                  </a:lnTo>
                  <a:lnTo>
                    <a:pt x="705" y="45841"/>
                  </a:lnTo>
                  <a:lnTo>
                    <a:pt x="101" y="50234"/>
                  </a:lnTo>
                  <a:lnTo>
                    <a:pt x="1" y="54559"/>
                  </a:lnTo>
                  <a:lnTo>
                    <a:pt x="370" y="57779"/>
                  </a:lnTo>
                  <a:lnTo>
                    <a:pt x="806" y="59858"/>
                  </a:lnTo>
                  <a:lnTo>
                    <a:pt x="1107" y="60897"/>
                  </a:lnTo>
                  <a:lnTo>
                    <a:pt x="1644" y="62607"/>
                  </a:lnTo>
                  <a:lnTo>
                    <a:pt x="3086" y="65726"/>
                  </a:lnTo>
                  <a:lnTo>
                    <a:pt x="4863" y="68476"/>
                  </a:lnTo>
                  <a:lnTo>
                    <a:pt x="7009" y="70890"/>
                  </a:lnTo>
                  <a:lnTo>
                    <a:pt x="9424" y="72969"/>
                  </a:lnTo>
                  <a:lnTo>
                    <a:pt x="12073" y="74780"/>
                  </a:lnTo>
                  <a:lnTo>
                    <a:pt x="14957" y="76356"/>
                  </a:lnTo>
                  <a:lnTo>
                    <a:pt x="18008" y="77664"/>
                  </a:lnTo>
                  <a:lnTo>
                    <a:pt x="21227" y="78770"/>
                  </a:lnTo>
                  <a:lnTo>
                    <a:pt x="24514" y="79709"/>
                  </a:lnTo>
                  <a:lnTo>
                    <a:pt x="29577" y="80816"/>
                  </a:lnTo>
                  <a:lnTo>
                    <a:pt x="39738" y="82392"/>
                  </a:lnTo>
                  <a:lnTo>
                    <a:pt x="45975" y="83163"/>
                  </a:lnTo>
                  <a:lnTo>
                    <a:pt x="48054" y="83499"/>
                  </a:lnTo>
                  <a:lnTo>
                    <a:pt x="52179" y="84672"/>
                  </a:lnTo>
                  <a:lnTo>
                    <a:pt x="56270" y="86315"/>
                  </a:lnTo>
                  <a:lnTo>
                    <a:pt x="60327" y="88361"/>
                  </a:lnTo>
                  <a:lnTo>
                    <a:pt x="66263" y="91815"/>
                  </a:lnTo>
                  <a:lnTo>
                    <a:pt x="73841" y="96577"/>
                  </a:lnTo>
                  <a:lnTo>
                    <a:pt x="77429" y="98723"/>
                  </a:lnTo>
                  <a:lnTo>
                    <a:pt x="79844" y="100098"/>
                  </a:lnTo>
                  <a:lnTo>
                    <a:pt x="85209" y="103049"/>
                  </a:lnTo>
                  <a:lnTo>
                    <a:pt x="91044" y="105966"/>
                  </a:lnTo>
                  <a:lnTo>
                    <a:pt x="97214" y="108615"/>
                  </a:lnTo>
                  <a:lnTo>
                    <a:pt x="101942" y="110258"/>
                  </a:lnTo>
                  <a:lnTo>
                    <a:pt x="105128" y="111097"/>
                  </a:lnTo>
                  <a:lnTo>
                    <a:pt x="108280" y="111767"/>
                  </a:lnTo>
                  <a:lnTo>
                    <a:pt x="111432" y="112136"/>
                  </a:lnTo>
                  <a:lnTo>
                    <a:pt x="114551" y="112237"/>
                  </a:lnTo>
                  <a:lnTo>
                    <a:pt x="117569" y="112036"/>
                  </a:lnTo>
                  <a:lnTo>
                    <a:pt x="120520" y="111465"/>
                  </a:lnTo>
                  <a:lnTo>
                    <a:pt x="123370" y="110493"/>
                  </a:lnTo>
                  <a:lnTo>
                    <a:pt x="124745" y="109856"/>
                  </a:lnTo>
                  <a:lnTo>
                    <a:pt x="125851" y="109252"/>
                  </a:lnTo>
                  <a:lnTo>
                    <a:pt x="127964" y="107944"/>
                  </a:lnTo>
                  <a:lnTo>
                    <a:pt x="129976" y="106402"/>
                  </a:lnTo>
                  <a:lnTo>
                    <a:pt x="131854" y="104725"/>
                  </a:lnTo>
                  <a:lnTo>
                    <a:pt x="133631" y="102914"/>
                  </a:lnTo>
                  <a:lnTo>
                    <a:pt x="135274" y="100970"/>
                  </a:lnTo>
                  <a:lnTo>
                    <a:pt x="137555" y="97851"/>
                  </a:lnTo>
                  <a:lnTo>
                    <a:pt x="140237" y="93357"/>
                  </a:lnTo>
                  <a:lnTo>
                    <a:pt x="142551" y="88663"/>
                  </a:lnTo>
                  <a:lnTo>
                    <a:pt x="144530" y="83868"/>
                  </a:lnTo>
                  <a:lnTo>
                    <a:pt x="146206" y="79106"/>
                  </a:lnTo>
                  <a:lnTo>
                    <a:pt x="146910" y="76826"/>
                  </a:lnTo>
                  <a:lnTo>
                    <a:pt x="147950" y="73204"/>
                  </a:lnTo>
                  <a:lnTo>
                    <a:pt x="149224" y="67604"/>
                  </a:lnTo>
                  <a:lnTo>
                    <a:pt x="149861" y="63781"/>
                  </a:lnTo>
                  <a:lnTo>
                    <a:pt x="150364" y="59958"/>
                  </a:lnTo>
                  <a:lnTo>
                    <a:pt x="150700" y="56102"/>
                  </a:lnTo>
                  <a:lnTo>
                    <a:pt x="150834" y="52212"/>
                  </a:lnTo>
                  <a:lnTo>
                    <a:pt x="150800" y="48356"/>
                  </a:lnTo>
                  <a:lnTo>
                    <a:pt x="150532" y="44499"/>
                  </a:lnTo>
                  <a:lnTo>
                    <a:pt x="150029" y="40710"/>
                  </a:lnTo>
                  <a:lnTo>
                    <a:pt x="149325" y="36954"/>
                  </a:lnTo>
                  <a:lnTo>
                    <a:pt x="148352" y="33266"/>
                  </a:lnTo>
                  <a:lnTo>
                    <a:pt x="147112" y="29644"/>
                  </a:lnTo>
                  <a:lnTo>
                    <a:pt x="145636" y="26157"/>
                  </a:lnTo>
                  <a:lnTo>
                    <a:pt x="143859" y="22736"/>
                  </a:lnTo>
                  <a:lnTo>
                    <a:pt x="141813" y="19483"/>
                  </a:lnTo>
                  <a:lnTo>
                    <a:pt x="140673" y="17907"/>
                  </a:lnTo>
                  <a:lnTo>
                    <a:pt x="139030" y="15828"/>
                  </a:lnTo>
                  <a:lnTo>
                    <a:pt x="135543" y="12207"/>
                  </a:lnTo>
                  <a:lnTo>
                    <a:pt x="131787" y="9122"/>
                  </a:lnTo>
                  <a:lnTo>
                    <a:pt x="127763" y="6540"/>
                  </a:lnTo>
                  <a:lnTo>
                    <a:pt x="123571" y="4461"/>
                  </a:lnTo>
                  <a:lnTo>
                    <a:pt x="119178" y="2851"/>
                  </a:lnTo>
                  <a:lnTo>
                    <a:pt x="114651" y="1610"/>
                  </a:lnTo>
                  <a:lnTo>
                    <a:pt x="109957" y="772"/>
                  </a:lnTo>
                  <a:lnTo>
                    <a:pt x="105195" y="235"/>
                  </a:lnTo>
                  <a:lnTo>
                    <a:pt x="1003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40"/>
            <p:cNvSpPr/>
            <p:nvPr/>
          </p:nvSpPr>
          <p:spPr>
            <a:xfrm>
              <a:off x="4921825" y="1061425"/>
              <a:ext cx="1898000" cy="2407725"/>
            </a:xfrm>
            <a:custGeom>
              <a:avLst/>
              <a:gdLst/>
              <a:ahLst/>
              <a:cxnLst/>
              <a:rect l="l" t="t" r="r" b="b"/>
              <a:pathLst>
                <a:path w="75920" h="96309" extrusionOk="0">
                  <a:moveTo>
                    <a:pt x="0" y="1"/>
                  </a:moveTo>
                  <a:lnTo>
                    <a:pt x="0" y="96309"/>
                  </a:lnTo>
                  <a:lnTo>
                    <a:pt x="75920" y="96309"/>
                  </a:lnTo>
                  <a:lnTo>
                    <a:pt x="75920" y="1"/>
                  </a:lnTo>
                  <a:close/>
                </a:path>
              </a:pathLst>
            </a:custGeom>
            <a:solidFill>
              <a:schemeClr val="lt2"/>
            </a:solidFill>
            <a:ln w="75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40"/>
            <p:cNvSpPr/>
            <p:nvPr/>
          </p:nvSpPr>
          <p:spPr>
            <a:xfrm>
              <a:off x="4921825" y="1061425"/>
              <a:ext cx="1898000" cy="143400"/>
            </a:xfrm>
            <a:custGeom>
              <a:avLst/>
              <a:gdLst/>
              <a:ahLst/>
              <a:cxnLst/>
              <a:rect l="l" t="t" r="r" b="b"/>
              <a:pathLst>
                <a:path w="75920" h="5736" extrusionOk="0">
                  <a:moveTo>
                    <a:pt x="0" y="1"/>
                  </a:moveTo>
                  <a:lnTo>
                    <a:pt x="0" y="5735"/>
                  </a:lnTo>
                  <a:lnTo>
                    <a:pt x="75920" y="5735"/>
                  </a:lnTo>
                  <a:lnTo>
                    <a:pt x="75920" y="1"/>
                  </a:lnTo>
                  <a:close/>
                </a:path>
              </a:pathLst>
            </a:custGeom>
            <a:solidFill>
              <a:schemeClr val="dk2"/>
            </a:solidFill>
            <a:ln w="75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40"/>
            <p:cNvSpPr/>
            <p:nvPr/>
          </p:nvSpPr>
          <p:spPr>
            <a:xfrm>
              <a:off x="4976325" y="2740625"/>
              <a:ext cx="320250" cy="680750"/>
            </a:xfrm>
            <a:custGeom>
              <a:avLst/>
              <a:gdLst/>
              <a:ahLst/>
              <a:cxnLst/>
              <a:rect l="l" t="t" r="r" b="b"/>
              <a:pathLst>
                <a:path w="12810" h="27230" extrusionOk="0">
                  <a:moveTo>
                    <a:pt x="0" y="0"/>
                  </a:moveTo>
                  <a:lnTo>
                    <a:pt x="0" y="27229"/>
                  </a:lnTo>
                  <a:lnTo>
                    <a:pt x="12810" y="27229"/>
                  </a:lnTo>
                  <a:lnTo>
                    <a:pt x="12810" y="0"/>
                  </a:lnTo>
                  <a:close/>
                </a:path>
              </a:pathLst>
            </a:custGeom>
            <a:solidFill>
              <a:srgbClr val="6ED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40"/>
            <p:cNvSpPr/>
            <p:nvPr/>
          </p:nvSpPr>
          <p:spPr>
            <a:xfrm>
              <a:off x="4976325" y="2740625"/>
              <a:ext cx="320250" cy="680750"/>
            </a:xfrm>
            <a:custGeom>
              <a:avLst/>
              <a:gdLst/>
              <a:ahLst/>
              <a:cxnLst/>
              <a:rect l="l" t="t" r="r" b="b"/>
              <a:pathLst>
                <a:path w="12810" h="27230" extrusionOk="0">
                  <a:moveTo>
                    <a:pt x="0" y="0"/>
                  </a:moveTo>
                  <a:lnTo>
                    <a:pt x="0" y="27229"/>
                  </a:lnTo>
                  <a:lnTo>
                    <a:pt x="12810" y="27229"/>
                  </a:lnTo>
                  <a:lnTo>
                    <a:pt x="1281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40"/>
            <p:cNvSpPr/>
            <p:nvPr/>
          </p:nvSpPr>
          <p:spPr>
            <a:xfrm>
              <a:off x="5325900" y="2740625"/>
              <a:ext cx="321100" cy="680750"/>
            </a:xfrm>
            <a:custGeom>
              <a:avLst/>
              <a:gdLst/>
              <a:ahLst/>
              <a:cxnLst/>
              <a:rect l="l" t="t" r="r" b="b"/>
              <a:pathLst>
                <a:path w="12844" h="27230" extrusionOk="0">
                  <a:moveTo>
                    <a:pt x="0" y="0"/>
                  </a:moveTo>
                  <a:lnTo>
                    <a:pt x="0" y="27229"/>
                  </a:lnTo>
                  <a:lnTo>
                    <a:pt x="12844" y="27229"/>
                  </a:lnTo>
                  <a:lnTo>
                    <a:pt x="12844" y="0"/>
                  </a:lnTo>
                  <a:close/>
                </a:path>
              </a:pathLst>
            </a:custGeom>
            <a:solidFill>
              <a:srgbClr val="6ED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40"/>
            <p:cNvSpPr/>
            <p:nvPr/>
          </p:nvSpPr>
          <p:spPr>
            <a:xfrm>
              <a:off x="5325900" y="2740625"/>
              <a:ext cx="321100" cy="680750"/>
            </a:xfrm>
            <a:custGeom>
              <a:avLst/>
              <a:gdLst/>
              <a:ahLst/>
              <a:cxnLst/>
              <a:rect l="l" t="t" r="r" b="b"/>
              <a:pathLst>
                <a:path w="12844" h="27230" extrusionOk="0">
                  <a:moveTo>
                    <a:pt x="0" y="0"/>
                  </a:moveTo>
                  <a:lnTo>
                    <a:pt x="0" y="27229"/>
                  </a:lnTo>
                  <a:lnTo>
                    <a:pt x="12844" y="27229"/>
                  </a:lnTo>
                  <a:lnTo>
                    <a:pt x="1284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40"/>
            <p:cNvSpPr/>
            <p:nvPr/>
          </p:nvSpPr>
          <p:spPr>
            <a:xfrm>
              <a:off x="5697275" y="2740625"/>
              <a:ext cx="321125" cy="680750"/>
            </a:xfrm>
            <a:custGeom>
              <a:avLst/>
              <a:gdLst/>
              <a:ahLst/>
              <a:cxnLst/>
              <a:rect l="l" t="t" r="r" b="b"/>
              <a:pathLst>
                <a:path w="12845" h="27230" extrusionOk="0">
                  <a:moveTo>
                    <a:pt x="1" y="0"/>
                  </a:moveTo>
                  <a:lnTo>
                    <a:pt x="1" y="27229"/>
                  </a:lnTo>
                  <a:lnTo>
                    <a:pt x="12844" y="27229"/>
                  </a:lnTo>
                  <a:lnTo>
                    <a:pt x="12844" y="0"/>
                  </a:lnTo>
                  <a:close/>
                </a:path>
              </a:pathLst>
            </a:custGeom>
            <a:solidFill>
              <a:srgbClr val="6ED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40"/>
            <p:cNvSpPr/>
            <p:nvPr/>
          </p:nvSpPr>
          <p:spPr>
            <a:xfrm>
              <a:off x="5697275" y="2740625"/>
              <a:ext cx="321125" cy="680750"/>
            </a:xfrm>
            <a:custGeom>
              <a:avLst/>
              <a:gdLst/>
              <a:ahLst/>
              <a:cxnLst/>
              <a:rect l="l" t="t" r="r" b="b"/>
              <a:pathLst>
                <a:path w="12845" h="27230" extrusionOk="0">
                  <a:moveTo>
                    <a:pt x="1" y="0"/>
                  </a:moveTo>
                  <a:lnTo>
                    <a:pt x="1" y="27229"/>
                  </a:lnTo>
                  <a:lnTo>
                    <a:pt x="12844" y="27229"/>
                  </a:lnTo>
                  <a:lnTo>
                    <a:pt x="1284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40"/>
            <p:cNvSpPr/>
            <p:nvPr/>
          </p:nvSpPr>
          <p:spPr>
            <a:xfrm>
              <a:off x="6069500" y="2740625"/>
              <a:ext cx="321100" cy="680750"/>
            </a:xfrm>
            <a:custGeom>
              <a:avLst/>
              <a:gdLst/>
              <a:ahLst/>
              <a:cxnLst/>
              <a:rect l="l" t="t" r="r" b="b"/>
              <a:pathLst>
                <a:path w="12844" h="27230" extrusionOk="0">
                  <a:moveTo>
                    <a:pt x="1" y="0"/>
                  </a:moveTo>
                  <a:lnTo>
                    <a:pt x="1" y="27229"/>
                  </a:lnTo>
                  <a:lnTo>
                    <a:pt x="12844" y="27229"/>
                  </a:lnTo>
                  <a:lnTo>
                    <a:pt x="12844" y="0"/>
                  </a:lnTo>
                  <a:close/>
                </a:path>
              </a:pathLst>
            </a:custGeom>
            <a:solidFill>
              <a:srgbClr val="6ED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40"/>
            <p:cNvSpPr/>
            <p:nvPr/>
          </p:nvSpPr>
          <p:spPr>
            <a:xfrm>
              <a:off x="6069500" y="2740625"/>
              <a:ext cx="321100" cy="680750"/>
            </a:xfrm>
            <a:custGeom>
              <a:avLst/>
              <a:gdLst/>
              <a:ahLst/>
              <a:cxnLst/>
              <a:rect l="l" t="t" r="r" b="b"/>
              <a:pathLst>
                <a:path w="12844" h="27230" extrusionOk="0">
                  <a:moveTo>
                    <a:pt x="1" y="0"/>
                  </a:moveTo>
                  <a:lnTo>
                    <a:pt x="1" y="27229"/>
                  </a:lnTo>
                  <a:lnTo>
                    <a:pt x="12844" y="27229"/>
                  </a:lnTo>
                  <a:lnTo>
                    <a:pt x="1284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40"/>
            <p:cNvSpPr/>
            <p:nvPr/>
          </p:nvSpPr>
          <p:spPr>
            <a:xfrm>
              <a:off x="6450100" y="2740625"/>
              <a:ext cx="321100" cy="680750"/>
            </a:xfrm>
            <a:custGeom>
              <a:avLst/>
              <a:gdLst/>
              <a:ahLst/>
              <a:cxnLst/>
              <a:rect l="l" t="t" r="r" b="b"/>
              <a:pathLst>
                <a:path w="12844" h="27230" extrusionOk="0">
                  <a:moveTo>
                    <a:pt x="1" y="0"/>
                  </a:moveTo>
                  <a:lnTo>
                    <a:pt x="1" y="27229"/>
                  </a:lnTo>
                  <a:lnTo>
                    <a:pt x="12844" y="27229"/>
                  </a:lnTo>
                  <a:lnTo>
                    <a:pt x="12844" y="0"/>
                  </a:lnTo>
                  <a:close/>
                </a:path>
              </a:pathLst>
            </a:custGeom>
            <a:solidFill>
              <a:srgbClr val="FFFFFF"/>
            </a:solidFill>
            <a:ln w="75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40"/>
            <p:cNvSpPr/>
            <p:nvPr/>
          </p:nvSpPr>
          <p:spPr>
            <a:xfrm>
              <a:off x="4976325" y="1117600"/>
              <a:ext cx="1789850" cy="165175"/>
            </a:xfrm>
            <a:custGeom>
              <a:avLst/>
              <a:gdLst/>
              <a:ahLst/>
              <a:cxnLst/>
              <a:rect l="l" t="t" r="r" b="b"/>
              <a:pathLst>
                <a:path w="71594" h="6607" extrusionOk="0">
                  <a:moveTo>
                    <a:pt x="0" y="1"/>
                  </a:moveTo>
                  <a:lnTo>
                    <a:pt x="0" y="6607"/>
                  </a:lnTo>
                  <a:lnTo>
                    <a:pt x="71594" y="6607"/>
                  </a:lnTo>
                  <a:lnTo>
                    <a:pt x="71594" y="1"/>
                  </a:lnTo>
                  <a:close/>
                </a:path>
              </a:pathLst>
            </a:custGeom>
            <a:solidFill>
              <a:srgbClr val="6ED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40"/>
            <p:cNvSpPr/>
            <p:nvPr/>
          </p:nvSpPr>
          <p:spPr>
            <a:xfrm>
              <a:off x="4976325" y="1117600"/>
              <a:ext cx="1789850" cy="165175"/>
            </a:xfrm>
            <a:custGeom>
              <a:avLst/>
              <a:gdLst/>
              <a:ahLst/>
              <a:cxnLst/>
              <a:rect l="l" t="t" r="r" b="b"/>
              <a:pathLst>
                <a:path w="71594" h="6607" extrusionOk="0">
                  <a:moveTo>
                    <a:pt x="0" y="1"/>
                  </a:moveTo>
                  <a:lnTo>
                    <a:pt x="0" y="6607"/>
                  </a:lnTo>
                  <a:lnTo>
                    <a:pt x="71594" y="6607"/>
                  </a:lnTo>
                  <a:lnTo>
                    <a:pt x="7159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40"/>
            <p:cNvSpPr/>
            <p:nvPr/>
          </p:nvSpPr>
          <p:spPr>
            <a:xfrm>
              <a:off x="5008175" y="1149450"/>
              <a:ext cx="1732850" cy="73800"/>
            </a:xfrm>
            <a:custGeom>
              <a:avLst/>
              <a:gdLst/>
              <a:ahLst/>
              <a:cxnLst/>
              <a:rect l="l" t="t" r="r" b="b"/>
              <a:pathLst>
                <a:path w="69314" h="2952" extrusionOk="0">
                  <a:moveTo>
                    <a:pt x="0" y="1"/>
                  </a:moveTo>
                  <a:lnTo>
                    <a:pt x="0" y="2952"/>
                  </a:lnTo>
                  <a:lnTo>
                    <a:pt x="69314" y="2952"/>
                  </a:lnTo>
                  <a:lnTo>
                    <a:pt x="693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40"/>
            <p:cNvSpPr/>
            <p:nvPr/>
          </p:nvSpPr>
          <p:spPr>
            <a:xfrm>
              <a:off x="6544825" y="1149450"/>
              <a:ext cx="196200" cy="73800"/>
            </a:xfrm>
            <a:custGeom>
              <a:avLst/>
              <a:gdLst/>
              <a:ahLst/>
              <a:cxnLst/>
              <a:rect l="l" t="t" r="r" b="b"/>
              <a:pathLst>
                <a:path w="7848" h="2952" extrusionOk="0">
                  <a:moveTo>
                    <a:pt x="1" y="1"/>
                  </a:moveTo>
                  <a:lnTo>
                    <a:pt x="1" y="2952"/>
                  </a:lnTo>
                  <a:lnTo>
                    <a:pt x="7848" y="2952"/>
                  </a:lnTo>
                  <a:lnTo>
                    <a:pt x="7848" y="1"/>
                  </a:lnTo>
                  <a:close/>
                </a:path>
              </a:pathLst>
            </a:custGeom>
            <a:solidFill>
              <a:schemeClr val="dk2"/>
            </a:solidFill>
            <a:ln w="75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40"/>
            <p:cNvSpPr/>
            <p:nvPr/>
          </p:nvSpPr>
          <p:spPr>
            <a:xfrm>
              <a:off x="5392125" y="1402650"/>
              <a:ext cx="394050" cy="28525"/>
            </a:xfrm>
            <a:custGeom>
              <a:avLst/>
              <a:gdLst/>
              <a:ahLst/>
              <a:cxnLst/>
              <a:rect l="l" t="t" r="r" b="b"/>
              <a:pathLst>
                <a:path w="15762" h="1141" extrusionOk="0">
                  <a:moveTo>
                    <a:pt x="571" y="0"/>
                  </a:moveTo>
                  <a:lnTo>
                    <a:pt x="302" y="34"/>
                  </a:lnTo>
                  <a:lnTo>
                    <a:pt x="1" y="335"/>
                  </a:lnTo>
                  <a:lnTo>
                    <a:pt x="1" y="771"/>
                  </a:lnTo>
                  <a:lnTo>
                    <a:pt x="302" y="1107"/>
                  </a:lnTo>
                  <a:lnTo>
                    <a:pt x="571" y="1140"/>
                  </a:lnTo>
                  <a:lnTo>
                    <a:pt x="15225" y="1140"/>
                  </a:lnTo>
                  <a:lnTo>
                    <a:pt x="15493" y="1107"/>
                  </a:lnTo>
                  <a:lnTo>
                    <a:pt x="15761" y="771"/>
                  </a:lnTo>
                  <a:lnTo>
                    <a:pt x="15761" y="335"/>
                  </a:lnTo>
                  <a:lnTo>
                    <a:pt x="15493" y="34"/>
                  </a:lnTo>
                  <a:lnTo>
                    <a:pt x="152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40"/>
            <p:cNvSpPr/>
            <p:nvPr/>
          </p:nvSpPr>
          <p:spPr>
            <a:xfrm>
              <a:off x="5391300" y="1501550"/>
              <a:ext cx="394025" cy="27700"/>
            </a:xfrm>
            <a:custGeom>
              <a:avLst/>
              <a:gdLst/>
              <a:ahLst/>
              <a:cxnLst/>
              <a:rect l="l" t="t" r="r" b="b"/>
              <a:pathLst>
                <a:path w="15761" h="1108" extrusionOk="0">
                  <a:moveTo>
                    <a:pt x="302" y="1"/>
                  </a:moveTo>
                  <a:lnTo>
                    <a:pt x="0" y="336"/>
                  </a:lnTo>
                  <a:lnTo>
                    <a:pt x="0" y="772"/>
                  </a:lnTo>
                  <a:lnTo>
                    <a:pt x="302" y="1108"/>
                  </a:lnTo>
                  <a:lnTo>
                    <a:pt x="15258" y="1108"/>
                  </a:lnTo>
                  <a:lnTo>
                    <a:pt x="15492" y="1074"/>
                  </a:lnTo>
                  <a:lnTo>
                    <a:pt x="15761" y="739"/>
                  </a:lnTo>
                  <a:lnTo>
                    <a:pt x="15761" y="336"/>
                  </a:lnTo>
                  <a:lnTo>
                    <a:pt x="15492" y="35"/>
                  </a:lnTo>
                  <a:lnTo>
                    <a:pt x="1525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40"/>
            <p:cNvSpPr/>
            <p:nvPr/>
          </p:nvSpPr>
          <p:spPr>
            <a:xfrm>
              <a:off x="5392125" y="1599650"/>
              <a:ext cx="394050" cy="28525"/>
            </a:xfrm>
            <a:custGeom>
              <a:avLst/>
              <a:gdLst/>
              <a:ahLst/>
              <a:cxnLst/>
              <a:rect l="l" t="t" r="r" b="b"/>
              <a:pathLst>
                <a:path w="15762" h="1141" extrusionOk="0">
                  <a:moveTo>
                    <a:pt x="571" y="0"/>
                  </a:moveTo>
                  <a:lnTo>
                    <a:pt x="302" y="34"/>
                  </a:lnTo>
                  <a:lnTo>
                    <a:pt x="1" y="369"/>
                  </a:lnTo>
                  <a:lnTo>
                    <a:pt x="1" y="772"/>
                  </a:lnTo>
                  <a:lnTo>
                    <a:pt x="302" y="1107"/>
                  </a:lnTo>
                  <a:lnTo>
                    <a:pt x="571" y="1141"/>
                  </a:lnTo>
                  <a:lnTo>
                    <a:pt x="15225" y="1141"/>
                  </a:lnTo>
                  <a:lnTo>
                    <a:pt x="15493" y="1107"/>
                  </a:lnTo>
                  <a:lnTo>
                    <a:pt x="15761" y="772"/>
                  </a:lnTo>
                  <a:lnTo>
                    <a:pt x="15761" y="369"/>
                  </a:lnTo>
                  <a:lnTo>
                    <a:pt x="15493" y="34"/>
                  </a:lnTo>
                  <a:lnTo>
                    <a:pt x="152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40"/>
            <p:cNvSpPr/>
            <p:nvPr/>
          </p:nvSpPr>
          <p:spPr>
            <a:xfrm>
              <a:off x="4998950" y="1698575"/>
              <a:ext cx="786375" cy="28525"/>
            </a:xfrm>
            <a:custGeom>
              <a:avLst/>
              <a:gdLst/>
              <a:ahLst/>
              <a:cxnLst/>
              <a:rect l="l" t="t" r="r" b="b"/>
              <a:pathLst>
                <a:path w="31455" h="1141" extrusionOk="0">
                  <a:moveTo>
                    <a:pt x="503" y="0"/>
                  </a:moveTo>
                  <a:lnTo>
                    <a:pt x="269" y="67"/>
                  </a:lnTo>
                  <a:lnTo>
                    <a:pt x="0" y="369"/>
                  </a:lnTo>
                  <a:lnTo>
                    <a:pt x="0" y="772"/>
                  </a:lnTo>
                  <a:lnTo>
                    <a:pt x="269" y="1073"/>
                  </a:lnTo>
                  <a:lnTo>
                    <a:pt x="503" y="1140"/>
                  </a:lnTo>
                  <a:lnTo>
                    <a:pt x="30952" y="1140"/>
                  </a:lnTo>
                  <a:lnTo>
                    <a:pt x="31186" y="1073"/>
                  </a:lnTo>
                  <a:lnTo>
                    <a:pt x="31455" y="772"/>
                  </a:lnTo>
                  <a:lnTo>
                    <a:pt x="31455" y="369"/>
                  </a:lnTo>
                  <a:lnTo>
                    <a:pt x="31186" y="67"/>
                  </a:lnTo>
                  <a:lnTo>
                    <a:pt x="3095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40"/>
            <p:cNvSpPr/>
            <p:nvPr/>
          </p:nvSpPr>
          <p:spPr>
            <a:xfrm>
              <a:off x="4998100" y="1797500"/>
              <a:ext cx="788075" cy="27675"/>
            </a:xfrm>
            <a:custGeom>
              <a:avLst/>
              <a:gdLst/>
              <a:ahLst/>
              <a:cxnLst/>
              <a:rect l="l" t="t" r="r" b="b"/>
              <a:pathLst>
                <a:path w="31523" h="1107" extrusionOk="0">
                  <a:moveTo>
                    <a:pt x="537" y="0"/>
                  </a:moveTo>
                  <a:lnTo>
                    <a:pt x="269" y="34"/>
                  </a:lnTo>
                  <a:lnTo>
                    <a:pt x="1" y="336"/>
                  </a:lnTo>
                  <a:lnTo>
                    <a:pt x="1" y="772"/>
                  </a:lnTo>
                  <a:lnTo>
                    <a:pt x="269" y="1073"/>
                  </a:lnTo>
                  <a:lnTo>
                    <a:pt x="537" y="1107"/>
                  </a:lnTo>
                  <a:lnTo>
                    <a:pt x="30986" y="1107"/>
                  </a:lnTo>
                  <a:lnTo>
                    <a:pt x="31254" y="1073"/>
                  </a:lnTo>
                  <a:lnTo>
                    <a:pt x="31522" y="772"/>
                  </a:lnTo>
                  <a:lnTo>
                    <a:pt x="31522" y="336"/>
                  </a:lnTo>
                  <a:lnTo>
                    <a:pt x="31254" y="34"/>
                  </a:lnTo>
                  <a:lnTo>
                    <a:pt x="3098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40"/>
            <p:cNvSpPr/>
            <p:nvPr/>
          </p:nvSpPr>
          <p:spPr>
            <a:xfrm>
              <a:off x="4998100" y="1895575"/>
              <a:ext cx="788075" cy="28525"/>
            </a:xfrm>
            <a:custGeom>
              <a:avLst/>
              <a:gdLst/>
              <a:ahLst/>
              <a:cxnLst/>
              <a:rect l="l" t="t" r="r" b="b"/>
              <a:pathLst>
                <a:path w="31523" h="1141" extrusionOk="0">
                  <a:moveTo>
                    <a:pt x="537" y="1"/>
                  </a:moveTo>
                  <a:lnTo>
                    <a:pt x="269" y="34"/>
                  </a:lnTo>
                  <a:lnTo>
                    <a:pt x="1" y="370"/>
                  </a:lnTo>
                  <a:lnTo>
                    <a:pt x="1" y="805"/>
                  </a:lnTo>
                  <a:lnTo>
                    <a:pt x="269" y="1107"/>
                  </a:lnTo>
                  <a:lnTo>
                    <a:pt x="537" y="1141"/>
                  </a:lnTo>
                  <a:lnTo>
                    <a:pt x="30986" y="1141"/>
                  </a:lnTo>
                  <a:lnTo>
                    <a:pt x="31254" y="1107"/>
                  </a:lnTo>
                  <a:lnTo>
                    <a:pt x="31522" y="805"/>
                  </a:lnTo>
                  <a:lnTo>
                    <a:pt x="31522" y="370"/>
                  </a:lnTo>
                  <a:lnTo>
                    <a:pt x="31254" y="34"/>
                  </a:lnTo>
                  <a:lnTo>
                    <a:pt x="3098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40"/>
            <p:cNvSpPr/>
            <p:nvPr/>
          </p:nvSpPr>
          <p:spPr>
            <a:xfrm>
              <a:off x="4998950" y="1994500"/>
              <a:ext cx="786375" cy="28525"/>
            </a:xfrm>
            <a:custGeom>
              <a:avLst/>
              <a:gdLst/>
              <a:ahLst/>
              <a:cxnLst/>
              <a:rect l="l" t="t" r="r" b="b"/>
              <a:pathLst>
                <a:path w="31455" h="1141" extrusionOk="0">
                  <a:moveTo>
                    <a:pt x="503" y="1"/>
                  </a:moveTo>
                  <a:lnTo>
                    <a:pt x="269" y="68"/>
                  </a:lnTo>
                  <a:lnTo>
                    <a:pt x="0" y="369"/>
                  </a:lnTo>
                  <a:lnTo>
                    <a:pt x="0" y="772"/>
                  </a:lnTo>
                  <a:lnTo>
                    <a:pt x="269" y="1074"/>
                  </a:lnTo>
                  <a:lnTo>
                    <a:pt x="503" y="1141"/>
                  </a:lnTo>
                  <a:lnTo>
                    <a:pt x="30952" y="1141"/>
                  </a:lnTo>
                  <a:lnTo>
                    <a:pt x="31186" y="1074"/>
                  </a:lnTo>
                  <a:lnTo>
                    <a:pt x="31455" y="772"/>
                  </a:lnTo>
                  <a:lnTo>
                    <a:pt x="31455" y="369"/>
                  </a:lnTo>
                  <a:lnTo>
                    <a:pt x="31186" y="68"/>
                  </a:lnTo>
                  <a:lnTo>
                    <a:pt x="3095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40"/>
            <p:cNvSpPr/>
            <p:nvPr/>
          </p:nvSpPr>
          <p:spPr>
            <a:xfrm>
              <a:off x="4998950" y="2082525"/>
              <a:ext cx="786375" cy="27700"/>
            </a:xfrm>
            <a:custGeom>
              <a:avLst/>
              <a:gdLst/>
              <a:ahLst/>
              <a:cxnLst/>
              <a:rect l="l" t="t" r="r" b="b"/>
              <a:pathLst>
                <a:path w="31455" h="1108" extrusionOk="0">
                  <a:moveTo>
                    <a:pt x="503" y="1"/>
                  </a:moveTo>
                  <a:lnTo>
                    <a:pt x="269" y="34"/>
                  </a:lnTo>
                  <a:lnTo>
                    <a:pt x="0" y="369"/>
                  </a:lnTo>
                  <a:lnTo>
                    <a:pt x="0" y="772"/>
                  </a:lnTo>
                  <a:lnTo>
                    <a:pt x="269" y="1074"/>
                  </a:lnTo>
                  <a:lnTo>
                    <a:pt x="503" y="1107"/>
                  </a:lnTo>
                  <a:lnTo>
                    <a:pt x="30952" y="1107"/>
                  </a:lnTo>
                  <a:lnTo>
                    <a:pt x="31186" y="1074"/>
                  </a:lnTo>
                  <a:lnTo>
                    <a:pt x="31455" y="772"/>
                  </a:lnTo>
                  <a:lnTo>
                    <a:pt x="31455" y="369"/>
                  </a:lnTo>
                  <a:lnTo>
                    <a:pt x="31186" y="34"/>
                  </a:lnTo>
                  <a:lnTo>
                    <a:pt x="3095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40"/>
            <p:cNvSpPr/>
            <p:nvPr/>
          </p:nvSpPr>
          <p:spPr>
            <a:xfrm>
              <a:off x="4998100" y="2181450"/>
              <a:ext cx="788075" cy="28525"/>
            </a:xfrm>
            <a:custGeom>
              <a:avLst/>
              <a:gdLst/>
              <a:ahLst/>
              <a:cxnLst/>
              <a:rect l="l" t="t" r="r" b="b"/>
              <a:pathLst>
                <a:path w="31523" h="1141" extrusionOk="0">
                  <a:moveTo>
                    <a:pt x="537" y="1"/>
                  </a:moveTo>
                  <a:lnTo>
                    <a:pt x="269" y="34"/>
                  </a:lnTo>
                  <a:lnTo>
                    <a:pt x="1" y="336"/>
                  </a:lnTo>
                  <a:lnTo>
                    <a:pt x="1" y="772"/>
                  </a:lnTo>
                  <a:lnTo>
                    <a:pt x="269" y="1074"/>
                  </a:lnTo>
                  <a:lnTo>
                    <a:pt x="537" y="1141"/>
                  </a:lnTo>
                  <a:lnTo>
                    <a:pt x="30986" y="1141"/>
                  </a:lnTo>
                  <a:lnTo>
                    <a:pt x="31254" y="1074"/>
                  </a:lnTo>
                  <a:lnTo>
                    <a:pt x="31522" y="772"/>
                  </a:lnTo>
                  <a:lnTo>
                    <a:pt x="31522" y="336"/>
                  </a:lnTo>
                  <a:lnTo>
                    <a:pt x="31254" y="34"/>
                  </a:lnTo>
                  <a:lnTo>
                    <a:pt x="3098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40"/>
            <p:cNvSpPr/>
            <p:nvPr/>
          </p:nvSpPr>
          <p:spPr>
            <a:xfrm>
              <a:off x="4998950" y="2279525"/>
              <a:ext cx="786375" cy="28550"/>
            </a:xfrm>
            <a:custGeom>
              <a:avLst/>
              <a:gdLst/>
              <a:ahLst/>
              <a:cxnLst/>
              <a:rect l="l" t="t" r="r" b="b"/>
              <a:pathLst>
                <a:path w="31455" h="1142" extrusionOk="0">
                  <a:moveTo>
                    <a:pt x="503" y="1"/>
                  </a:moveTo>
                  <a:lnTo>
                    <a:pt x="269" y="68"/>
                  </a:lnTo>
                  <a:lnTo>
                    <a:pt x="0" y="370"/>
                  </a:lnTo>
                  <a:lnTo>
                    <a:pt x="0" y="772"/>
                  </a:lnTo>
                  <a:lnTo>
                    <a:pt x="269" y="1074"/>
                  </a:lnTo>
                  <a:lnTo>
                    <a:pt x="503" y="1141"/>
                  </a:lnTo>
                  <a:lnTo>
                    <a:pt x="30952" y="1141"/>
                  </a:lnTo>
                  <a:lnTo>
                    <a:pt x="31186" y="1074"/>
                  </a:lnTo>
                  <a:lnTo>
                    <a:pt x="31455" y="772"/>
                  </a:lnTo>
                  <a:lnTo>
                    <a:pt x="31455" y="370"/>
                  </a:lnTo>
                  <a:lnTo>
                    <a:pt x="31186" y="68"/>
                  </a:lnTo>
                  <a:lnTo>
                    <a:pt x="3095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40"/>
            <p:cNvSpPr/>
            <p:nvPr/>
          </p:nvSpPr>
          <p:spPr>
            <a:xfrm>
              <a:off x="4998100" y="2378450"/>
              <a:ext cx="788075" cy="28550"/>
            </a:xfrm>
            <a:custGeom>
              <a:avLst/>
              <a:gdLst/>
              <a:ahLst/>
              <a:cxnLst/>
              <a:rect l="l" t="t" r="r" b="b"/>
              <a:pathLst>
                <a:path w="31523" h="1142" extrusionOk="0">
                  <a:moveTo>
                    <a:pt x="537" y="1"/>
                  </a:moveTo>
                  <a:lnTo>
                    <a:pt x="269" y="34"/>
                  </a:lnTo>
                  <a:lnTo>
                    <a:pt x="1" y="336"/>
                  </a:lnTo>
                  <a:lnTo>
                    <a:pt x="1" y="772"/>
                  </a:lnTo>
                  <a:lnTo>
                    <a:pt x="269" y="1074"/>
                  </a:lnTo>
                  <a:lnTo>
                    <a:pt x="537" y="1141"/>
                  </a:lnTo>
                  <a:lnTo>
                    <a:pt x="30986" y="1141"/>
                  </a:lnTo>
                  <a:lnTo>
                    <a:pt x="31254" y="1074"/>
                  </a:lnTo>
                  <a:lnTo>
                    <a:pt x="31522" y="772"/>
                  </a:lnTo>
                  <a:lnTo>
                    <a:pt x="31522" y="336"/>
                  </a:lnTo>
                  <a:lnTo>
                    <a:pt x="31254" y="34"/>
                  </a:lnTo>
                  <a:lnTo>
                    <a:pt x="3098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40"/>
            <p:cNvSpPr/>
            <p:nvPr/>
          </p:nvSpPr>
          <p:spPr>
            <a:xfrm>
              <a:off x="4998950" y="2477375"/>
              <a:ext cx="786375" cy="27700"/>
            </a:xfrm>
            <a:custGeom>
              <a:avLst/>
              <a:gdLst/>
              <a:ahLst/>
              <a:cxnLst/>
              <a:rect l="l" t="t" r="r" b="b"/>
              <a:pathLst>
                <a:path w="31455" h="1108" extrusionOk="0">
                  <a:moveTo>
                    <a:pt x="503" y="1"/>
                  </a:moveTo>
                  <a:lnTo>
                    <a:pt x="269" y="34"/>
                  </a:lnTo>
                  <a:lnTo>
                    <a:pt x="0" y="336"/>
                  </a:lnTo>
                  <a:lnTo>
                    <a:pt x="0" y="739"/>
                  </a:lnTo>
                  <a:lnTo>
                    <a:pt x="269" y="1074"/>
                  </a:lnTo>
                  <a:lnTo>
                    <a:pt x="503" y="1107"/>
                  </a:lnTo>
                  <a:lnTo>
                    <a:pt x="30952" y="1107"/>
                  </a:lnTo>
                  <a:lnTo>
                    <a:pt x="31186" y="1074"/>
                  </a:lnTo>
                  <a:lnTo>
                    <a:pt x="31455" y="739"/>
                  </a:lnTo>
                  <a:lnTo>
                    <a:pt x="31455" y="336"/>
                  </a:lnTo>
                  <a:lnTo>
                    <a:pt x="31186" y="34"/>
                  </a:lnTo>
                  <a:lnTo>
                    <a:pt x="3095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40"/>
            <p:cNvSpPr/>
            <p:nvPr/>
          </p:nvSpPr>
          <p:spPr>
            <a:xfrm>
              <a:off x="4998950" y="2575475"/>
              <a:ext cx="786375" cy="28525"/>
            </a:xfrm>
            <a:custGeom>
              <a:avLst/>
              <a:gdLst/>
              <a:ahLst/>
              <a:cxnLst/>
              <a:rect l="l" t="t" r="r" b="b"/>
              <a:pathLst>
                <a:path w="31455" h="1141" extrusionOk="0">
                  <a:moveTo>
                    <a:pt x="503" y="0"/>
                  </a:moveTo>
                  <a:lnTo>
                    <a:pt x="269" y="67"/>
                  </a:lnTo>
                  <a:lnTo>
                    <a:pt x="0" y="369"/>
                  </a:lnTo>
                  <a:lnTo>
                    <a:pt x="0" y="771"/>
                  </a:lnTo>
                  <a:lnTo>
                    <a:pt x="269" y="1073"/>
                  </a:lnTo>
                  <a:lnTo>
                    <a:pt x="503" y="1140"/>
                  </a:lnTo>
                  <a:lnTo>
                    <a:pt x="30952" y="1140"/>
                  </a:lnTo>
                  <a:lnTo>
                    <a:pt x="31186" y="1073"/>
                  </a:lnTo>
                  <a:lnTo>
                    <a:pt x="31455" y="771"/>
                  </a:lnTo>
                  <a:lnTo>
                    <a:pt x="31455" y="369"/>
                  </a:lnTo>
                  <a:lnTo>
                    <a:pt x="31186" y="67"/>
                  </a:lnTo>
                  <a:lnTo>
                    <a:pt x="3095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40"/>
            <p:cNvSpPr/>
            <p:nvPr/>
          </p:nvSpPr>
          <p:spPr>
            <a:xfrm>
              <a:off x="5978125" y="1402650"/>
              <a:ext cx="788050" cy="28525"/>
            </a:xfrm>
            <a:custGeom>
              <a:avLst/>
              <a:gdLst/>
              <a:ahLst/>
              <a:cxnLst/>
              <a:rect l="l" t="t" r="r" b="b"/>
              <a:pathLst>
                <a:path w="31522" h="1141" extrusionOk="0">
                  <a:moveTo>
                    <a:pt x="537" y="0"/>
                  </a:moveTo>
                  <a:lnTo>
                    <a:pt x="269" y="34"/>
                  </a:lnTo>
                  <a:lnTo>
                    <a:pt x="0" y="335"/>
                  </a:lnTo>
                  <a:lnTo>
                    <a:pt x="0" y="771"/>
                  </a:lnTo>
                  <a:lnTo>
                    <a:pt x="269" y="1107"/>
                  </a:lnTo>
                  <a:lnTo>
                    <a:pt x="537" y="1140"/>
                  </a:lnTo>
                  <a:lnTo>
                    <a:pt x="30985" y="1140"/>
                  </a:lnTo>
                  <a:lnTo>
                    <a:pt x="31220" y="1107"/>
                  </a:lnTo>
                  <a:lnTo>
                    <a:pt x="31522" y="771"/>
                  </a:lnTo>
                  <a:lnTo>
                    <a:pt x="31522" y="335"/>
                  </a:lnTo>
                  <a:lnTo>
                    <a:pt x="31220" y="34"/>
                  </a:lnTo>
                  <a:lnTo>
                    <a:pt x="3098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40"/>
            <p:cNvSpPr/>
            <p:nvPr/>
          </p:nvSpPr>
          <p:spPr>
            <a:xfrm>
              <a:off x="5977275" y="1501550"/>
              <a:ext cx="789750" cy="27700"/>
            </a:xfrm>
            <a:custGeom>
              <a:avLst/>
              <a:gdLst/>
              <a:ahLst/>
              <a:cxnLst/>
              <a:rect l="l" t="t" r="r" b="b"/>
              <a:pathLst>
                <a:path w="31590" h="1108" extrusionOk="0">
                  <a:moveTo>
                    <a:pt x="303" y="1"/>
                  </a:moveTo>
                  <a:lnTo>
                    <a:pt x="1" y="336"/>
                  </a:lnTo>
                  <a:lnTo>
                    <a:pt x="1" y="772"/>
                  </a:lnTo>
                  <a:lnTo>
                    <a:pt x="303" y="1108"/>
                  </a:lnTo>
                  <a:lnTo>
                    <a:pt x="31288" y="1108"/>
                  </a:lnTo>
                  <a:lnTo>
                    <a:pt x="31589" y="772"/>
                  </a:lnTo>
                  <a:lnTo>
                    <a:pt x="31589" y="336"/>
                  </a:lnTo>
                  <a:lnTo>
                    <a:pt x="3128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40"/>
            <p:cNvSpPr/>
            <p:nvPr/>
          </p:nvSpPr>
          <p:spPr>
            <a:xfrm>
              <a:off x="5978125" y="1599650"/>
              <a:ext cx="788050" cy="28525"/>
            </a:xfrm>
            <a:custGeom>
              <a:avLst/>
              <a:gdLst/>
              <a:ahLst/>
              <a:cxnLst/>
              <a:rect l="l" t="t" r="r" b="b"/>
              <a:pathLst>
                <a:path w="31522" h="1141" extrusionOk="0">
                  <a:moveTo>
                    <a:pt x="537" y="0"/>
                  </a:moveTo>
                  <a:lnTo>
                    <a:pt x="269" y="34"/>
                  </a:lnTo>
                  <a:lnTo>
                    <a:pt x="0" y="369"/>
                  </a:lnTo>
                  <a:lnTo>
                    <a:pt x="0" y="772"/>
                  </a:lnTo>
                  <a:lnTo>
                    <a:pt x="269" y="1107"/>
                  </a:lnTo>
                  <a:lnTo>
                    <a:pt x="537" y="1141"/>
                  </a:lnTo>
                  <a:lnTo>
                    <a:pt x="30985" y="1141"/>
                  </a:lnTo>
                  <a:lnTo>
                    <a:pt x="31220" y="1107"/>
                  </a:lnTo>
                  <a:lnTo>
                    <a:pt x="31522" y="772"/>
                  </a:lnTo>
                  <a:lnTo>
                    <a:pt x="31522" y="369"/>
                  </a:lnTo>
                  <a:lnTo>
                    <a:pt x="31220" y="34"/>
                  </a:lnTo>
                  <a:lnTo>
                    <a:pt x="3098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40"/>
            <p:cNvSpPr/>
            <p:nvPr/>
          </p:nvSpPr>
          <p:spPr>
            <a:xfrm>
              <a:off x="5977275" y="1698575"/>
              <a:ext cx="789750" cy="28525"/>
            </a:xfrm>
            <a:custGeom>
              <a:avLst/>
              <a:gdLst/>
              <a:ahLst/>
              <a:cxnLst/>
              <a:rect l="l" t="t" r="r" b="b"/>
              <a:pathLst>
                <a:path w="31590" h="1141" extrusionOk="0">
                  <a:moveTo>
                    <a:pt x="303" y="0"/>
                  </a:moveTo>
                  <a:lnTo>
                    <a:pt x="1" y="336"/>
                  </a:lnTo>
                  <a:lnTo>
                    <a:pt x="1" y="805"/>
                  </a:lnTo>
                  <a:lnTo>
                    <a:pt x="303" y="1107"/>
                  </a:lnTo>
                  <a:lnTo>
                    <a:pt x="571" y="1140"/>
                  </a:lnTo>
                  <a:lnTo>
                    <a:pt x="31019" y="1140"/>
                  </a:lnTo>
                  <a:lnTo>
                    <a:pt x="31288" y="1107"/>
                  </a:lnTo>
                  <a:lnTo>
                    <a:pt x="31589" y="805"/>
                  </a:lnTo>
                  <a:lnTo>
                    <a:pt x="31589" y="336"/>
                  </a:lnTo>
                  <a:lnTo>
                    <a:pt x="3128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40"/>
            <p:cNvSpPr/>
            <p:nvPr/>
          </p:nvSpPr>
          <p:spPr>
            <a:xfrm>
              <a:off x="5978125" y="1797500"/>
              <a:ext cx="788050" cy="27675"/>
            </a:xfrm>
            <a:custGeom>
              <a:avLst/>
              <a:gdLst/>
              <a:ahLst/>
              <a:cxnLst/>
              <a:rect l="l" t="t" r="r" b="b"/>
              <a:pathLst>
                <a:path w="31522" h="1107" extrusionOk="0">
                  <a:moveTo>
                    <a:pt x="537" y="0"/>
                  </a:moveTo>
                  <a:lnTo>
                    <a:pt x="269" y="34"/>
                  </a:lnTo>
                  <a:lnTo>
                    <a:pt x="0" y="336"/>
                  </a:lnTo>
                  <a:lnTo>
                    <a:pt x="0" y="772"/>
                  </a:lnTo>
                  <a:lnTo>
                    <a:pt x="269" y="1073"/>
                  </a:lnTo>
                  <a:lnTo>
                    <a:pt x="537" y="1107"/>
                  </a:lnTo>
                  <a:lnTo>
                    <a:pt x="30985" y="1107"/>
                  </a:lnTo>
                  <a:lnTo>
                    <a:pt x="31220" y="1073"/>
                  </a:lnTo>
                  <a:lnTo>
                    <a:pt x="31522" y="772"/>
                  </a:lnTo>
                  <a:lnTo>
                    <a:pt x="31522" y="336"/>
                  </a:lnTo>
                  <a:lnTo>
                    <a:pt x="31220" y="34"/>
                  </a:lnTo>
                  <a:lnTo>
                    <a:pt x="3098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40"/>
            <p:cNvSpPr/>
            <p:nvPr/>
          </p:nvSpPr>
          <p:spPr>
            <a:xfrm>
              <a:off x="5978125" y="1895575"/>
              <a:ext cx="788050" cy="28525"/>
            </a:xfrm>
            <a:custGeom>
              <a:avLst/>
              <a:gdLst/>
              <a:ahLst/>
              <a:cxnLst/>
              <a:rect l="l" t="t" r="r" b="b"/>
              <a:pathLst>
                <a:path w="31522" h="1141" extrusionOk="0">
                  <a:moveTo>
                    <a:pt x="537" y="1"/>
                  </a:moveTo>
                  <a:lnTo>
                    <a:pt x="269" y="34"/>
                  </a:lnTo>
                  <a:lnTo>
                    <a:pt x="0" y="370"/>
                  </a:lnTo>
                  <a:lnTo>
                    <a:pt x="0" y="805"/>
                  </a:lnTo>
                  <a:lnTo>
                    <a:pt x="269" y="1107"/>
                  </a:lnTo>
                  <a:lnTo>
                    <a:pt x="537" y="1141"/>
                  </a:lnTo>
                  <a:lnTo>
                    <a:pt x="30985" y="1141"/>
                  </a:lnTo>
                  <a:lnTo>
                    <a:pt x="31220" y="1107"/>
                  </a:lnTo>
                  <a:lnTo>
                    <a:pt x="31522" y="805"/>
                  </a:lnTo>
                  <a:lnTo>
                    <a:pt x="31522" y="370"/>
                  </a:lnTo>
                  <a:lnTo>
                    <a:pt x="31220" y="34"/>
                  </a:lnTo>
                  <a:lnTo>
                    <a:pt x="3098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40"/>
            <p:cNvSpPr/>
            <p:nvPr/>
          </p:nvSpPr>
          <p:spPr>
            <a:xfrm>
              <a:off x="5977275" y="1994500"/>
              <a:ext cx="789750" cy="28525"/>
            </a:xfrm>
            <a:custGeom>
              <a:avLst/>
              <a:gdLst/>
              <a:ahLst/>
              <a:cxnLst/>
              <a:rect l="l" t="t" r="r" b="b"/>
              <a:pathLst>
                <a:path w="31590" h="1141" extrusionOk="0">
                  <a:moveTo>
                    <a:pt x="571" y="1"/>
                  </a:moveTo>
                  <a:lnTo>
                    <a:pt x="303" y="34"/>
                  </a:lnTo>
                  <a:lnTo>
                    <a:pt x="1" y="336"/>
                  </a:lnTo>
                  <a:lnTo>
                    <a:pt x="1" y="805"/>
                  </a:lnTo>
                  <a:lnTo>
                    <a:pt x="303" y="1107"/>
                  </a:lnTo>
                  <a:lnTo>
                    <a:pt x="571" y="1141"/>
                  </a:lnTo>
                  <a:lnTo>
                    <a:pt x="31019" y="1141"/>
                  </a:lnTo>
                  <a:lnTo>
                    <a:pt x="31288" y="1107"/>
                  </a:lnTo>
                  <a:lnTo>
                    <a:pt x="31589" y="805"/>
                  </a:lnTo>
                  <a:lnTo>
                    <a:pt x="31589" y="336"/>
                  </a:lnTo>
                  <a:lnTo>
                    <a:pt x="31288" y="34"/>
                  </a:lnTo>
                  <a:lnTo>
                    <a:pt x="3101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40"/>
            <p:cNvSpPr/>
            <p:nvPr/>
          </p:nvSpPr>
          <p:spPr>
            <a:xfrm>
              <a:off x="5990700" y="2089225"/>
              <a:ext cx="775475" cy="540750"/>
            </a:xfrm>
            <a:custGeom>
              <a:avLst/>
              <a:gdLst/>
              <a:ahLst/>
              <a:cxnLst/>
              <a:rect l="l" t="t" r="r" b="b"/>
              <a:pathLst>
                <a:path w="31019" h="21630" extrusionOk="0">
                  <a:moveTo>
                    <a:pt x="0" y="1"/>
                  </a:moveTo>
                  <a:lnTo>
                    <a:pt x="0" y="21630"/>
                  </a:lnTo>
                  <a:lnTo>
                    <a:pt x="31019" y="21630"/>
                  </a:lnTo>
                  <a:lnTo>
                    <a:pt x="31019" y="1"/>
                  </a:lnTo>
                  <a:close/>
                </a:path>
              </a:pathLst>
            </a:custGeom>
            <a:solidFill>
              <a:srgbClr val="6ED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40"/>
            <p:cNvSpPr/>
            <p:nvPr/>
          </p:nvSpPr>
          <p:spPr>
            <a:xfrm>
              <a:off x="5990700" y="2089225"/>
              <a:ext cx="775475" cy="540750"/>
            </a:xfrm>
            <a:custGeom>
              <a:avLst/>
              <a:gdLst/>
              <a:ahLst/>
              <a:cxnLst/>
              <a:rect l="l" t="t" r="r" b="b"/>
              <a:pathLst>
                <a:path w="31019" h="21630" extrusionOk="0">
                  <a:moveTo>
                    <a:pt x="0" y="1"/>
                  </a:moveTo>
                  <a:lnTo>
                    <a:pt x="0" y="21630"/>
                  </a:lnTo>
                  <a:lnTo>
                    <a:pt x="31019" y="21630"/>
                  </a:lnTo>
                  <a:lnTo>
                    <a:pt x="3101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40"/>
            <p:cNvSpPr/>
            <p:nvPr/>
          </p:nvSpPr>
          <p:spPr>
            <a:xfrm>
              <a:off x="4979675" y="1406000"/>
              <a:ext cx="352950" cy="248175"/>
            </a:xfrm>
            <a:custGeom>
              <a:avLst/>
              <a:gdLst/>
              <a:ahLst/>
              <a:cxnLst/>
              <a:rect l="l" t="t" r="r" b="b"/>
              <a:pathLst>
                <a:path w="14118" h="9927" extrusionOk="0">
                  <a:moveTo>
                    <a:pt x="0" y="0"/>
                  </a:moveTo>
                  <a:lnTo>
                    <a:pt x="0" y="235"/>
                  </a:lnTo>
                  <a:lnTo>
                    <a:pt x="1073" y="235"/>
                  </a:lnTo>
                  <a:lnTo>
                    <a:pt x="4058" y="9926"/>
                  </a:lnTo>
                  <a:lnTo>
                    <a:pt x="4091" y="9926"/>
                  </a:lnTo>
                  <a:lnTo>
                    <a:pt x="4460" y="9893"/>
                  </a:lnTo>
                  <a:lnTo>
                    <a:pt x="4829" y="9390"/>
                  </a:lnTo>
                  <a:lnTo>
                    <a:pt x="4963" y="9021"/>
                  </a:lnTo>
                  <a:lnTo>
                    <a:pt x="6908" y="3253"/>
                  </a:lnTo>
                  <a:lnTo>
                    <a:pt x="8954" y="9926"/>
                  </a:lnTo>
                  <a:lnTo>
                    <a:pt x="9021" y="9926"/>
                  </a:lnTo>
                  <a:lnTo>
                    <a:pt x="9356" y="9893"/>
                  </a:lnTo>
                  <a:lnTo>
                    <a:pt x="9758" y="9390"/>
                  </a:lnTo>
                  <a:lnTo>
                    <a:pt x="9893" y="9021"/>
                  </a:lnTo>
                  <a:lnTo>
                    <a:pt x="12206" y="2046"/>
                  </a:lnTo>
                  <a:lnTo>
                    <a:pt x="12475" y="1274"/>
                  </a:lnTo>
                  <a:lnTo>
                    <a:pt x="13112" y="503"/>
                  </a:lnTo>
                  <a:lnTo>
                    <a:pt x="13715" y="268"/>
                  </a:lnTo>
                  <a:lnTo>
                    <a:pt x="14118" y="235"/>
                  </a:lnTo>
                  <a:lnTo>
                    <a:pt x="14118" y="0"/>
                  </a:lnTo>
                  <a:lnTo>
                    <a:pt x="9725" y="0"/>
                  </a:lnTo>
                  <a:lnTo>
                    <a:pt x="9725" y="235"/>
                  </a:lnTo>
                  <a:lnTo>
                    <a:pt x="10764" y="235"/>
                  </a:lnTo>
                  <a:lnTo>
                    <a:pt x="11670" y="503"/>
                  </a:lnTo>
                  <a:lnTo>
                    <a:pt x="12005" y="939"/>
                  </a:lnTo>
                  <a:lnTo>
                    <a:pt x="12039" y="1308"/>
                  </a:lnTo>
                  <a:lnTo>
                    <a:pt x="12005" y="1710"/>
                  </a:lnTo>
                  <a:lnTo>
                    <a:pt x="11905" y="2113"/>
                  </a:lnTo>
                  <a:lnTo>
                    <a:pt x="9993" y="7881"/>
                  </a:lnTo>
                  <a:lnTo>
                    <a:pt x="9893" y="7881"/>
                  </a:lnTo>
                  <a:lnTo>
                    <a:pt x="7679" y="235"/>
                  </a:lnTo>
                  <a:lnTo>
                    <a:pt x="8786" y="235"/>
                  </a:lnTo>
                  <a:lnTo>
                    <a:pt x="8786" y="0"/>
                  </a:lnTo>
                  <a:lnTo>
                    <a:pt x="4930" y="0"/>
                  </a:lnTo>
                  <a:lnTo>
                    <a:pt x="4930" y="235"/>
                  </a:lnTo>
                  <a:lnTo>
                    <a:pt x="5969" y="235"/>
                  </a:lnTo>
                  <a:lnTo>
                    <a:pt x="6740" y="2783"/>
                  </a:lnTo>
                  <a:lnTo>
                    <a:pt x="5064" y="7881"/>
                  </a:lnTo>
                  <a:lnTo>
                    <a:pt x="4997" y="7881"/>
                  </a:lnTo>
                  <a:lnTo>
                    <a:pt x="2783" y="235"/>
                  </a:lnTo>
                  <a:lnTo>
                    <a:pt x="3857" y="235"/>
                  </a:lnTo>
                  <a:lnTo>
                    <a:pt x="385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40"/>
            <p:cNvSpPr/>
            <p:nvPr/>
          </p:nvSpPr>
          <p:spPr>
            <a:xfrm>
              <a:off x="6247225" y="1343950"/>
              <a:ext cx="789750" cy="2120175"/>
            </a:xfrm>
            <a:custGeom>
              <a:avLst/>
              <a:gdLst/>
              <a:ahLst/>
              <a:cxnLst/>
              <a:rect l="l" t="t" r="r" b="b"/>
              <a:pathLst>
                <a:path w="31590" h="84807" extrusionOk="0">
                  <a:moveTo>
                    <a:pt x="1" y="1"/>
                  </a:moveTo>
                  <a:lnTo>
                    <a:pt x="1" y="84807"/>
                  </a:lnTo>
                  <a:lnTo>
                    <a:pt x="31589" y="84807"/>
                  </a:lnTo>
                  <a:lnTo>
                    <a:pt x="31589" y="1"/>
                  </a:lnTo>
                  <a:close/>
                </a:path>
              </a:pathLst>
            </a:custGeom>
            <a:solidFill>
              <a:srgbClr val="6ED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40"/>
            <p:cNvSpPr/>
            <p:nvPr/>
          </p:nvSpPr>
          <p:spPr>
            <a:xfrm>
              <a:off x="6247225" y="1343950"/>
              <a:ext cx="789750" cy="2120175"/>
            </a:xfrm>
            <a:custGeom>
              <a:avLst/>
              <a:gdLst/>
              <a:ahLst/>
              <a:cxnLst/>
              <a:rect l="l" t="t" r="r" b="b"/>
              <a:pathLst>
                <a:path w="31590" h="84807" extrusionOk="0">
                  <a:moveTo>
                    <a:pt x="1" y="1"/>
                  </a:moveTo>
                  <a:lnTo>
                    <a:pt x="1" y="84807"/>
                  </a:lnTo>
                  <a:lnTo>
                    <a:pt x="31589" y="84807"/>
                  </a:lnTo>
                  <a:lnTo>
                    <a:pt x="3158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40"/>
            <p:cNvSpPr/>
            <p:nvPr/>
          </p:nvSpPr>
          <p:spPr>
            <a:xfrm>
              <a:off x="6305900" y="1264325"/>
              <a:ext cx="1898025" cy="2408550"/>
            </a:xfrm>
            <a:custGeom>
              <a:avLst/>
              <a:gdLst/>
              <a:ahLst/>
              <a:cxnLst/>
              <a:rect l="l" t="t" r="r" b="b"/>
              <a:pathLst>
                <a:path w="75921" h="96342" extrusionOk="0">
                  <a:moveTo>
                    <a:pt x="1" y="0"/>
                  </a:moveTo>
                  <a:lnTo>
                    <a:pt x="1" y="96341"/>
                  </a:lnTo>
                  <a:lnTo>
                    <a:pt x="75921" y="96341"/>
                  </a:lnTo>
                  <a:lnTo>
                    <a:pt x="75921" y="0"/>
                  </a:lnTo>
                  <a:close/>
                </a:path>
              </a:pathLst>
            </a:custGeom>
            <a:solidFill>
              <a:schemeClr val="lt2"/>
            </a:solidFill>
            <a:ln w="75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40"/>
            <p:cNvSpPr/>
            <p:nvPr/>
          </p:nvSpPr>
          <p:spPr>
            <a:xfrm>
              <a:off x="6305900" y="1264325"/>
              <a:ext cx="1898025" cy="144200"/>
            </a:xfrm>
            <a:custGeom>
              <a:avLst/>
              <a:gdLst/>
              <a:ahLst/>
              <a:cxnLst/>
              <a:rect l="l" t="t" r="r" b="b"/>
              <a:pathLst>
                <a:path w="75921" h="5768" extrusionOk="0">
                  <a:moveTo>
                    <a:pt x="1" y="0"/>
                  </a:moveTo>
                  <a:lnTo>
                    <a:pt x="1" y="5768"/>
                  </a:lnTo>
                  <a:lnTo>
                    <a:pt x="75921" y="5768"/>
                  </a:lnTo>
                  <a:lnTo>
                    <a:pt x="75921" y="0"/>
                  </a:lnTo>
                  <a:close/>
                </a:path>
              </a:pathLst>
            </a:custGeom>
            <a:solidFill>
              <a:schemeClr val="dk2"/>
            </a:solidFill>
            <a:ln w="75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40"/>
            <p:cNvSpPr/>
            <p:nvPr/>
          </p:nvSpPr>
          <p:spPr>
            <a:xfrm>
              <a:off x="6945550" y="1605525"/>
              <a:ext cx="666500" cy="1245775"/>
            </a:xfrm>
            <a:custGeom>
              <a:avLst/>
              <a:gdLst/>
              <a:ahLst/>
              <a:cxnLst/>
              <a:rect l="l" t="t" r="r" b="b"/>
              <a:pathLst>
                <a:path w="26660" h="49831" extrusionOk="0">
                  <a:moveTo>
                    <a:pt x="1" y="0"/>
                  </a:moveTo>
                  <a:lnTo>
                    <a:pt x="1" y="49831"/>
                  </a:lnTo>
                  <a:lnTo>
                    <a:pt x="26660" y="49831"/>
                  </a:lnTo>
                  <a:lnTo>
                    <a:pt x="26660" y="0"/>
                  </a:lnTo>
                  <a:close/>
                </a:path>
              </a:pathLst>
            </a:custGeom>
            <a:solidFill>
              <a:srgbClr val="6ED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40"/>
            <p:cNvSpPr/>
            <p:nvPr/>
          </p:nvSpPr>
          <p:spPr>
            <a:xfrm>
              <a:off x="6945550" y="1605525"/>
              <a:ext cx="666500" cy="1245775"/>
            </a:xfrm>
            <a:custGeom>
              <a:avLst/>
              <a:gdLst/>
              <a:ahLst/>
              <a:cxnLst/>
              <a:rect l="l" t="t" r="r" b="b"/>
              <a:pathLst>
                <a:path w="26660" h="49831" extrusionOk="0">
                  <a:moveTo>
                    <a:pt x="1" y="0"/>
                  </a:moveTo>
                  <a:lnTo>
                    <a:pt x="1" y="49831"/>
                  </a:lnTo>
                  <a:lnTo>
                    <a:pt x="26660" y="49831"/>
                  </a:lnTo>
                  <a:lnTo>
                    <a:pt x="2666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40"/>
            <p:cNvSpPr/>
            <p:nvPr/>
          </p:nvSpPr>
          <p:spPr>
            <a:xfrm>
              <a:off x="6360400" y="2943500"/>
              <a:ext cx="1789875" cy="681575"/>
            </a:xfrm>
            <a:custGeom>
              <a:avLst/>
              <a:gdLst/>
              <a:ahLst/>
              <a:cxnLst/>
              <a:rect l="l" t="t" r="r" b="b"/>
              <a:pathLst>
                <a:path w="71595" h="27263" extrusionOk="0">
                  <a:moveTo>
                    <a:pt x="1" y="0"/>
                  </a:moveTo>
                  <a:lnTo>
                    <a:pt x="1" y="27263"/>
                  </a:lnTo>
                  <a:lnTo>
                    <a:pt x="71594" y="27263"/>
                  </a:lnTo>
                  <a:lnTo>
                    <a:pt x="71594" y="0"/>
                  </a:lnTo>
                  <a:close/>
                </a:path>
              </a:pathLst>
            </a:custGeom>
            <a:solidFill>
              <a:srgbClr val="6ED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40"/>
            <p:cNvSpPr/>
            <p:nvPr/>
          </p:nvSpPr>
          <p:spPr>
            <a:xfrm>
              <a:off x="6360400" y="2943500"/>
              <a:ext cx="1789875" cy="681575"/>
            </a:xfrm>
            <a:custGeom>
              <a:avLst/>
              <a:gdLst/>
              <a:ahLst/>
              <a:cxnLst/>
              <a:rect l="l" t="t" r="r" b="b"/>
              <a:pathLst>
                <a:path w="71595" h="27263" extrusionOk="0">
                  <a:moveTo>
                    <a:pt x="1" y="0"/>
                  </a:moveTo>
                  <a:lnTo>
                    <a:pt x="1" y="27263"/>
                  </a:lnTo>
                  <a:lnTo>
                    <a:pt x="71594" y="27263"/>
                  </a:lnTo>
                  <a:lnTo>
                    <a:pt x="7159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40"/>
            <p:cNvSpPr/>
            <p:nvPr/>
          </p:nvSpPr>
          <p:spPr>
            <a:xfrm>
              <a:off x="6360400" y="1321325"/>
              <a:ext cx="1789875" cy="165175"/>
            </a:xfrm>
            <a:custGeom>
              <a:avLst/>
              <a:gdLst/>
              <a:ahLst/>
              <a:cxnLst/>
              <a:rect l="l" t="t" r="r" b="b"/>
              <a:pathLst>
                <a:path w="71595" h="6607" extrusionOk="0">
                  <a:moveTo>
                    <a:pt x="1" y="0"/>
                  </a:moveTo>
                  <a:lnTo>
                    <a:pt x="1" y="6606"/>
                  </a:lnTo>
                  <a:lnTo>
                    <a:pt x="71594" y="6606"/>
                  </a:lnTo>
                  <a:lnTo>
                    <a:pt x="71594" y="0"/>
                  </a:lnTo>
                  <a:close/>
                </a:path>
              </a:pathLst>
            </a:custGeom>
            <a:solidFill>
              <a:srgbClr val="6ED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40"/>
            <p:cNvSpPr/>
            <p:nvPr/>
          </p:nvSpPr>
          <p:spPr>
            <a:xfrm>
              <a:off x="6360400" y="1321325"/>
              <a:ext cx="1789875" cy="165175"/>
            </a:xfrm>
            <a:custGeom>
              <a:avLst/>
              <a:gdLst/>
              <a:ahLst/>
              <a:cxnLst/>
              <a:rect l="l" t="t" r="r" b="b"/>
              <a:pathLst>
                <a:path w="71595" h="6607" extrusionOk="0">
                  <a:moveTo>
                    <a:pt x="1" y="0"/>
                  </a:moveTo>
                  <a:lnTo>
                    <a:pt x="1" y="6606"/>
                  </a:lnTo>
                  <a:lnTo>
                    <a:pt x="71594" y="6606"/>
                  </a:lnTo>
                  <a:lnTo>
                    <a:pt x="7159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40"/>
            <p:cNvSpPr/>
            <p:nvPr/>
          </p:nvSpPr>
          <p:spPr>
            <a:xfrm>
              <a:off x="6392250" y="1353175"/>
              <a:ext cx="1732875" cy="72950"/>
            </a:xfrm>
            <a:custGeom>
              <a:avLst/>
              <a:gdLst/>
              <a:ahLst/>
              <a:cxnLst/>
              <a:rect l="l" t="t" r="r" b="b"/>
              <a:pathLst>
                <a:path w="69315" h="2918" extrusionOk="0">
                  <a:moveTo>
                    <a:pt x="1" y="1"/>
                  </a:moveTo>
                  <a:lnTo>
                    <a:pt x="1" y="2918"/>
                  </a:lnTo>
                  <a:lnTo>
                    <a:pt x="69314" y="2918"/>
                  </a:lnTo>
                  <a:lnTo>
                    <a:pt x="693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40"/>
            <p:cNvSpPr/>
            <p:nvPr/>
          </p:nvSpPr>
          <p:spPr>
            <a:xfrm>
              <a:off x="7928925" y="1353175"/>
              <a:ext cx="196200" cy="72950"/>
            </a:xfrm>
            <a:custGeom>
              <a:avLst/>
              <a:gdLst/>
              <a:ahLst/>
              <a:cxnLst/>
              <a:rect l="l" t="t" r="r" b="b"/>
              <a:pathLst>
                <a:path w="7848" h="2918" extrusionOk="0">
                  <a:moveTo>
                    <a:pt x="1" y="1"/>
                  </a:moveTo>
                  <a:lnTo>
                    <a:pt x="1" y="2918"/>
                  </a:lnTo>
                  <a:lnTo>
                    <a:pt x="7847" y="2918"/>
                  </a:lnTo>
                  <a:lnTo>
                    <a:pt x="7847" y="1"/>
                  </a:lnTo>
                  <a:close/>
                </a:path>
              </a:pathLst>
            </a:custGeom>
            <a:solidFill>
              <a:schemeClr val="dk2"/>
            </a:solidFill>
            <a:ln w="75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40"/>
            <p:cNvSpPr/>
            <p:nvPr/>
          </p:nvSpPr>
          <p:spPr>
            <a:xfrm>
              <a:off x="6362075" y="1606350"/>
              <a:ext cx="486275" cy="27700"/>
            </a:xfrm>
            <a:custGeom>
              <a:avLst/>
              <a:gdLst/>
              <a:ahLst/>
              <a:cxnLst/>
              <a:rect l="l" t="t" r="r" b="b"/>
              <a:pathLst>
                <a:path w="19451" h="1108" extrusionOk="0">
                  <a:moveTo>
                    <a:pt x="303" y="1"/>
                  </a:moveTo>
                  <a:lnTo>
                    <a:pt x="1" y="336"/>
                  </a:lnTo>
                  <a:lnTo>
                    <a:pt x="1" y="772"/>
                  </a:lnTo>
                  <a:lnTo>
                    <a:pt x="303" y="1107"/>
                  </a:lnTo>
                  <a:lnTo>
                    <a:pt x="19148" y="1107"/>
                  </a:lnTo>
                  <a:lnTo>
                    <a:pt x="19450" y="772"/>
                  </a:lnTo>
                  <a:lnTo>
                    <a:pt x="19450" y="336"/>
                  </a:lnTo>
                  <a:lnTo>
                    <a:pt x="191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40"/>
            <p:cNvSpPr/>
            <p:nvPr/>
          </p:nvSpPr>
          <p:spPr>
            <a:xfrm>
              <a:off x="6362925" y="1704450"/>
              <a:ext cx="483725" cy="28525"/>
            </a:xfrm>
            <a:custGeom>
              <a:avLst/>
              <a:gdLst/>
              <a:ahLst/>
              <a:cxnLst/>
              <a:rect l="l" t="t" r="r" b="b"/>
              <a:pathLst>
                <a:path w="19349" h="1141" extrusionOk="0">
                  <a:moveTo>
                    <a:pt x="537" y="0"/>
                  </a:moveTo>
                  <a:lnTo>
                    <a:pt x="302" y="34"/>
                  </a:lnTo>
                  <a:lnTo>
                    <a:pt x="0" y="369"/>
                  </a:lnTo>
                  <a:lnTo>
                    <a:pt x="0" y="805"/>
                  </a:lnTo>
                  <a:lnTo>
                    <a:pt x="302" y="1107"/>
                  </a:lnTo>
                  <a:lnTo>
                    <a:pt x="537" y="1140"/>
                  </a:lnTo>
                  <a:lnTo>
                    <a:pt x="18812" y="1140"/>
                  </a:lnTo>
                  <a:lnTo>
                    <a:pt x="19081" y="1107"/>
                  </a:lnTo>
                  <a:lnTo>
                    <a:pt x="19349" y="805"/>
                  </a:lnTo>
                  <a:lnTo>
                    <a:pt x="19349" y="369"/>
                  </a:lnTo>
                  <a:lnTo>
                    <a:pt x="19081" y="34"/>
                  </a:lnTo>
                  <a:lnTo>
                    <a:pt x="1881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40"/>
            <p:cNvSpPr/>
            <p:nvPr/>
          </p:nvSpPr>
          <p:spPr>
            <a:xfrm>
              <a:off x="6362075" y="1803375"/>
              <a:ext cx="486275" cy="28525"/>
            </a:xfrm>
            <a:custGeom>
              <a:avLst/>
              <a:gdLst/>
              <a:ahLst/>
              <a:cxnLst/>
              <a:rect l="l" t="t" r="r" b="b"/>
              <a:pathLst>
                <a:path w="19451" h="1141" extrusionOk="0">
                  <a:moveTo>
                    <a:pt x="571" y="0"/>
                  </a:moveTo>
                  <a:lnTo>
                    <a:pt x="303" y="34"/>
                  </a:lnTo>
                  <a:lnTo>
                    <a:pt x="1" y="335"/>
                  </a:lnTo>
                  <a:lnTo>
                    <a:pt x="1" y="805"/>
                  </a:lnTo>
                  <a:lnTo>
                    <a:pt x="303" y="1107"/>
                  </a:lnTo>
                  <a:lnTo>
                    <a:pt x="571" y="1140"/>
                  </a:lnTo>
                  <a:lnTo>
                    <a:pt x="18846" y="1140"/>
                  </a:lnTo>
                  <a:lnTo>
                    <a:pt x="19148" y="1107"/>
                  </a:lnTo>
                  <a:lnTo>
                    <a:pt x="19450" y="805"/>
                  </a:lnTo>
                  <a:lnTo>
                    <a:pt x="19450" y="335"/>
                  </a:lnTo>
                  <a:lnTo>
                    <a:pt x="19148" y="34"/>
                  </a:lnTo>
                  <a:lnTo>
                    <a:pt x="1884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40"/>
            <p:cNvSpPr/>
            <p:nvPr/>
          </p:nvSpPr>
          <p:spPr>
            <a:xfrm>
              <a:off x="6362925" y="1902275"/>
              <a:ext cx="483725" cy="28550"/>
            </a:xfrm>
            <a:custGeom>
              <a:avLst/>
              <a:gdLst/>
              <a:ahLst/>
              <a:cxnLst/>
              <a:rect l="l" t="t" r="r" b="b"/>
              <a:pathLst>
                <a:path w="19349" h="1142" extrusionOk="0">
                  <a:moveTo>
                    <a:pt x="537" y="1"/>
                  </a:moveTo>
                  <a:lnTo>
                    <a:pt x="302" y="34"/>
                  </a:lnTo>
                  <a:lnTo>
                    <a:pt x="0" y="336"/>
                  </a:lnTo>
                  <a:lnTo>
                    <a:pt x="0" y="772"/>
                  </a:lnTo>
                  <a:lnTo>
                    <a:pt x="302" y="1074"/>
                  </a:lnTo>
                  <a:lnTo>
                    <a:pt x="537" y="1141"/>
                  </a:lnTo>
                  <a:lnTo>
                    <a:pt x="18812" y="1141"/>
                  </a:lnTo>
                  <a:lnTo>
                    <a:pt x="19081" y="1074"/>
                  </a:lnTo>
                  <a:lnTo>
                    <a:pt x="19349" y="772"/>
                  </a:lnTo>
                  <a:lnTo>
                    <a:pt x="19349" y="336"/>
                  </a:lnTo>
                  <a:lnTo>
                    <a:pt x="19081" y="34"/>
                  </a:lnTo>
                  <a:lnTo>
                    <a:pt x="1881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40"/>
            <p:cNvSpPr/>
            <p:nvPr/>
          </p:nvSpPr>
          <p:spPr>
            <a:xfrm>
              <a:off x="6362075" y="2001200"/>
              <a:ext cx="486275" cy="27700"/>
            </a:xfrm>
            <a:custGeom>
              <a:avLst/>
              <a:gdLst/>
              <a:ahLst/>
              <a:cxnLst/>
              <a:rect l="l" t="t" r="r" b="b"/>
              <a:pathLst>
                <a:path w="19451" h="1108" extrusionOk="0">
                  <a:moveTo>
                    <a:pt x="303" y="1"/>
                  </a:moveTo>
                  <a:lnTo>
                    <a:pt x="1" y="336"/>
                  </a:lnTo>
                  <a:lnTo>
                    <a:pt x="1" y="772"/>
                  </a:lnTo>
                  <a:lnTo>
                    <a:pt x="303" y="1107"/>
                  </a:lnTo>
                  <a:lnTo>
                    <a:pt x="19148" y="1107"/>
                  </a:lnTo>
                  <a:lnTo>
                    <a:pt x="19450" y="772"/>
                  </a:lnTo>
                  <a:lnTo>
                    <a:pt x="19450" y="336"/>
                  </a:lnTo>
                  <a:lnTo>
                    <a:pt x="191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40"/>
            <p:cNvSpPr/>
            <p:nvPr/>
          </p:nvSpPr>
          <p:spPr>
            <a:xfrm>
              <a:off x="6362075" y="2099300"/>
              <a:ext cx="486275" cy="28525"/>
            </a:xfrm>
            <a:custGeom>
              <a:avLst/>
              <a:gdLst/>
              <a:ahLst/>
              <a:cxnLst/>
              <a:rect l="l" t="t" r="r" b="b"/>
              <a:pathLst>
                <a:path w="19451" h="1141" extrusionOk="0">
                  <a:moveTo>
                    <a:pt x="571" y="0"/>
                  </a:moveTo>
                  <a:lnTo>
                    <a:pt x="303" y="34"/>
                  </a:lnTo>
                  <a:lnTo>
                    <a:pt x="1" y="336"/>
                  </a:lnTo>
                  <a:lnTo>
                    <a:pt x="1" y="805"/>
                  </a:lnTo>
                  <a:lnTo>
                    <a:pt x="303" y="1107"/>
                  </a:lnTo>
                  <a:lnTo>
                    <a:pt x="571" y="1140"/>
                  </a:lnTo>
                  <a:lnTo>
                    <a:pt x="18846" y="1140"/>
                  </a:lnTo>
                  <a:lnTo>
                    <a:pt x="19148" y="1107"/>
                  </a:lnTo>
                  <a:lnTo>
                    <a:pt x="19450" y="805"/>
                  </a:lnTo>
                  <a:lnTo>
                    <a:pt x="19450" y="336"/>
                  </a:lnTo>
                  <a:lnTo>
                    <a:pt x="19148" y="34"/>
                  </a:lnTo>
                  <a:lnTo>
                    <a:pt x="1884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40"/>
            <p:cNvSpPr/>
            <p:nvPr/>
          </p:nvSpPr>
          <p:spPr>
            <a:xfrm>
              <a:off x="6362925" y="2198225"/>
              <a:ext cx="483725" cy="28525"/>
            </a:xfrm>
            <a:custGeom>
              <a:avLst/>
              <a:gdLst/>
              <a:ahLst/>
              <a:cxnLst/>
              <a:rect l="l" t="t" r="r" b="b"/>
              <a:pathLst>
                <a:path w="19349" h="1141" extrusionOk="0">
                  <a:moveTo>
                    <a:pt x="537" y="0"/>
                  </a:moveTo>
                  <a:lnTo>
                    <a:pt x="302" y="34"/>
                  </a:lnTo>
                  <a:lnTo>
                    <a:pt x="0" y="336"/>
                  </a:lnTo>
                  <a:lnTo>
                    <a:pt x="0" y="771"/>
                  </a:lnTo>
                  <a:lnTo>
                    <a:pt x="302" y="1107"/>
                  </a:lnTo>
                  <a:lnTo>
                    <a:pt x="537" y="1140"/>
                  </a:lnTo>
                  <a:lnTo>
                    <a:pt x="18812" y="1140"/>
                  </a:lnTo>
                  <a:lnTo>
                    <a:pt x="19081" y="1107"/>
                  </a:lnTo>
                  <a:lnTo>
                    <a:pt x="19349" y="771"/>
                  </a:lnTo>
                  <a:lnTo>
                    <a:pt x="19349" y="336"/>
                  </a:lnTo>
                  <a:lnTo>
                    <a:pt x="19081" y="34"/>
                  </a:lnTo>
                  <a:lnTo>
                    <a:pt x="1881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40"/>
            <p:cNvSpPr/>
            <p:nvPr/>
          </p:nvSpPr>
          <p:spPr>
            <a:xfrm>
              <a:off x="6362925" y="2286250"/>
              <a:ext cx="483725" cy="28525"/>
            </a:xfrm>
            <a:custGeom>
              <a:avLst/>
              <a:gdLst/>
              <a:ahLst/>
              <a:cxnLst/>
              <a:rect l="l" t="t" r="r" b="b"/>
              <a:pathLst>
                <a:path w="19349" h="1141" extrusionOk="0">
                  <a:moveTo>
                    <a:pt x="537" y="0"/>
                  </a:moveTo>
                  <a:lnTo>
                    <a:pt x="302" y="34"/>
                  </a:lnTo>
                  <a:lnTo>
                    <a:pt x="0" y="336"/>
                  </a:lnTo>
                  <a:lnTo>
                    <a:pt x="0" y="771"/>
                  </a:lnTo>
                  <a:lnTo>
                    <a:pt x="302" y="1073"/>
                  </a:lnTo>
                  <a:lnTo>
                    <a:pt x="537" y="1140"/>
                  </a:lnTo>
                  <a:lnTo>
                    <a:pt x="18812" y="1140"/>
                  </a:lnTo>
                  <a:lnTo>
                    <a:pt x="19081" y="1073"/>
                  </a:lnTo>
                  <a:lnTo>
                    <a:pt x="19349" y="771"/>
                  </a:lnTo>
                  <a:lnTo>
                    <a:pt x="19349" y="336"/>
                  </a:lnTo>
                  <a:lnTo>
                    <a:pt x="19081" y="34"/>
                  </a:lnTo>
                  <a:lnTo>
                    <a:pt x="1881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40"/>
            <p:cNvSpPr/>
            <p:nvPr/>
          </p:nvSpPr>
          <p:spPr>
            <a:xfrm>
              <a:off x="6362075" y="2384325"/>
              <a:ext cx="486275" cy="28525"/>
            </a:xfrm>
            <a:custGeom>
              <a:avLst/>
              <a:gdLst/>
              <a:ahLst/>
              <a:cxnLst/>
              <a:rect l="l" t="t" r="r" b="b"/>
              <a:pathLst>
                <a:path w="19451" h="1141" extrusionOk="0">
                  <a:moveTo>
                    <a:pt x="571" y="1"/>
                  </a:moveTo>
                  <a:lnTo>
                    <a:pt x="303" y="34"/>
                  </a:lnTo>
                  <a:lnTo>
                    <a:pt x="1" y="336"/>
                  </a:lnTo>
                  <a:lnTo>
                    <a:pt x="1" y="805"/>
                  </a:lnTo>
                  <a:lnTo>
                    <a:pt x="303" y="1107"/>
                  </a:lnTo>
                  <a:lnTo>
                    <a:pt x="571" y="1141"/>
                  </a:lnTo>
                  <a:lnTo>
                    <a:pt x="18846" y="1141"/>
                  </a:lnTo>
                  <a:lnTo>
                    <a:pt x="19148" y="1107"/>
                  </a:lnTo>
                  <a:lnTo>
                    <a:pt x="19450" y="805"/>
                  </a:lnTo>
                  <a:lnTo>
                    <a:pt x="19450" y="336"/>
                  </a:lnTo>
                  <a:lnTo>
                    <a:pt x="19148" y="34"/>
                  </a:lnTo>
                  <a:lnTo>
                    <a:pt x="1884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40"/>
            <p:cNvSpPr/>
            <p:nvPr/>
          </p:nvSpPr>
          <p:spPr>
            <a:xfrm>
              <a:off x="6362925" y="2483250"/>
              <a:ext cx="483725" cy="28525"/>
            </a:xfrm>
            <a:custGeom>
              <a:avLst/>
              <a:gdLst/>
              <a:ahLst/>
              <a:cxnLst/>
              <a:rect l="l" t="t" r="r" b="b"/>
              <a:pathLst>
                <a:path w="19349" h="1141" extrusionOk="0">
                  <a:moveTo>
                    <a:pt x="537" y="1"/>
                  </a:moveTo>
                  <a:lnTo>
                    <a:pt x="302" y="34"/>
                  </a:lnTo>
                  <a:lnTo>
                    <a:pt x="0" y="336"/>
                  </a:lnTo>
                  <a:lnTo>
                    <a:pt x="0" y="772"/>
                  </a:lnTo>
                  <a:lnTo>
                    <a:pt x="302" y="1107"/>
                  </a:lnTo>
                  <a:lnTo>
                    <a:pt x="537" y="1141"/>
                  </a:lnTo>
                  <a:lnTo>
                    <a:pt x="18812" y="1141"/>
                  </a:lnTo>
                  <a:lnTo>
                    <a:pt x="19081" y="1107"/>
                  </a:lnTo>
                  <a:lnTo>
                    <a:pt x="19349" y="772"/>
                  </a:lnTo>
                  <a:lnTo>
                    <a:pt x="19349" y="336"/>
                  </a:lnTo>
                  <a:lnTo>
                    <a:pt x="19081" y="34"/>
                  </a:lnTo>
                  <a:lnTo>
                    <a:pt x="1881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40"/>
            <p:cNvSpPr/>
            <p:nvPr/>
          </p:nvSpPr>
          <p:spPr>
            <a:xfrm>
              <a:off x="6362075" y="2582175"/>
              <a:ext cx="486275" cy="27700"/>
            </a:xfrm>
            <a:custGeom>
              <a:avLst/>
              <a:gdLst/>
              <a:ahLst/>
              <a:cxnLst/>
              <a:rect l="l" t="t" r="r" b="b"/>
              <a:pathLst>
                <a:path w="19451" h="1108" extrusionOk="0">
                  <a:moveTo>
                    <a:pt x="303" y="0"/>
                  </a:moveTo>
                  <a:lnTo>
                    <a:pt x="1" y="336"/>
                  </a:lnTo>
                  <a:lnTo>
                    <a:pt x="1" y="772"/>
                  </a:lnTo>
                  <a:lnTo>
                    <a:pt x="303" y="1107"/>
                  </a:lnTo>
                  <a:lnTo>
                    <a:pt x="19148" y="1107"/>
                  </a:lnTo>
                  <a:lnTo>
                    <a:pt x="19450" y="772"/>
                  </a:lnTo>
                  <a:lnTo>
                    <a:pt x="19450" y="336"/>
                  </a:lnTo>
                  <a:lnTo>
                    <a:pt x="191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40"/>
            <p:cNvSpPr/>
            <p:nvPr/>
          </p:nvSpPr>
          <p:spPr>
            <a:xfrm>
              <a:off x="6362925" y="2680250"/>
              <a:ext cx="483725" cy="28550"/>
            </a:xfrm>
            <a:custGeom>
              <a:avLst/>
              <a:gdLst/>
              <a:ahLst/>
              <a:cxnLst/>
              <a:rect l="l" t="t" r="r" b="b"/>
              <a:pathLst>
                <a:path w="19349" h="1142" extrusionOk="0">
                  <a:moveTo>
                    <a:pt x="537" y="1"/>
                  </a:moveTo>
                  <a:lnTo>
                    <a:pt x="302" y="34"/>
                  </a:lnTo>
                  <a:lnTo>
                    <a:pt x="0" y="370"/>
                  </a:lnTo>
                  <a:lnTo>
                    <a:pt x="0" y="772"/>
                  </a:lnTo>
                  <a:lnTo>
                    <a:pt x="302" y="1108"/>
                  </a:lnTo>
                  <a:lnTo>
                    <a:pt x="537" y="1141"/>
                  </a:lnTo>
                  <a:lnTo>
                    <a:pt x="18812" y="1141"/>
                  </a:lnTo>
                  <a:lnTo>
                    <a:pt x="19081" y="1108"/>
                  </a:lnTo>
                  <a:lnTo>
                    <a:pt x="19349" y="772"/>
                  </a:lnTo>
                  <a:lnTo>
                    <a:pt x="19349" y="370"/>
                  </a:lnTo>
                  <a:lnTo>
                    <a:pt x="19081" y="34"/>
                  </a:lnTo>
                  <a:lnTo>
                    <a:pt x="1881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40"/>
            <p:cNvSpPr/>
            <p:nvPr/>
          </p:nvSpPr>
          <p:spPr>
            <a:xfrm>
              <a:off x="6362075" y="2779175"/>
              <a:ext cx="486275" cy="28525"/>
            </a:xfrm>
            <a:custGeom>
              <a:avLst/>
              <a:gdLst/>
              <a:ahLst/>
              <a:cxnLst/>
              <a:rect l="l" t="t" r="r" b="b"/>
              <a:pathLst>
                <a:path w="19451" h="1141" extrusionOk="0">
                  <a:moveTo>
                    <a:pt x="303" y="1"/>
                  </a:moveTo>
                  <a:lnTo>
                    <a:pt x="1" y="336"/>
                  </a:lnTo>
                  <a:lnTo>
                    <a:pt x="1" y="806"/>
                  </a:lnTo>
                  <a:lnTo>
                    <a:pt x="303" y="1107"/>
                  </a:lnTo>
                  <a:lnTo>
                    <a:pt x="571" y="1141"/>
                  </a:lnTo>
                  <a:lnTo>
                    <a:pt x="18846" y="1141"/>
                  </a:lnTo>
                  <a:lnTo>
                    <a:pt x="19148" y="1107"/>
                  </a:lnTo>
                  <a:lnTo>
                    <a:pt x="19450" y="806"/>
                  </a:lnTo>
                  <a:lnTo>
                    <a:pt x="19450" y="336"/>
                  </a:lnTo>
                  <a:lnTo>
                    <a:pt x="191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40"/>
            <p:cNvSpPr/>
            <p:nvPr/>
          </p:nvSpPr>
          <p:spPr>
            <a:xfrm>
              <a:off x="6362075" y="2878100"/>
              <a:ext cx="486275" cy="27700"/>
            </a:xfrm>
            <a:custGeom>
              <a:avLst/>
              <a:gdLst/>
              <a:ahLst/>
              <a:cxnLst/>
              <a:rect l="l" t="t" r="r" b="b"/>
              <a:pathLst>
                <a:path w="19451" h="1108" extrusionOk="0">
                  <a:moveTo>
                    <a:pt x="303" y="1"/>
                  </a:moveTo>
                  <a:lnTo>
                    <a:pt x="1" y="336"/>
                  </a:lnTo>
                  <a:lnTo>
                    <a:pt x="1" y="772"/>
                  </a:lnTo>
                  <a:lnTo>
                    <a:pt x="303" y="1107"/>
                  </a:lnTo>
                  <a:lnTo>
                    <a:pt x="19148" y="1107"/>
                  </a:lnTo>
                  <a:lnTo>
                    <a:pt x="19450" y="772"/>
                  </a:lnTo>
                  <a:lnTo>
                    <a:pt x="19450" y="336"/>
                  </a:lnTo>
                  <a:lnTo>
                    <a:pt x="191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40"/>
            <p:cNvSpPr/>
            <p:nvPr/>
          </p:nvSpPr>
          <p:spPr>
            <a:xfrm>
              <a:off x="7675750" y="1606350"/>
              <a:ext cx="486250" cy="27700"/>
            </a:xfrm>
            <a:custGeom>
              <a:avLst/>
              <a:gdLst/>
              <a:ahLst/>
              <a:cxnLst/>
              <a:rect l="l" t="t" r="r" b="b"/>
              <a:pathLst>
                <a:path w="19450" h="1108" extrusionOk="0">
                  <a:moveTo>
                    <a:pt x="302" y="1"/>
                  </a:moveTo>
                  <a:lnTo>
                    <a:pt x="0" y="336"/>
                  </a:lnTo>
                  <a:lnTo>
                    <a:pt x="0" y="772"/>
                  </a:lnTo>
                  <a:lnTo>
                    <a:pt x="302" y="1107"/>
                  </a:lnTo>
                  <a:lnTo>
                    <a:pt x="19148" y="1107"/>
                  </a:lnTo>
                  <a:lnTo>
                    <a:pt x="19450" y="772"/>
                  </a:lnTo>
                  <a:lnTo>
                    <a:pt x="19450" y="336"/>
                  </a:lnTo>
                  <a:lnTo>
                    <a:pt x="191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40"/>
            <p:cNvSpPr/>
            <p:nvPr/>
          </p:nvSpPr>
          <p:spPr>
            <a:xfrm>
              <a:off x="7676600" y="1704450"/>
              <a:ext cx="484575" cy="28525"/>
            </a:xfrm>
            <a:custGeom>
              <a:avLst/>
              <a:gdLst/>
              <a:ahLst/>
              <a:cxnLst/>
              <a:rect l="l" t="t" r="r" b="b"/>
              <a:pathLst>
                <a:path w="19383" h="1141" extrusionOk="0">
                  <a:moveTo>
                    <a:pt x="570" y="0"/>
                  </a:moveTo>
                  <a:lnTo>
                    <a:pt x="302" y="34"/>
                  </a:lnTo>
                  <a:lnTo>
                    <a:pt x="0" y="369"/>
                  </a:lnTo>
                  <a:lnTo>
                    <a:pt x="0" y="805"/>
                  </a:lnTo>
                  <a:lnTo>
                    <a:pt x="302" y="1107"/>
                  </a:lnTo>
                  <a:lnTo>
                    <a:pt x="570" y="1140"/>
                  </a:lnTo>
                  <a:lnTo>
                    <a:pt x="18812" y="1140"/>
                  </a:lnTo>
                  <a:lnTo>
                    <a:pt x="19081" y="1107"/>
                  </a:lnTo>
                  <a:lnTo>
                    <a:pt x="19382" y="805"/>
                  </a:lnTo>
                  <a:lnTo>
                    <a:pt x="19382" y="369"/>
                  </a:lnTo>
                  <a:lnTo>
                    <a:pt x="19081" y="34"/>
                  </a:lnTo>
                  <a:lnTo>
                    <a:pt x="1881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40"/>
            <p:cNvSpPr/>
            <p:nvPr/>
          </p:nvSpPr>
          <p:spPr>
            <a:xfrm>
              <a:off x="7675750" y="1803375"/>
              <a:ext cx="486250" cy="28525"/>
            </a:xfrm>
            <a:custGeom>
              <a:avLst/>
              <a:gdLst/>
              <a:ahLst/>
              <a:cxnLst/>
              <a:rect l="l" t="t" r="r" b="b"/>
              <a:pathLst>
                <a:path w="19450" h="1141" extrusionOk="0">
                  <a:moveTo>
                    <a:pt x="604" y="0"/>
                  </a:moveTo>
                  <a:lnTo>
                    <a:pt x="302" y="34"/>
                  </a:lnTo>
                  <a:lnTo>
                    <a:pt x="0" y="335"/>
                  </a:lnTo>
                  <a:lnTo>
                    <a:pt x="0" y="805"/>
                  </a:lnTo>
                  <a:lnTo>
                    <a:pt x="302" y="1107"/>
                  </a:lnTo>
                  <a:lnTo>
                    <a:pt x="604" y="1140"/>
                  </a:lnTo>
                  <a:lnTo>
                    <a:pt x="18846" y="1140"/>
                  </a:lnTo>
                  <a:lnTo>
                    <a:pt x="19148" y="1107"/>
                  </a:lnTo>
                  <a:lnTo>
                    <a:pt x="19450" y="805"/>
                  </a:lnTo>
                  <a:lnTo>
                    <a:pt x="19450" y="335"/>
                  </a:lnTo>
                  <a:lnTo>
                    <a:pt x="19148" y="34"/>
                  </a:lnTo>
                  <a:lnTo>
                    <a:pt x="1884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40"/>
            <p:cNvSpPr/>
            <p:nvPr/>
          </p:nvSpPr>
          <p:spPr>
            <a:xfrm>
              <a:off x="7676600" y="1902275"/>
              <a:ext cx="484575" cy="28550"/>
            </a:xfrm>
            <a:custGeom>
              <a:avLst/>
              <a:gdLst/>
              <a:ahLst/>
              <a:cxnLst/>
              <a:rect l="l" t="t" r="r" b="b"/>
              <a:pathLst>
                <a:path w="19383" h="1142" extrusionOk="0">
                  <a:moveTo>
                    <a:pt x="570" y="1"/>
                  </a:moveTo>
                  <a:lnTo>
                    <a:pt x="302" y="34"/>
                  </a:lnTo>
                  <a:lnTo>
                    <a:pt x="0" y="336"/>
                  </a:lnTo>
                  <a:lnTo>
                    <a:pt x="0" y="772"/>
                  </a:lnTo>
                  <a:lnTo>
                    <a:pt x="302" y="1074"/>
                  </a:lnTo>
                  <a:lnTo>
                    <a:pt x="570" y="1141"/>
                  </a:lnTo>
                  <a:lnTo>
                    <a:pt x="18812" y="1141"/>
                  </a:lnTo>
                  <a:lnTo>
                    <a:pt x="19081" y="1074"/>
                  </a:lnTo>
                  <a:lnTo>
                    <a:pt x="19382" y="772"/>
                  </a:lnTo>
                  <a:lnTo>
                    <a:pt x="19382" y="336"/>
                  </a:lnTo>
                  <a:lnTo>
                    <a:pt x="19081" y="34"/>
                  </a:lnTo>
                  <a:lnTo>
                    <a:pt x="1881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40"/>
            <p:cNvSpPr/>
            <p:nvPr/>
          </p:nvSpPr>
          <p:spPr>
            <a:xfrm>
              <a:off x="7675750" y="2001200"/>
              <a:ext cx="486250" cy="27700"/>
            </a:xfrm>
            <a:custGeom>
              <a:avLst/>
              <a:gdLst/>
              <a:ahLst/>
              <a:cxnLst/>
              <a:rect l="l" t="t" r="r" b="b"/>
              <a:pathLst>
                <a:path w="19450" h="1108" extrusionOk="0">
                  <a:moveTo>
                    <a:pt x="302" y="1"/>
                  </a:moveTo>
                  <a:lnTo>
                    <a:pt x="0" y="336"/>
                  </a:lnTo>
                  <a:lnTo>
                    <a:pt x="0" y="772"/>
                  </a:lnTo>
                  <a:lnTo>
                    <a:pt x="302" y="1107"/>
                  </a:lnTo>
                  <a:lnTo>
                    <a:pt x="19148" y="1107"/>
                  </a:lnTo>
                  <a:lnTo>
                    <a:pt x="19450" y="772"/>
                  </a:lnTo>
                  <a:lnTo>
                    <a:pt x="19450" y="336"/>
                  </a:lnTo>
                  <a:lnTo>
                    <a:pt x="191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40"/>
            <p:cNvSpPr/>
            <p:nvPr/>
          </p:nvSpPr>
          <p:spPr>
            <a:xfrm>
              <a:off x="7675750" y="2099300"/>
              <a:ext cx="486250" cy="28525"/>
            </a:xfrm>
            <a:custGeom>
              <a:avLst/>
              <a:gdLst/>
              <a:ahLst/>
              <a:cxnLst/>
              <a:rect l="l" t="t" r="r" b="b"/>
              <a:pathLst>
                <a:path w="19450" h="1141" extrusionOk="0">
                  <a:moveTo>
                    <a:pt x="604" y="0"/>
                  </a:moveTo>
                  <a:lnTo>
                    <a:pt x="302" y="34"/>
                  </a:lnTo>
                  <a:lnTo>
                    <a:pt x="0" y="336"/>
                  </a:lnTo>
                  <a:lnTo>
                    <a:pt x="0" y="805"/>
                  </a:lnTo>
                  <a:lnTo>
                    <a:pt x="302" y="1107"/>
                  </a:lnTo>
                  <a:lnTo>
                    <a:pt x="604" y="1140"/>
                  </a:lnTo>
                  <a:lnTo>
                    <a:pt x="18846" y="1140"/>
                  </a:lnTo>
                  <a:lnTo>
                    <a:pt x="19148" y="1107"/>
                  </a:lnTo>
                  <a:lnTo>
                    <a:pt x="19450" y="805"/>
                  </a:lnTo>
                  <a:lnTo>
                    <a:pt x="19450" y="336"/>
                  </a:lnTo>
                  <a:lnTo>
                    <a:pt x="19148" y="34"/>
                  </a:lnTo>
                  <a:lnTo>
                    <a:pt x="1884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40"/>
            <p:cNvSpPr/>
            <p:nvPr/>
          </p:nvSpPr>
          <p:spPr>
            <a:xfrm>
              <a:off x="7676600" y="2198225"/>
              <a:ext cx="484575" cy="28525"/>
            </a:xfrm>
            <a:custGeom>
              <a:avLst/>
              <a:gdLst/>
              <a:ahLst/>
              <a:cxnLst/>
              <a:rect l="l" t="t" r="r" b="b"/>
              <a:pathLst>
                <a:path w="19383" h="1141" extrusionOk="0">
                  <a:moveTo>
                    <a:pt x="570" y="0"/>
                  </a:moveTo>
                  <a:lnTo>
                    <a:pt x="302" y="34"/>
                  </a:lnTo>
                  <a:lnTo>
                    <a:pt x="0" y="336"/>
                  </a:lnTo>
                  <a:lnTo>
                    <a:pt x="0" y="771"/>
                  </a:lnTo>
                  <a:lnTo>
                    <a:pt x="302" y="1107"/>
                  </a:lnTo>
                  <a:lnTo>
                    <a:pt x="570" y="1140"/>
                  </a:lnTo>
                  <a:lnTo>
                    <a:pt x="18812" y="1140"/>
                  </a:lnTo>
                  <a:lnTo>
                    <a:pt x="19081" y="1107"/>
                  </a:lnTo>
                  <a:lnTo>
                    <a:pt x="19382" y="771"/>
                  </a:lnTo>
                  <a:lnTo>
                    <a:pt x="19382" y="336"/>
                  </a:lnTo>
                  <a:lnTo>
                    <a:pt x="19081" y="34"/>
                  </a:lnTo>
                  <a:lnTo>
                    <a:pt x="1881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40"/>
            <p:cNvSpPr/>
            <p:nvPr/>
          </p:nvSpPr>
          <p:spPr>
            <a:xfrm>
              <a:off x="7679100" y="2292950"/>
              <a:ext cx="471175" cy="540750"/>
            </a:xfrm>
            <a:custGeom>
              <a:avLst/>
              <a:gdLst/>
              <a:ahLst/>
              <a:cxnLst/>
              <a:rect l="l" t="t" r="r" b="b"/>
              <a:pathLst>
                <a:path w="18847" h="21630" extrusionOk="0">
                  <a:moveTo>
                    <a:pt x="1" y="0"/>
                  </a:moveTo>
                  <a:lnTo>
                    <a:pt x="1" y="21630"/>
                  </a:lnTo>
                  <a:lnTo>
                    <a:pt x="18846" y="21630"/>
                  </a:lnTo>
                  <a:lnTo>
                    <a:pt x="18846" y="0"/>
                  </a:lnTo>
                  <a:close/>
                </a:path>
              </a:pathLst>
            </a:custGeom>
            <a:solidFill>
              <a:srgbClr val="6ED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40"/>
            <p:cNvSpPr/>
            <p:nvPr/>
          </p:nvSpPr>
          <p:spPr>
            <a:xfrm>
              <a:off x="7679100" y="2292950"/>
              <a:ext cx="471175" cy="540750"/>
            </a:xfrm>
            <a:custGeom>
              <a:avLst/>
              <a:gdLst/>
              <a:ahLst/>
              <a:cxnLst/>
              <a:rect l="l" t="t" r="r" b="b"/>
              <a:pathLst>
                <a:path w="18847" h="21630" extrusionOk="0">
                  <a:moveTo>
                    <a:pt x="1" y="0"/>
                  </a:moveTo>
                  <a:lnTo>
                    <a:pt x="1" y="21630"/>
                  </a:lnTo>
                  <a:lnTo>
                    <a:pt x="18846" y="21630"/>
                  </a:lnTo>
                  <a:lnTo>
                    <a:pt x="1884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06" name="Google Shape;1606;p40"/>
          <p:cNvSpPr txBox="1">
            <a:spLocks noGrp="1"/>
          </p:cNvSpPr>
          <p:nvPr>
            <p:ph type="title"/>
          </p:nvPr>
        </p:nvSpPr>
        <p:spPr>
          <a:xfrm>
            <a:off x="343625" y="903475"/>
            <a:ext cx="5629500" cy="725400"/>
          </a:xfrm>
          <a:prstGeom prst="rect">
            <a:avLst/>
          </a:prstGeom>
        </p:spPr>
        <p:txBody>
          <a:bodyPr spcFirstLastPara="1" wrap="square" lIns="91425" tIns="91425" rIns="91425" bIns="91425" anchor="b" anchorCtr="0">
            <a:normAutofit fontScale="90000"/>
          </a:bodyPr>
          <a:lstStyle/>
          <a:p>
            <a:pPr marL="0" lvl="0" indent="0" algn="l" rtl="0">
              <a:spcBef>
                <a:spcPts val="0"/>
              </a:spcBef>
              <a:spcAft>
                <a:spcPts val="0"/>
              </a:spcAft>
              <a:buNone/>
            </a:pPr>
            <a:r>
              <a:rPr lang="en-GB"/>
              <a:t>Extractive Text Summarization</a:t>
            </a:r>
            <a:endParaRPr/>
          </a:p>
          <a:p>
            <a:pPr marL="0" lvl="0" indent="0" algn="l" rtl="0">
              <a:spcBef>
                <a:spcPts val="0"/>
              </a:spcBef>
              <a:spcAft>
                <a:spcPts val="0"/>
              </a:spcAft>
              <a:buNone/>
            </a:pPr>
            <a:r>
              <a:rPr lang="en-GB" sz="2333" b="0"/>
              <a:t>Related Works</a:t>
            </a:r>
            <a:endParaRPr sz="2333" b="0"/>
          </a:p>
        </p:txBody>
      </p:sp>
      <p:pic>
        <p:nvPicPr>
          <p:cNvPr id="24" name="Audio 23">
            <a:hlinkClick r:id="" action="ppaction://media"/>
            <a:extLst>
              <a:ext uri="{FF2B5EF4-FFF2-40B4-BE49-F238E27FC236}">
                <a16:creationId xmlns:a16="http://schemas.microsoft.com/office/drawing/2014/main" id="{49543EC5-8742-47DF-819F-58559FA4110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21700" y="4521200"/>
            <a:ext cx="406400" cy="406400"/>
          </a:xfrm>
          <a:prstGeom prst="rect">
            <a:avLst/>
          </a:prstGeom>
        </p:spPr>
      </p:pic>
    </p:spTree>
    <p:extLst>
      <p:ext uri="{BB962C8B-B14F-4D97-AF65-F5344CB8AC3E}">
        <p14:creationId xmlns:p14="http://schemas.microsoft.com/office/powerpoint/2010/main" val="3378706469"/>
      </p:ext>
    </p:extLst>
  </p:cSld>
  <p:clrMapOvr>
    <a:masterClrMapping/>
  </p:clrMapOvr>
  <mc:AlternateContent xmlns:mc="http://schemas.openxmlformats.org/markup-compatibility/2006" xmlns:p14="http://schemas.microsoft.com/office/powerpoint/2010/main">
    <mc:Choice Requires="p14">
      <p:transition spd="slow" p14:dur="2000" advTm="39206"/>
    </mc:Choice>
    <mc:Fallback xmlns="">
      <p:transition spd="slow" advTm="3920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4"/>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10"/>
        <p:cNvGrpSpPr/>
        <p:nvPr/>
      </p:nvGrpSpPr>
      <p:grpSpPr>
        <a:xfrm>
          <a:off x="0" y="0"/>
          <a:ext cx="0" cy="0"/>
          <a:chOff x="0" y="0"/>
          <a:chExt cx="0" cy="0"/>
        </a:xfrm>
      </p:grpSpPr>
      <p:sp>
        <p:nvSpPr>
          <p:cNvPr id="1611" name="Google Shape;1611;p41"/>
          <p:cNvSpPr txBox="1">
            <a:spLocks noGrp="1"/>
          </p:cNvSpPr>
          <p:nvPr>
            <p:ph type="subTitle" idx="1"/>
          </p:nvPr>
        </p:nvSpPr>
        <p:spPr>
          <a:xfrm>
            <a:off x="343625" y="1551875"/>
            <a:ext cx="5556900" cy="3219300"/>
          </a:xfrm>
          <a:prstGeom prst="rect">
            <a:avLst/>
          </a:prstGeom>
        </p:spPr>
        <p:txBody>
          <a:bodyPr spcFirstLastPara="1" wrap="square" lIns="91425" tIns="91425" rIns="91425" bIns="91425" anchor="t" anchorCtr="0">
            <a:noAutofit/>
          </a:bodyPr>
          <a:lstStyle/>
          <a:p>
            <a:pPr marL="457200" lvl="0" indent="-317500" algn="l" rtl="0">
              <a:lnSpc>
                <a:spcPct val="150000"/>
              </a:lnSpc>
              <a:spcBef>
                <a:spcPts val="0"/>
              </a:spcBef>
              <a:spcAft>
                <a:spcPts val="0"/>
              </a:spcAft>
              <a:buSzPts val="1400"/>
              <a:buChar char="●"/>
            </a:pPr>
            <a:r>
              <a:rPr lang="en-GB" u="sng"/>
              <a:t>Unsupervised Learning</a:t>
            </a:r>
            <a:endParaRPr u="sng"/>
          </a:p>
          <a:p>
            <a:pPr marL="457200" lvl="0" indent="-317500" algn="l" rtl="0">
              <a:lnSpc>
                <a:spcPct val="150000"/>
              </a:lnSpc>
              <a:spcBef>
                <a:spcPts val="0"/>
              </a:spcBef>
              <a:spcAft>
                <a:spcPts val="0"/>
              </a:spcAft>
              <a:buSzPts val="1400"/>
              <a:buChar char="●"/>
            </a:pPr>
            <a:r>
              <a:rPr lang="en-GB"/>
              <a:t>Extract the sentences, convert to lower case, remove stopwords</a:t>
            </a:r>
            <a:endParaRPr/>
          </a:p>
          <a:p>
            <a:pPr marL="457200" lvl="0" indent="-317500" algn="l" rtl="0">
              <a:lnSpc>
                <a:spcPct val="150000"/>
              </a:lnSpc>
              <a:spcBef>
                <a:spcPts val="0"/>
              </a:spcBef>
              <a:spcAft>
                <a:spcPts val="0"/>
              </a:spcAft>
              <a:buSzPts val="1400"/>
              <a:buChar char="●"/>
            </a:pPr>
            <a:r>
              <a:rPr lang="en-GB"/>
              <a:t>Convert sentences to “vectors”</a:t>
            </a:r>
            <a:endParaRPr/>
          </a:p>
          <a:p>
            <a:pPr marL="457200" lvl="0" indent="-317500" algn="l" rtl="0">
              <a:lnSpc>
                <a:spcPct val="150000"/>
              </a:lnSpc>
              <a:spcBef>
                <a:spcPts val="0"/>
              </a:spcBef>
              <a:spcAft>
                <a:spcPts val="0"/>
              </a:spcAft>
              <a:buSzPts val="1400"/>
              <a:buChar char="●"/>
            </a:pPr>
            <a:r>
              <a:rPr lang="en-GB"/>
              <a:t>Assign weights to parts of the sentences that are deemed important.</a:t>
            </a:r>
            <a:endParaRPr/>
          </a:p>
          <a:p>
            <a:pPr marL="457200" lvl="0" indent="-317500" algn="l" rtl="0">
              <a:lnSpc>
                <a:spcPct val="150000"/>
              </a:lnSpc>
              <a:spcBef>
                <a:spcPts val="0"/>
              </a:spcBef>
              <a:spcAft>
                <a:spcPts val="0"/>
              </a:spcAft>
              <a:buSzPts val="1400"/>
              <a:buChar char="●"/>
            </a:pPr>
            <a:r>
              <a:rPr lang="en-GB"/>
              <a:t>Build a similarity matrix using cosine similarity</a:t>
            </a:r>
            <a:endParaRPr/>
          </a:p>
          <a:p>
            <a:pPr marL="457200" lvl="0" indent="-317500" algn="l" rtl="0">
              <a:lnSpc>
                <a:spcPct val="150000"/>
              </a:lnSpc>
              <a:spcBef>
                <a:spcPts val="0"/>
              </a:spcBef>
              <a:spcAft>
                <a:spcPts val="0"/>
              </a:spcAft>
              <a:buSzPts val="1400"/>
              <a:buChar char="●"/>
            </a:pPr>
            <a:r>
              <a:rPr lang="en-GB"/>
              <a:t>Rank the sentences based on the matrix</a:t>
            </a:r>
            <a:endParaRPr/>
          </a:p>
          <a:p>
            <a:pPr marL="457200" lvl="0" indent="-317500" algn="l" rtl="0">
              <a:lnSpc>
                <a:spcPct val="150000"/>
              </a:lnSpc>
              <a:spcBef>
                <a:spcPts val="0"/>
              </a:spcBef>
              <a:spcAft>
                <a:spcPts val="0"/>
              </a:spcAft>
              <a:buSzPts val="1400"/>
              <a:buChar char="●"/>
            </a:pPr>
            <a:r>
              <a:rPr lang="en-GB"/>
              <a:t>Pick the top K sentences for summary</a:t>
            </a:r>
            <a:endParaRPr/>
          </a:p>
        </p:txBody>
      </p:sp>
      <p:grpSp>
        <p:nvGrpSpPr>
          <p:cNvPr id="1612" name="Google Shape;1612;p41"/>
          <p:cNvGrpSpPr/>
          <p:nvPr/>
        </p:nvGrpSpPr>
        <p:grpSpPr>
          <a:xfrm>
            <a:off x="7324388" y="691435"/>
            <a:ext cx="195503" cy="216800"/>
            <a:chOff x="2600586" y="-942975"/>
            <a:chExt cx="279251" cy="280502"/>
          </a:xfrm>
        </p:grpSpPr>
        <p:sp>
          <p:nvSpPr>
            <p:cNvPr id="1613" name="Google Shape;1613;p41"/>
            <p:cNvSpPr/>
            <p:nvPr/>
          </p:nvSpPr>
          <p:spPr>
            <a:xfrm>
              <a:off x="2733301" y="-942975"/>
              <a:ext cx="15084" cy="91473"/>
            </a:xfrm>
            <a:custGeom>
              <a:avLst/>
              <a:gdLst/>
              <a:ahLst/>
              <a:cxnLst/>
              <a:rect l="l" t="t" r="r" b="b"/>
              <a:pathLst>
                <a:path w="263" h="1595" extrusionOk="0">
                  <a:moveTo>
                    <a:pt x="1" y="0"/>
                  </a:moveTo>
                  <a:lnTo>
                    <a:pt x="1" y="1594"/>
                  </a:lnTo>
                  <a:lnTo>
                    <a:pt x="263" y="1594"/>
                  </a:lnTo>
                  <a:lnTo>
                    <a:pt x="263" y="0"/>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41"/>
            <p:cNvSpPr/>
            <p:nvPr/>
          </p:nvSpPr>
          <p:spPr>
            <a:xfrm>
              <a:off x="2733301" y="-753947"/>
              <a:ext cx="15084" cy="91473"/>
            </a:xfrm>
            <a:custGeom>
              <a:avLst/>
              <a:gdLst/>
              <a:ahLst/>
              <a:cxnLst/>
              <a:rect l="l" t="t" r="r" b="b"/>
              <a:pathLst>
                <a:path w="263" h="1595" extrusionOk="0">
                  <a:moveTo>
                    <a:pt x="1" y="1"/>
                  </a:moveTo>
                  <a:lnTo>
                    <a:pt x="1" y="1594"/>
                  </a:lnTo>
                  <a:lnTo>
                    <a:pt x="263" y="1594"/>
                  </a:lnTo>
                  <a:lnTo>
                    <a:pt x="263"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41"/>
            <p:cNvSpPr/>
            <p:nvPr/>
          </p:nvSpPr>
          <p:spPr>
            <a:xfrm>
              <a:off x="2789679" y="-811527"/>
              <a:ext cx="90158" cy="16345"/>
            </a:xfrm>
            <a:custGeom>
              <a:avLst/>
              <a:gdLst/>
              <a:ahLst/>
              <a:cxnLst/>
              <a:rect l="l" t="t" r="r" b="b"/>
              <a:pathLst>
                <a:path w="1572" h="285" extrusionOk="0">
                  <a:moveTo>
                    <a:pt x="0" y="1"/>
                  </a:moveTo>
                  <a:lnTo>
                    <a:pt x="0" y="284"/>
                  </a:lnTo>
                  <a:lnTo>
                    <a:pt x="1572" y="284"/>
                  </a:lnTo>
                  <a:lnTo>
                    <a:pt x="1572"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41"/>
            <p:cNvSpPr/>
            <p:nvPr/>
          </p:nvSpPr>
          <p:spPr>
            <a:xfrm>
              <a:off x="2600586" y="-811527"/>
              <a:ext cx="90215" cy="16345"/>
            </a:xfrm>
            <a:custGeom>
              <a:avLst/>
              <a:gdLst/>
              <a:ahLst/>
              <a:cxnLst/>
              <a:rect l="l" t="t" r="r" b="b"/>
              <a:pathLst>
                <a:path w="1573" h="285" extrusionOk="0">
                  <a:moveTo>
                    <a:pt x="1" y="1"/>
                  </a:moveTo>
                  <a:lnTo>
                    <a:pt x="1" y="284"/>
                  </a:lnTo>
                  <a:lnTo>
                    <a:pt x="1573" y="284"/>
                  </a:lnTo>
                  <a:lnTo>
                    <a:pt x="1573"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7" name="Google Shape;1617;p41"/>
          <p:cNvGrpSpPr/>
          <p:nvPr/>
        </p:nvGrpSpPr>
        <p:grpSpPr>
          <a:xfrm>
            <a:off x="5815142" y="1382967"/>
            <a:ext cx="157837" cy="175025"/>
            <a:chOff x="2600577" y="-942975"/>
            <a:chExt cx="225449" cy="226452"/>
          </a:xfrm>
        </p:grpSpPr>
        <p:sp>
          <p:nvSpPr>
            <p:cNvPr id="1618" name="Google Shape;1618;p41"/>
            <p:cNvSpPr/>
            <p:nvPr/>
          </p:nvSpPr>
          <p:spPr>
            <a:xfrm>
              <a:off x="2707723" y="-942975"/>
              <a:ext cx="12178" cy="73849"/>
            </a:xfrm>
            <a:custGeom>
              <a:avLst/>
              <a:gdLst/>
              <a:ahLst/>
              <a:cxnLst/>
              <a:rect l="l" t="t" r="r" b="b"/>
              <a:pathLst>
                <a:path w="263" h="1595" extrusionOk="0">
                  <a:moveTo>
                    <a:pt x="1" y="0"/>
                  </a:moveTo>
                  <a:lnTo>
                    <a:pt x="1" y="1594"/>
                  </a:lnTo>
                  <a:lnTo>
                    <a:pt x="263" y="1594"/>
                  </a:lnTo>
                  <a:lnTo>
                    <a:pt x="263" y="0"/>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41"/>
            <p:cNvSpPr/>
            <p:nvPr/>
          </p:nvSpPr>
          <p:spPr>
            <a:xfrm>
              <a:off x="2707723" y="-790372"/>
              <a:ext cx="12178" cy="73848"/>
            </a:xfrm>
            <a:custGeom>
              <a:avLst/>
              <a:gdLst/>
              <a:ahLst/>
              <a:cxnLst/>
              <a:rect l="l" t="t" r="r" b="b"/>
              <a:pathLst>
                <a:path w="263" h="1595" extrusionOk="0">
                  <a:moveTo>
                    <a:pt x="1" y="1"/>
                  </a:moveTo>
                  <a:lnTo>
                    <a:pt x="1" y="1594"/>
                  </a:lnTo>
                  <a:lnTo>
                    <a:pt x="263" y="1594"/>
                  </a:lnTo>
                  <a:lnTo>
                    <a:pt x="263"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41"/>
            <p:cNvSpPr/>
            <p:nvPr/>
          </p:nvSpPr>
          <p:spPr>
            <a:xfrm>
              <a:off x="2753239" y="-836856"/>
              <a:ext cx="72788" cy="13195"/>
            </a:xfrm>
            <a:custGeom>
              <a:avLst/>
              <a:gdLst/>
              <a:ahLst/>
              <a:cxnLst/>
              <a:rect l="l" t="t" r="r" b="b"/>
              <a:pathLst>
                <a:path w="1572" h="285" extrusionOk="0">
                  <a:moveTo>
                    <a:pt x="0" y="1"/>
                  </a:moveTo>
                  <a:lnTo>
                    <a:pt x="0" y="284"/>
                  </a:lnTo>
                  <a:lnTo>
                    <a:pt x="1572" y="284"/>
                  </a:lnTo>
                  <a:lnTo>
                    <a:pt x="1572"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41"/>
            <p:cNvSpPr/>
            <p:nvPr/>
          </p:nvSpPr>
          <p:spPr>
            <a:xfrm>
              <a:off x="2600577" y="-836856"/>
              <a:ext cx="72834" cy="13195"/>
            </a:xfrm>
            <a:custGeom>
              <a:avLst/>
              <a:gdLst/>
              <a:ahLst/>
              <a:cxnLst/>
              <a:rect l="l" t="t" r="r" b="b"/>
              <a:pathLst>
                <a:path w="1573" h="285" extrusionOk="0">
                  <a:moveTo>
                    <a:pt x="1" y="1"/>
                  </a:moveTo>
                  <a:lnTo>
                    <a:pt x="1" y="284"/>
                  </a:lnTo>
                  <a:lnTo>
                    <a:pt x="1573" y="284"/>
                  </a:lnTo>
                  <a:lnTo>
                    <a:pt x="1573"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2" name="Google Shape;1622;p41"/>
          <p:cNvGrpSpPr/>
          <p:nvPr/>
        </p:nvGrpSpPr>
        <p:grpSpPr>
          <a:xfrm>
            <a:off x="6006357" y="4010978"/>
            <a:ext cx="157837" cy="175025"/>
            <a:chOff x="2600577" y="-942975"/>
            <a:chExt cx="225449" cy="226452"/>
          </a:xfrm>
        </p:grpSpPr>
        <p:sp>
          <p:nvSpPr>
            <p:cNvPr id="1623" name="Google Shape;1623;p41"/>
            <p:cNvSpPr/>
            <p:nvPr/>
          </p:nvSpPr>
          <p:spPr>
            <a:xfrm>
              <a:off x="2707723" y="-942975"/>
              <a:ext cx="12178" cy="73849"/>
            </a:xfrm>
            <a:custGeom>
              <a:avLst/>
              <a:gdLst/>
              <a:ahLst/>
              <a:cxnLst/>
              <a:rect l="l" t="t" r="r" b="b"/>
              <a:pathLst>
                <a:path w="263" h="1595" extrusionOk="0">
                  <a:moveTo>
                    <a:pt x="1" y="0"/>
                  </a:moveTo>
                  <a:lnTo>
                    <a:pt x="1" y="1594"/>
                  </a:lnTo>
                  <a:lnTo>
                    <a:pt x="263" y="1594"/>
                  </a:lnTo>
                  <a:lnTo>
                    <a:pt x="263" y="0"/>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41"/>
            <p:cNvSpPr/>
            <p:nvPr/>
          </p:nvSpPr>
          <p:spPr>
            <a:xfrm>
              <a:off x="2707723" y="-790372"/>
              <a:ext cx="12178" cy="73848"/>
            </a:xfrm>
            <a:custGeom>
              <a:avLst/>
              <a:gdLst/>
              <a:ahLst/>
              <a:cxnLst/>
              <a:rect l="l" t="t" r="r" b="b"/>
              <a:pathLst>
                <a:path w="263" h="1595" extrusionOk="0">
                  <a:moveTo>
                    <a:pt x="1" y="1"/>
                  </a:moveTo>
                  <a:lnTo>
                    <a:pt x="1" y="1594"/>
                  </a:lnTo>
                  <a:lnTo>
                    <a:pt x="263" y="1594"/>
                  </a:lnTo>
                  <a:lnTo>
                    <a:pt x="263"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41"/>
            <p:cNvSpPr/>
            <p:nvPr/>
          </p:nvSpPr>
          <p:spPr>
            <a:xfrm>
              <a:off x="2753239" y="-836856"/>
              <a:ext cx="72788" cy="13195"/>
            </a:xfrm>
            <a:custGeom>
              <a:avLst/>
              <a:gdLst/>
              <a:ahLst/>
              <a:cxnLst/>
              <a:rect l="l" t="t" r="r" b="b"/>
              <a:pathLst>
                <a:path w="1572" h="285" extrusionOk="0">
                  <a:moveTo>
                    <a:pt x="0" y="1"/>
                  </a:moveTo>
                  <a:lnTo>
                    <a:pt x="0" y="284"/>
                  </a:lnTo>
                  <a:lnTo>
                    <a:pt x="1572" y="284"/>
                  </a:lnTo>
                  <a:lnTo>
                    <a:pt x="1572"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41"/>
            <p:cNvSpPr/>
            <p:nvPr/>
          </p:nvSpPr>
          <p:spPr>
            <a:xfrm>
              <a:off x="2600577" y="-836856"/>
              <a:ext cx="72834" cy="13195"/>
            </a:xfrm>
            <a:custGeom>
              <a:avLst/>
              <a:gdLst/>
              <a:ahLst/>
              <a:cxnLst/>
              <a:rect l="l" t="t" r="r" b="b"/>
              <a:pathLst>
                <a:path w="1573" h="285" extrusionOk="0">
                  <a:moveTo>
                    <a:pt x="1" y="1"/>
                  </a:moveTo>
                  <a:lnTo>
                    <a:pt x="1" y="284"/>
                  </a:lnTo>
                  <a:lnTo>
                    <a:pt x="1573" y="284"/>
                  </a:lnTo>
                  <a:lnTo>
                    <a:pt x="1573"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7" name="Google Shape;1627;p41"/>
          <p:cNvGrpSpPr/>
          <p:nvPr/>
        </p:nvGrpSpPr>
        <p:grpSpPr>
          <a:xfrm>
            <a:off x="8817931" y="3221825"/>
            <a:ext cx="157837" cy="175025"/>
            <a:chOff x="2600577" y="-942975"/>
            <a:chExt cx="225449" cy="226452"/>
          </a:xfrm>
        </p:grpSpPr>
        <p:sp>
          <p:nvSpPr>
            <p:cNvPr id="1628" name="Google Shape;1628;p41"/>
            <p:cNvSpPr/>
            <p:nvPr/>
          </p:nvSpPr>
          <p:spPr>
            <a:xfrm>
              <a:off x="2707723" y="-942975"/>
              <a:ext cx="12178" cy="73849"/>
            </a:xfrm>
            <a:custGeom>
              <a:avLst/>
              <a:gdLst/>
              <a:ahLst/>
              <a:cxnLst/>
              <a:rect l="l" t="t" r="r" b="b"/>
              <a:pathLst>
                <a:path w="263" h="1595" extrusionOk="0">
                  <a:moveTo>
                    <a:pt x="1" y="0"/>
                  </a:moveTo>
                  <a:lnTo>
                    <a:pt x="1" y="1594"/>
                  </a:lnTo>
                  <a:lnTo>
                    <a:pt x="263" y="1594"/>
                  </a:lnTo>
                  <a:lnTo>
                    <a:pt x="263" y="0"/>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41"/>
            <p:cNvSpPr/>
            <p:nvPr/>
          </p:nvSpPr>
          <p:spPr>
            <a:xfrm>
              <a:off x="2707723" y="-790372"/>
              <a:ext cx="12178" cy="73848"/>
            </a:xfrm>
            <a:custGeom>
              <a:avLst/>
              <a:gdLst/>
              <a:ahLst/>
              <a:cxnLst/>
              <a:rect l="l" t="t" r="r" b="b"/>
              <a:pathLst>
                <a:path w="263" h="1595" extrusionOk="0">
                  <a:moveTo>
                    <a:pt x="1" y="1"/>
                  </a:moveTo>
                  <a:lnTo>
                    <a:pt x="1" y="1594"/>
                  </a:lnTo>
                  <a:lnTo>
                    <a:pt x="263" y="1594"/>
                  </a:lnTo>
                  <a:lnTo>
                    <a:pt x="263"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41"/>
            <p:cNvSpPr/>
            <p:nvPr/>
          </p:nvSpPr>
          <p:spPr>
            <a:xfrm>
              <a:off x="2753239" y="-836856"/>
              <a:ext cx="72788" cy="13195"/>
            </a:xfrm>
            <a:custGeom>
              <a:avLst/>
              <a:gdLst/>
              <a:ahLst/>
              <a:cxnLst/>
              <a:rect l="l" t="t" r="r" b="b"/>
              <a:pathLst>
                <a:path w="1572" h="285" extrusionOk="0">
                  <a:moveTo>
                    <a:pt x="0" y="1"/>
                  </a:moveTo>
                  <a:lnTo>
                    <a:pt x="0" y="284"/>
                  </a:lnTo>
                  <a:lnTo>
                    <a:pt x="1572" y="284"/>
                  </a:lnTo>
                  <a:lnTo>
                    <a:pt x="1572"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41"/>
            <p:cNvSpPr/>
            <p:nvPr/>
          </p:nvSpPr>
          <p:spPr>
            <a:xfrm>
              <a:off x="2600577" y="-836856"/>
              <a:ext cx="72834" cy="13195"/>
            </a:xfrm>
            <a:custGeom>
              <a:avLst/>
              <a:gdLst/>
              <a:ahLst/>
              <a:cxnLst/>
              <a:rect l="l" t="t" r="r" b="b"/>
              <a:pathLst>
                <a:path w="1573" h="285" extrusionOk="0">
                  <a:moveTo>
                    <a:pt x="1" y="1"/>
                  </a:moveTo>
                  <a:lnTo>
                    <a:pt x="1" y="284"/>
                  </a:lnTo>
                  <a:lnTo>
                    <a:pt x="1573" y="284"/>
                  </a:lnTo>
                  <a:lnTo>
                    <a:pt x="1573"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32" name="Google Shape;1632;p41"/>
          <p:cNvSpPr/>
          <p:nvPr/>
        </p:nvSpPr>
        <p:spPr>
          <a:xfrm rot="1019727">
            <a:off x="8250993" y="3760750"/>
            <a:ext cx="716930" cy="740740"/>
          </a:xfrm>
          <a:custGeom>
            <a:avLst/>
            <a:gdLst/>
            <a:ahLst/>
            <a:cxnLst/>
            <a:rect l="l" t="t" r="r" b="b"/>
            <a:pathLst>
              <a:path w="45930" h="43598" extrusionOk="0">
                <a:moveTo>
                  <a:pt x="27755" y="0"/>
                </a:moveTo>
                <a:lnTo>
                  <a:pt x="25171" y="206"/>
                </a:lnTo>
                <a:lnTo>
                  <a:pt x="22611" y="663"/>
                </a:lnTo>
                <a:lnTo>
                  <a:pt x="20073" y="1372"/>
                </a:lnTo>
                <a:lnTo>
                  <a:pt x="17581" y="2287"/>
                </a:lnTo>
                <a:lnTo>
                  <a:pt x="15204" y="3407"/>
                </a:lnTo>
                <a:lnTo>
                  <a:pt x="12940" y="4687"/>
                </a:lnTo>
                <a:lnTo>
                  <a:pt x="10837" y="6150"/>
                </a:lnTo>
                <a:lnTo>
                  <a:pt x="8940" y="7728"/>
                </a:lnTo>
                <a:lnTo>
                  <a:pt x="8071" y="8574"/>
                </a:lnTo>
                <a:lnTo>
                  <a:pt x="7408" y="9259"/>
                </a:lnTo>
                <a:lnTo>
                  <a:pt x="6173" y="10700"/>
                </a:lnTo>
                <a:lnTo>
                  <a:pt x="5602" y="11431"/>
                </a:lnTo>
                <a:lnTo>
                  <a:pt x="4710" y="12689"/>
                </a:lnTo>
                <a:lnTo>
                  <a:pt x="3110" y="15524"/>
                </a:lnTo>
                <a:lnTo>
                  <a:pt x="1761" y="18656"/>
                </a:lnTo>
                <a:lnTo>
                  <a:pt x="732" y="22016"/>
                </a:lnTo>
                <a:lnTo>
                  <a:pt x="389" y="23731"/>
                </a:lnTo>
                <a:lnTo>
                  <a:pt x="206" y="24897"/>
                </a:lnTo>
                <a:lnTo>
                  <a:pt x="1" y="27252"/>
                </a:lnTo>
                <a:lnTo>
                  <a:pt x="23" y="29584"/>
                </a:lnTo>
                <a:lnTo>
                  <a:pt x="321" y="31847"/>
                </a:lnTo>
                <a:lnTo>
                  <a:pt x="869" y="34019"/>
                </a:lnTo>
                <a:lnTo>
                  <a:pt x="1738" y="36076"/>
                </a:lnTo>
                <a:lnTo>
                  <a:pt x="2927" y="37974"/>
                </a:lnTo>
                <a:lnTo>
                  <a:pt x="4436" y="39666"/>
                </a:lnTo>
                <a:lnTo>
                  <a:pt x="5350" y="40420"/>
                </a:lnTo>
                <a:lnTo>
                  <a:pt x="5853" y="40786"/>
                </a:lnTo>
                <a:lnTo>
                  <a:pt x="6905" y="41449"/>
                </a:lnTo>
                <a:lnTo>
                  <a:pt x="8551" y="42272"/>
                </a:lnTo>
                <a:lnTo>
                  <a:pt x="10860" y="43049"/>
                </a:lnTo>
                <a:lnTo>
                  <a:pt x="13283" y="43461"/>
                </a:lnTo>
                <a:lnTo>
                  <a:pt x="15775" y="43598"/>
                </a:lnTo>
                <a:lnTo>
                  <a:pt x="18290" y="43484"/>
                </a:lnTo>
                <a:lnTo>
                  <a:pt x="20759" y="43163"/>
                </a:lnTo>
                <a:lnTo>
                  <a:pt x="23160" y="42683"/>
                </a:lnTo>
                <a:lnTo>
                  <a:pt x="24326" y="42386"/>
                </a:lnTo>
                <a:lnTo>
                  <a:pt x="25537" y="42066"/>
                </a:lnTo>
                <a:lnTo>
                  <a:pt x="27915" y="41266"/>
                </a:lnTo>
                <a:lnTo>
                  <a:pt x="29081" y="40832"/>
                </a:lnTo>
                <a:lnTo>
                  <a:pt x="30224" y="40329"/>
                </a:lnTo>
                <a:lnTo>
                  <a:pt x="32464" y="39208"/>
                </a:lnTo>
                <a:lnTo>
                  <a:pt x="34613" y="37905"/>
                </a:lnTo>
                <a:lnTo>
                  <a:pt x="36625" y="36419"/>
                </a:lnTo>
                <a:lnTo>
                  <a:pt x="38500" y="34773"/>
                </a:lnTo>
                <a:lnTo>
                  <a:pt x="40215" y="32967"/>
                </a:lnTo>
                <a:lnTo>
                  <a:pt x="41746" y="31001"/>
                </a:lnTo>
                <a:lnTo>
                  <a:pt x="43072" y="28898"/>
                </a:lnTo>
                <a:lnTo>
                  <a:pt x="43644" y="27778"/>
                </a:lnTo>
                <a:lnTo>
                  <a:pt x="44192" y="26657"/>
                </a:lnTo>
                <a:lnTo>
                  <a:pt x="45015" y="24303"/>
                </a:lnTo>
                <a:lnTo>
                  <a:pt x="45610" y="21856"/>
                </a:lnTo>
                <a:lnTo>
                  <a:pt x="45907" y="19364"/>
                </a:lnTo>
                <a:lnTo>
                  <a:pt x="45930" y="16872"/>
                </a:lnTo>
                <a:lnTo>
                  <a:pt x="45656" y="14381"/>
                </a:lnTo>
                <a:lnTo>
                  <a:pt x="45061" y="11980"/>
                </a:lnTo>
                <a:lnTo>
                  <a:pt x="44192" y="9648"/>
                </a:lnTo>
                <a:lnTo>
                  <a:pt x="43621" y="8528"/>
                </a:lnTo>
                <a:lnTo>
                  <a:pt x="43278" y="7911"/>
                </a:lnTo>
                <a:lnTo>
                  <a:pt x="42501" y="6745"/>
                </a:lnTo>
                <a:lnTo>
                  <a:pt x="41701" y="5693"/>
                </a:lnTo>
                <a:lnTo>
                  <a:pt x="40809" y="4733"/>
                </a:lnTo>
                <a:lnTo>
                  <a:pt x="39391" y="3453"/>
                </a:lnTo>
                <a:lnTo>
                  <a:pt x="37334" y="2104"/>
                </a:lnTo>
                <a:lnTo>
                  <a:pt x="35093" y="1098"/>
                </a:lnTo>
                <a:lnTo>
                  <a:pt x="32739" y="412"/>
                </a:lnTo>
                <a:lnTo>
                  <a:pt x="30270" y="46"/>
                </a:lnTo>
                <a:lnTo>
                  <a:pt x="277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33" name="Google Shape;1633;p41"/>
          <p:cNvGrpSpPr/>
          <p:nvPr/>
        </p:nvGrpSpPr>
        <p:grpSpPr>
          <a:xfrm>
            <a:off x="6273159" y="1551866"/>
            <a:ext cx="2639972" cy="2168699"/>
            <a:chOff x="4705525" y="1038800"/>
            <a:chExt cx="3770850" cy="2805925"/>
          </a:xfrm>
        </p:grpSpPr>
        <p:sp>
          <p:nvSpPr>
            <p:cNvPr id="1634" name="Google Shape;1634;p41"/>
            <p:cNvSpPr/>
            <p:nvPr/>
          </p:nvSpPr>
          <p:spPr>
            <a:xfrm>
              <a:off x="4705525" y="1038800"/>
              <a:ext cx="3770850" cy="2805925"/>
            </a:xfrm>
            <a:custGeom>
              <a:avLst/>
              <a:gdLst/>
              <a:ahLst/>
              <a:cxnLst/>
              <a:rect l="l" t="t" r="r" b="b"/>
              <a:pathLst>
                <a:path w="150834" h="112237" extrusionOk="0">
                  <a:moveTo>
                    <a:pt x="100333" y="1"/>
                  </a:moveTo>
                  <a:lnTo>
                    <a:pt x="95403" y="34"/>
                  </a:lnTo>
                  <a:lnTo>
                    <a:pt x="90474" y="235"/>
                  </a:lnTo>
                  <a:lnTo>
                    <a:pt x="83096" y="906"/>
                  </a:lnTo>
                  <a:lnTo>
                    <a:pt x="73372" y="2180"/>
                  </a:lnTo>
                  <a:lnTo>
                    <a:pt x="68677" y="2918"/>
                  </a:lnTo>
                  <a:lnTo>
                    <a:pt x="62440" y="3890"/>
                  </a:lnTo>
                  <a:lnTo>
                    <a:pt x="53218" y="5534"/>
                  </a:lnTo>
                  <a:lnTo>
                    <a:pt x="47149" y="6808"/>
                  </a:lnTo>
                  <a:lnTo>
                    <a:pt x="41146" y="8350"/>
                  </a:lnTo>
                  <a:lnTo>
                    <a:pt x="35278" y="10228"/>
                  </a:lnTo>
                  <a:lnTo>
                    <a:pt x="29477" y="12509"/>
                  </a:lnTo>
                  <a:lnTo>
                    <a:pt x="23809" y="15258"/>
                  </a:lnTo>
                  <a:lnTo>
                    <a:pt x="20993" y="16868"/>
                  </a:lnTo>
                  <a:lnTo>
                    <a:pt x="19215" y="17974"/>
                  </a:lnTo>
                  <a:lnTo>
                    <a:pt x="15896" y="20456"/>
                  </a:lnTo>
                  <a:lnTo>
                    <a:pt x="12811" y="23273"/>
                  </a:lnTo>
                  <a:lnTo>
                    <a:pt x="9994" y="26358"/>
                  </a:lnTo>
                  <a:lnTo>
                    <a:pt x="8753" y="28034"/>
                  </a:lnTo>
                  <a:lnTo>
                    <a:pt x="7512" y="29711"/>
                  </a:lnTo>
                  <a:lnTo>
                    <a:pt x="5299" y="33400"/>
                  </a:lnTo>
                  <a:lnTo>
                    <a:pt x="3388" y="37390"/>
                  </a:lnTo>
                  <a:lnTo>
                    <a:pt x="1812" y="41548"/>
                  </a:lnTo>
                  <a:lnTo>
                    <a:pt x="705" y="45841"/>
                  </a:lnTo>
                  <a:lnTo>
                    <a:pt x="101" y="50234"/>
                  </a:lnTo>
                  <a:lnTo>
                    <a:pt x="1" y="54559"/>
                  </a:lnTo>
                  <a:lnTo>
                    <a:pt x="370" y="57779"/>
                  </a:lnTo>
                  <a:lnTo>
                    <a:pt x="806" y="59858"/>
                  </a:lnTo>
                  <a:lnTo>
                    <a:pt x="1107" y="60897"/>
                  </a:lnTo>
                  <a:lnTo>
                    <a:pt x="1644" y="62607"/>
                  </a:lnTo>
                  <a:lnTo>
                    <a:pt x="3086" y="65726"/>
                  </a:lnTo>
                  <a:lnTo>
                    <a:pt x="4863" y="68476"/>
                  </a:lnTo>
                  <a:lnTo>
                    <a:pt x="7009" y="70890"/>
                  </a:lnTo>
                  <a:lnTo>
                    <a:pt x="9424" y="72969"/>
                  </a:lnTo>
                  <a:lnTo>
                    <a:pt x="12073" y="74780"/>
                  </a:lnTo>
                  <a:lnTo>
                    <a:pt x="14957" y="76356"/>
                  </a:lnTo>
                  <a:lnTo>
                    <a:pt x="18008" y="77664"/>
                  </a:lnTo>
                  <a:lnTo>
                    <a:pt x="21227" y="78770"/>
                  </a:lnTo>
                  <a:lnTo>
                    <a:pt x="24514" y="79709"/>
                  </a:lnTo>
                  <a:lnTo>
                    <a:pt x="29577" y="80816"/>
                  </a:lnTo>
                  <a:lnTo>
                    <a:pt x="39738" y="82392"/>
                  </a:lnTo>
                  <a:lnTo>
                    <a:pt x="45975" y="83163"/>
                  </a:lnTo>
                  <a:lnTo>
                    <a:pt x="48054" y="83499"/>
                  </a:lnTo>
                  <a:lnTo>
                    <a:pt x="52179" y="84672"/>
                  </a:lnTo>
                  <a:lnTo>
                    <a:pt x="56270" y="86315"/>
                  </a:lnTo>
                  <a:lnTo>
                    <a:pt x="60327" y="88361"/>
                  </a:lnTo>
                  <a:lnTo>
                    <a:pt x="66263" y="91815"/>
                  </a:lnTo>
                  <a:lnTo>
                    <a:pt x="73841" y="96577"/>
                  </a:lnTo>
                  <a:lnTo>
                    <a:pt x="77429" y="98723"/>
                  </a:lnTo>
                  <a:lnTo>
                    <a:pt x="79844" y="100098"/>
                  </a:lnTo>
                  <a:lnTo>
                    <a:pt x="85209" y="103049"/>
                  </a:lnTo>
                  <a:lnTo>
                    <a:pt x="91044" y="105966"/>
                  </a:lnTo>
                  <a:lnTo>
                    <a:pt x="97214" y="108615"/>
                  </a:lnTo>
                  <a:lnTo>
                    <a:pt x="101942" y="110258"/>
                  </a:lnTo>
                  <a:lnTo>
                    <a:pt x="105128" y="111097"/>
                  </a:lnTo>
                  <a:lnTo>
                    <a:pt x="108280" y="111767"/>
                  </a:lnTo>
                  <a:lnTo>
                    <a:pt x="111432" y="112136"/>
                  </a:lnTo>
                  <a:lnTo>
                    <a:pt x="114551" y="112237"/>
                  </a:lnTo>
                  <a:lnTo>
                    <a:pt x="117569" y="112036"/>
                  </a:lnTo>
                  <a:lnTo>
                    <a:pt x="120520" y="111465"/>
                  </a:lnTo>
                  <a:lnTo>
                    <a:pt x="123370" y="110493"/>
                  </a:lnTo>
                  <a:lnTo>
                    <a:pt x="124745" y="109856"/>
                  </a:lnTo>
                  <a:lnTo>
                    <a:pt x="125851" y="109252"/>
                  </a:lnTo>
                  <a:lnTo>
                    <a:pt x="127964" y="107944"/>
                  </a:lnTo>
                  <a:lnTo>
                    <a:pt x="129976" y="106402"/>
                  </a:lnTo>
                  <a:lnTo>
                    <a:pt x="131854" y="104725"/>
                  </a:lnTo>
                  <a:lnTo>
                    <a:pt x="133631" y="102914"/>
                  </a:lnTo>
                  <a:lnTo>
                    <a:pt x="135274" y="100970"/>
                  </a:lnTo>
                  <a:lnTo>
                    <a:pt x="137555" y="97851"/>
                  </a:lnTo>
                  <a:lnTo>
                    <a:pt x="140237" y="93357"/>
                  </a:lnTo>
                  <a:lnTo>
                    <a:pt x="142551" y="88663"/>
                  </a:lnTo>
                  <a:lnTo>
                    <a:pt x="144530" y="83868"/>
                  </a:lnTo>
                  <a:lnTo>
                    <a:pt x="146206" y="79106"/>
                  </a:lnTo>
                  <a:lnTo>
                    <a:pt x="146910" y="76826"/>
                  </a:lnTo>
                  <a:lnTo>
                    <a:pt x="147950" y="73204"/>
                  </a:lnTo>
                  <a:lnTo>
                    <a:pt x="149224" y="67604"/>
                  </a:lnTo>
                  <a:lnTo>
                    <a:pt x="149861" y="63781"/>
                  </a:lnTo>
                  <a:lnTo>
                    <a:pt x="150364" y="59958"/>
                  </a:lnTo>
                  <a:lnTo>
                    <a:pt x="150700" y="56102"/>
                  </a:lnTo>
                  <a:lnTo>
                    <a:pt x="150834" y="52212"/>
                  </a:lnTo>
                  <a:lnTo>
                    <a:pt x="150800" y="48356"/>
                  </a:lnTo>
                  <a:lnTo>
                    <a:pt x="150532" y="44499"/>
                  </a:lnTo>
                  <a:lnTo>
                    <a:pt x="150029" y="40710"/>
                  </a:lnTo>
                  <a:lnTo>
                    <a:pt x="149325" y="36954"/>
                  </a:lnTo>
                  <a:lnTo>
                    <a:pt x="148352" y="33266"/>
                  </a:lnTo>
                  <a:lnTo>
                    <a:pt x="147112" y="29644"/>
                  </a:lnTo>
                  <a:lnTo>
                    <a:pt x="145636" y="26157"/>
                  </a:lnTo>
                  <a:lnTo>
                    <a:pt x="143859" y="22736"/>
                  </a:lnTo>
                  <a:lnTo>
                    <a:pt x="141813" y="19483"/>
                  </a:lnTo>
                  <a:lnTo>
                    <a:pt x="140673" y="17907"/>
                  </a:lnTo>
                  <a:lnTo>
                    <a:pt x="139030" y="15828"/>
                  </a:lnTo>
                  <a:lnTo>
                    <a:pt x="135543" y="12207"/>
                  </a:lnTo>
                  <a:lnTo>
                    <a:pt x="131787" y="9122"/>
                  </a:lnTo>
                  <a:lnTo>
                    <a:pt x="127763" y="6540"/>
                  </a:lnTo>
                  <a:lnTo>
                    <a:pt x="123571" y="4461"/>
                  </a:lnTo>
                  <a:lnTo>
                    <a:pt x="119178" y="2851"/>
                  </a:lnTo>
                  <a:lnTo>
                    <a:pt x="114651" y="1610"/>
                  </a:lnTo>
                  <a:lnTo>
                    <a:pt x="109957" y="772"/>
                  </a:lnTo>
                  <a:lnTo>
                    <a:pt x="105195" y="235"/>
                  </a:lnTo>
                  <a:lnTo>
                    <a:pt x="100333" y="1"/>
                  </a:lnTo>
                  <a:close/>
                </a:path>
              </a:pathLst>
            </a:custGeom>
            <a:solidFill>
              <a:srgbClr val="6ED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41"/>
            <p:cNvSpPr/>
            <p:nvPr/>
          </p:nvSpPr>
          <p:spPr>
            <a:xfrm>
              <a:off x="4705525" y="1038800"/>
              <a:ext cx="3770850" cy="2805925"/>
            </a:xfrm>
            <a:custGeom>
              <a:avLst/>
              <a:gdLst/>
              <a:ahLst/>
              <a:cxnLst/>
              <a:rect l="l" t="t" r="r" b="b"/>
              <a:pathLst>
                <a:path w="150834" h="112237" extrusionOk="0">
                  <a:moveTo>
                    <a:pt x="100333" y="1"/>
                  </a:moveTo>
                  <a:lnTo>
                    <a:pt x="95403" y="34"/>
                  </a:lnTo>
                  <a:lnTo>
                    <a:pt x="90474" y="235"/>
                  </a:lnTo>
                  <a:lnTo>
                    <a:pt x="83096" y="906"/>
                  </a:lnTo>
                  <a:lnTo>
                    <a:pt x="73372" y="2180"/>
                  </a:lnTo>
                  <a:lnTo>
                    <a:pt x="68677" y="2918"/>
                  </a:lnTo>
                  <a:lnTo>
                    <a:pt x="62440" y="3890"/>
                  </a:lnTo>
                  <a:lnTo>
                    <a:pt x="53218" y="5534"/>
                  </a:lnTo>
                  <a:lnTo>
                    <a:pt x="47149" y="6808"/>
                  </a:lnTo>
                  <a:lnTo>
                    <a:pt x="41146" y="8350"/>
                  </a:lnTo>
                  <a:lnTo>
                    <a:pt x="35278" y="10228"/>
                  </a:lnTo>
                  <a:lnTo>
                    <a:pt x="29477" y="12509"/>
                  </a:lnTo>
                  <a:lnTo>
                    <a:pt x="23809" y="15258"/>
                  </a:lnTo>
                  <a:lnTo>
                    <a:pt x="20993" y="16868"/>
                  </a:lnTo>
                  <a:lnTo>
                    <a:pt x="19215" y="17974"/>
                  </a:lnTo>
                  <a:lnTo>
                    <a:pt x="15896" y="20456"/>
                  </a:lnTo>
                  <a:lnTo>
                    <a:pt x="12811" y="23273"/>
                  </a:lnTo>
                  <a:lnTo>
                    <a:pt x="9994" y="26358"/>
                  </a:lnTo>
                  <a:lnTo>
                    <a:pt x="8753" y="28034"/>
                  </a:lnTo>
                  <a:lnTo>
                    <a:pt x="7512" y="29711"/>
                  </a:lnTo>
                  <a:lnTo>
                    <a:pt x="5299" y="33400"/>
                  </a:lnTo>
                  <a:lnTo>
                    <a:pt x="3388" y="37390"/>
                  </a:lnTo>
                  <a:lnTo>
                    <a:pt x="1812" y="41548"/>
                  </a:lnTo>
                  <a:lnTo>
                    <a:pt x="705" y="45841"/>
                  </a:lnTo>
                  <a:lnTo>
                    <a:pt x="101" y="50234"/>
                  </a:lnTo>
                  <a:lnTo>
                    <a:pt x="1" y="54559"/>
                  </a:lnTo>
                  <a:lnTo>
                    <a:pt x="370" y="57779"/>
                  </a:lnTo>
                  <a:lnTo>
                    <a:pt x="806" y="59858"/>
                  </a:lnTo>
                  <a:lnTo>
                    <a:pt x="1107" y="60897"/>
                  </a:lnTo>
                  <a:lnTo>
                    <a:pt x="1644" y="62607"/>
                  </a:lnTo>
                  <a:lnTo>
                    <a:pt x="3086" y="65726"/>
                  </a:lnTo>
                  <a:lnTo>
                    <a:pt x="4863" y="68476"/>
                  </a:lnTo>
                  <a:lnTo>
                    <a:pt x="7009" y="70890"/>
                  </a:lnTo>
                  <a:lnTo>
                    <a:pt x="9424" y="72969"/>
                  </a:lnTo>
                  <a:lnTo>
                    <a:pt x="12073" y="74780"/>
                  </a:lnTo>
                  <a:lnTo>
                    <a:pt x="14957" y="76356"/>
                  </a:lnTo>
                  <a:lnTo>
                    <a:pt x="18008" y="77664"/>
                  </a:lnTo>
                  <a:lnTo>
                    <a:pt x="21227" y="78770"/>
                  </a:lnTo>
                  <a:lnTo>
                    <a:pt x="24514" y="79709"/>
                  </a:lnTo>
                  <a:lnTo>
                    <a:pt x="29577" y="80816"/>
                  </a:lnTo>
                  <a:lnTo>
                    <a:pt x="39738" y="82392"/>
                  </a:lnTo>
                  <a:lnTo>
                    <a:pt x="45975" y="83163"/>
                  </a:lnTo>
                  <a:lnTo>
                    <a:pt x="48054" y="83499"/>
                  </a:lnTo>
                  <a:lnTo>
                    <a:pt x="52179" y="84672"/>
                  </a:lnTo>
                  <a:lnTo>
                    <a:pt x="56270" y="86315"/>
                  </a:lnTo>
                  <a:lnTo>
                    <a:pt x="60327" y="88361"/>
                  </a:lnTo>
                  <a:lnTo>
                    <a:pt x="66263" y="91815"/>
                  </a:lnTo>
                  <a:lnTo>
                    <a:pt x="73841" y="96577"/>
                  </a:lnTo>
                  <a:lnTo>
                    <a:pt x="77429" y="98723"/>
                  </a:lnTo>
                  <a:lnTo>
                    <a:pt x="79844" y="100098"/>
                  </a:lnTo>
                  <a:lnTo>
                    <a:pt x="85209" y="103049"/>
                  </a:lnTo>
                  <a:lnTo>
                    <a:pt x="91044" y="105966"/>
                  </a:lnTo>
                  <a:lnTo>
                    <a:pt x="97214" y="108615"/>
                  </a:lnTo>
                  <a:lnTo>
                    <a:pt x="101942" y="110258"/>
                  </a:lnTo>
                  <a:lnTo>
                    <a:pt x="105128" y="111097"/>
                  </a:lnTo>
                  <a:lnTo>
                    <a:pt x="108280" y="111767"/>
                  </a:lnTo>
                  <a:lnTo>
                    <a:pt x="111432" y="112136"/>
                  </a:lnTo>
                  <a:lnTo>
                    <a:pt x="114551" y="112237"/>
                  </a:lnTo>
                  <a:lnTo>
                    <a:pt x="117569" y="112036"/>
                  </a:lnTo>
                  <a:lnTo>
                    <a:pt x="120520" y="111465"/>
                  </a:lnTo>
                  <a:lnTo>
                    <a:pt x="123370" y="110493"/>
                  </a:lnTo>
                  <a:lnTo>
                    <a:pt x="124745" y="109856"/>
                  </a:lnTo>
                  <a:lnTo>
                    <a:pt x="125851" y="109252"/>
                  </a:lnTo>
                  <a:lnTo>
                    <a:pt x="127964" y="107944"/>
                  </a:lnTo>
                  <a:lnTo>
                    <a:pt x="129976" y="106402"/>
                  </a:lnTo>
                  <a:lnTo>
                    <a:pt x="131854" y="104725"/>
                  </a:lnTo>
                  <a:lnTo>
                    <a:pt x="133631" y="102914"/>
                  </a:lnTo>
                  <a:lnTo>
                    <a:pt x="135274" y="100970"/>
                  </a:lnTo>
                  <a:lnTo>
                    <a:pt x="137555" y="97851"/>
                  </a:lnTo>
                  <a:lnTo>
                    <a:pt x="140237" y="93357"/>
                  </a:lnTo>
                  <a:lnTo>
                    <a:pt x="142551" y="88663"/>
                  </a:lnTo>
                  <a:lnTo>
                    <a:pt x="144530" y="83868"/>
                  </a:lnTo>
                  <a:lnTo>
                    <a:pt x="146206" y="79106"/>
                  </a:lnTo>
                  <a:lnTo>
                    <a:pt x="146910" y="76826"/>
                  </a:lnTo>
                  <a:lnTo>
                    <a:pt x="147950" y="73204"/>
                  </a:lnTo>
                  <a:lnTo>
                    <a:pt x="149224" y="67604"/>
                  </a:lnTo>
                  <a:lnTo>
                    <a:pt x="149861" y="63781"/>
                  </a:lnTo>
                  <a:lnTo>
                    <a:pt x="150364" y="59958"/>
                  </a:lnTo>
                  <a:lnTo>
                    <a:pt x="150700" y="56102"/>
                  </a:lnTo>
                  <a:lnTo>
                    <a:pt x="150834" y="52212"/>
                  </a:lnTo>
                  <a:lnTo>
                    <a:pt x="150800" y="48356"/>
                  </a:lnTo>
                  <a:lnTo>
                    <a:pt x="150532" y="44499"/>
                  </a:lnTo>
                  <a:lnTo>
                    <a:pt x="150029" y="40710"/>
                  </a:lnTo>
                  <a:lnTo>
                    <a:pt x="149325" y="36954"/>
                  </a:lnTo>
                  <a:lnTo>
                    <a:pt x="148352" y="33266"/>
                  </a:lnTo>
                  <a:lnTo>
                    <a:pt x="147112" y="29644"/>
                  </a:lnTo>
                  <a:lnTo>
                    <a:pt x="145636" y="26157"/>
                  </a:lnTo>
                  <a:lnTo>
                    <a:pt x="143859" y="22736"/>
                  </a:lnTo>
                  <a:lnTo>
                    <a:pt x="141813" y="19483"/>
                  </a:lnTo>
                  <a:lnTo>
                    <a:pt x="140673" y="17907"/>
                  </a:lnTo>
                  <a:lnTo>
                    <a:pt x="139030" y="15828"/>
                  </a:lnTo>
                  <a:lnTo>
                    <a:pt x="135543" y="12207"/>
                  </a:lnTo>
                  <a:lnTo>
                    <a:pt x="131787" y="9122"/>
                  </a:lnTo>
                  <a:lnTo>
                    <a:pt x="127763" y="6540"/>
                  </a:lnTo>
                  <a:lnTo>
                    <a:pt x="123571" y="4461"/>
                  </a:lnTo>
                  <a:lnTo>
                    <a:pt x="119178" y="2851"/>
                  </a:lnTo>
                  <a:lnTo>
                    <a:pt x="114651" y="1610"/>
                  </a:lnTo>
                  <a:lnTo>
                    <a:pt x="109957" y="772"/>
                  </a:lnTo>
                  <a:lnTo>
                    <a:pt x="105195" y="235"/>
                  </a:lnTo>
                  <a:lnTo>
                    <a:pt x="1003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41"/>
            <p:cNvSpPr/>
            <p:nvPr/>
          </p:nvSpPr>
          <p:spPr>
            <a:xfrm>
              <a:off x="4921825" y="1061425"/>
              <a:ext cx="1898000" cy="2407725"/>
            </a:xfrm>
            <a:custGeom>
              <a:avLst/>
              <a:gdLst/>
              <a:ahLst/>
              <a:cxnLst/>
              <a:rect l="l" t="t" r="r" b="b"/>
              <a:pathLst>
                <a:path w="75920" h="96309" extrusionOk="0">
                  <a:moveTo>
                    <a:pt x="0" y="1"/>
                  </a:moveTo>
                  <a:lnTo>
                    <a:pt x="0" y="96309"/>
                  </a:lnTo>
                  <a:lnTo>
                    <a:pt x="75920" y="96309"/>
                  </a:lnTo>
                  <a:lnTo>
                    <a:pt x="75920" y="1"/>
                  </a:lnTo>
                  <a:close/>
                </a:path>
              </a:pathLst>
            </a:custGeom>
            <a:solidFill>
              <a:schemeClr val="lt2"/>
            </a:solidFill>
            <a:ln w="75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41"/>
            <p:cNvSpPr/>
            <p:nvPr/>
          </p:nvSpPr>
          <p:spPr>
            <a:xfrm>
              <a:off x="4921825" y="1061425"/>
              <a:ext cx="1898000" cy="143400"/>
            </a:xfrm>
            <a:custGeom>
              <a:avLst/>
              <a:gdLst/>
              <a:ahLst/>
              <a:cxnLst/>
              <a:rect l="l" t="t" r="r" b="b"/>
              <a:pathLst>
                <a:path w="75920" h="5736" extrusionOk="0">
                  <a:moveTo>
                    <a:pt x="0" y="1"/>
                  </a:moveTo>
                  <a:lnTo>
                    <a:pt x="0" y="5735"/>
                  </a:lnTo>
                  <a:lnTo>
                    <a:pt x="75920" y="5735"/>
                  </a:lnTo>
                  <a:lnTo>
                    <a:pt x="75920" y="1"/>
                  </a:lnTo>
                  <a:close/>
                </a:path>
              </a:pathLst>
            </a:custGeom>
            <a:solidFill>
              <a:schemeClr val="dk2"/>
            </a:solidFill>
            <a:ln w="75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41"/>
            <p:cNvSpPr/>
            <p:nvPr/>
          </p:nvSpPr>
          <p:spPr>
            <a:xfrm>
              <a:off x="4976325" y="2740625"/>
              <a:ext cx="320250" cy="680750"/>
            </a:xfrm>
            <a:custGeom>
              <a:avLst/>
              <a:gdLst/>
              <a:ahLst/>
              <a:cxnLst/>
              <a:rect l="l" t="t" r="r" b="b"/>
              <a:pathLst>
                <a:path w="12810" h="27230" extrusionOk="0">
                  <a:moveTo>
                    <a:pt x="0" y="0"/>
                  </a:moveTo>
                  <a:lnTo>
                    <a:pt x="0" y="27229"/>
                  </a:lnTo>
                  <a:lnTo>
                    <a:pt x="12810" y="27229"/>
                  </a:lnTo>
                  <a:lnTo>
                    <a:pt x="12810" y="0"/>
                  </a:lnTo>
                  <a:close/>
                </a:path>
              </a:pathLst>
            </a:custGeom>
            <a:solidFill>
              <a:srgbClr val="6ED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41"/>
            <p:cNvSpPr/>
            <p:nvPr/>
          </p:nvSpPr>
          <p:spPr>
            <a:xfrm>
              <a:off x="4976325" y="2740625"/>
              <a:ext cx="320250" cy="680750"/>
            </a:xfrm>
            <a:custGeom>
              <a:avLst/>
              <a:gdLst/>
              <a:ahLst/>
              <a:cxnLst/>
              <a:rect l="l" t="t" r="r" b="b"/>
              <a:pathLst>
                <a:path w="12810" h="27230" extrusionOk="0">
                  <a:moveTo>
                    <a:pt x="0" y="0"/>
                  </a:moveTo>
                  <a:lnTo>
                    <a:pt x="0" y="27229"/>
                  </a:lnTo>
                  <a:lnTo>
                    <a:pt x="12810" y="27229"/>
                  </a:lnTo>
                  <a:lnTo>
                    <a:pt x="1281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41"/>
            <p:cNvSpPr/>
            <p:nvPr/>
          </p:nvSpPr>
          <p:spPr>
            <a:xfrm>
              <a:off x="5325900" y="2740625"/>
              <a:ext cx="321100" cy="680750"/>
            </a:xfrm>
            <a:custGeom>
              <a:avLst/>
              <a:gdLst/>
              <a:ahLst/>
              <a:cxnLst/>
              <a:rect l="l" t="t" r="r" b="b"/>
              <a:pathLst>
                <a:path w="12844" h="27230" extrusionOk="0">
                  <a:moveTo>
                    <a:pt x="0" y="0"/>
                  </a:moveTo>
                  <a:lnTo>
                    <a:pt x="0" y="27229"/>
                  </a:lnTo>
                  <a:lnTo>
                    <a:pt x="12844" y="27229"/>
                  </a:lnTo>
                  <a:lnTo>
                    <a:pt x="12844" y="0"/>
                  </a:lnTo>
                  <a:close/>
                </a:path>
              </a:pathLst>
            </a:custGeom>
            <a:solidFill>
              <a:srgbClr val="6ED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41"/>
            <p:cNvSpPr/>
            <p:nvPr/>
          </p:nvSpPr>
          <p:spPr>
            <a:xfrm>
              <a:off x="5325900" y="2740625"/>
              <a:ext cx="321100" cy="680750"/>
            </a:xfrm>
            <a:custGeom>
              <a:avLst/>
              <a:gdLst/>
              <a:ahLst/>
              <a:cxnLst/>
              <a:rect l="l" t="t" r="r" b="b"/>
              <a:pathLst>
                <a:path w="12844" h="27230" extrusionOk="0">
                  <a:moveTo>
                    <a:pt x="0" y="0"/>
                  </a:moveTo>
                  <a:lnTo>
                    <a:pt x="0" y="27229"/>
                  </a:lnTo>
                  <a:lnTo>
                    <a:pt x="12844" y="27229"/>
                  </a:lnTo>
                  <a:lnTo>
                    <a:pt x="1284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41"/>
            <p:cNvSpPr/>
            <p:nvPr/>
          </p:nvSpPr>
          <p:spPr>
            <a:xfrm>
              <a:off x="5697275" y="2740625"/>
              <a:ext cx="321125" cy="680750"/>
            </a:xfrm>
            <a:custGeom>
              <a:avLst/>
              <a:gdLst/>
              <a:ahLst/>
              <a:cxnLst/>
              <a:rect l="l" t="t" r="r" b="b"/>
              <a:pathLst>
                <a:path w="12845" h="27230" extrusionOk="0">
                  <a:moveTo>
                    <a:pt x="1" y="0"/>
                  </a:moveTo>
                  <a:lnTo>
                    <a:pt x="1" y="27229"/>
                  </a:lnTo>
                  <a:lnTo>
                    <a:pt x="12844" y="27229"/>
                  </a:lnTo>
                  <a:lnTo>
                    <a:pt x="12844" y="0"/>
                  </a:lnTo>
                  <a:close/>
                </a:path>
              </a:pathLst>
            </a:custGeom>
            <a:solidFill>
              <a:srgbClr val="6ED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41"/>
            <p:cNvSpPr/>
            <p:nvPr/>
          </p:nvSpPr>
          <p:spPr>
            <a:xfrm>
              <a:off x="5697275" y="2740625"/>
              <a:ext cx="321125" cy="680750"/>
            </a:xfrm>
            <a:custGeom>
              <a:avLst/>
              <a:gdLst/>
              <a:ahLst/>
              <a:cxnLst/>
              <a:rect l="l" t="t" r="r" b="b"/>
              <a:pathLst>
                <a:path w="12845" h="27230" extrusionOk="0">
                  <a:moveTo>
                    <a:pt x="1" y="0"/>
                  </a:moveTo>
                  <a:lnTo>
                    <a:pt x="1" y="27229"/>
                  </a:lnTo>
                  <a:lnTo>
                    <a:pt x="12844" y="27229"/>
                  </a:lnTo>
                  <a:lnTo>
                    <a:pt x="1284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41"/>
            <p:cNvSpPr/>
            <p:nvPr/>
          </p:nvSpPr>
          <p:spPr>
            <a:xfrm>
              <a:off x="6069500" y="2740625"/>
              <a:ext cx="321100" cy="680750"/>
            </a:xfrm>
            <a:custGeom>
              <a:avLst/>
              <a:gdLst/>
              <a:ahLst/>
              <a:cxnLst/>
              <a:rect l="l" t="t" r="r" b="b"/>
              <a:pathLst>
                <a:path w="12844" h="27230" extrusionOk="0">
                  <a:moveTo>
                    <a:pt x="1" y="0"/>
                  </a:moveTo>
                  <a:lnTo>
                    <a:pt x="1" y="27229"/>
                  </a:lnTo>
                  <a:lnTo>
                    <a:pt x="12844" y="27229"/>
                  </a:lnTo>
                  <a:lnTo>
                    <a:pt x="12844" y="0"/>
                  </a:lnTo>
                  <a:close/>
                </a:path>
              </a:pathLst>
            </a:custGeom>
            <a:solidFill>
              <a:srgbClr val="6ED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41"/>
            <p:cNvSpPr/>
            <p:nvPr/>
          </p:nvSpPr>
          <p:spPr>
            <a:xfrm>
              <a:off x="6069500" y="2740625"/>
              <a:ext cx="321100" cy="680750"/>
            </a:xfrm>
            <a:custGeom>
              <a:avLst/>
              <a:gdLst/>
              <a:ahLst/>
              <a:cxnLst/>
              <a:rect l="l" t="t" r="r" b="b"/>
              <a:pathLst>
                <a:path w="12844" h="27230" extrusionOk="0">
                  <a:moveTo>
                    <a:pt x="1" y="0"/>
                  </a:moveTo>
                  <a:lnTo>
                    <a:pt x="1" y="27229"/>
                  </a:lnTo>
                  <a:lnTo>
                    <a:pt x="12844" y="27229"/>
                  </a:lnTo>
                  <a:lnTo>
                    <a:pt x="1284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41"/>
            <p:cNvSpPr/>
            <p:nvPr/>
          </p:nvSpPr>
          <p:spPr>
            <a:xfrm>
              <a:off x="6450100" y="2740625"/>
              <a:ext cx="321100" cy="680750"/>
            </a:xfrm>
            <a:custGeom>
              <a:avLst/>
              <a:gdLst/>
              <a:ahLst/>
              <a:cxnLst/>
              <a:rect l="l" t="t" r="r" b="b"/>
              <a:pathLst>
                <a:path w="12844" h="27230" extrusionOk="0">
                  <a:moveTo>
                    <a:pt x="1" y="0"/>
                  </a:moveTo>
                  <a:lnTo>
                    <a:pt x="1" y="27229"/>
                  </a:lnTo>
                  <a:lnTo>
                    <a:pt x="12844" y="27229"/>
                  </a:lnTo>
                  <a:lnTo>
                    <a:pt x="12844" y="0"/>
                  </a:lnTo>
                  <a:close/>
                </a:path>
              </a:pathLst>
            </a:custGeom>
            <a:solidFill>
              <a:srgbClr val="FFFFFF"/>
            </a:solidFill>
            <a:ln w="75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41"/>
            <p:cNvSpPr/>
            <p:nvPr/>
          </p:nvSpPr>
          <p:spPr>
            <a:xfrm>
              <a:off x="4976325" y="1117600"/>
              <a:ext cx="1789850" cy="165175"/>
            </a:xfrm>
            <a:custGeom>
              <a:avLst/>
              <a:gdLst/>
              <a:ahLst/>
              <a:cxnLst/>
              <a:rect l="l" t="t" r="r" b="b"/>
              <a:pathLst>
                <a:path w="71594" h="6607" extrusionOk="0">
                  <a:moveTo>
                    <a:pt x="0" y="1"/>
                  </a:moveTo>
                  <a:lnTo>
                    <a:pt x="0" y="6607"/>
                  </a:lnTo>
                  <a:lnTo>
                    <a:pt x="71594" y="6607"/>
                  </a:lnTo>
                  <a:lnTo>
                    <a:pt x="71594" y="1"/>
                  </a:lnTo>
                  <a:close/>
                </a:path>
              </a:pathLst>
            </a:custGeom>
            <a:solidFill>
              <a:srgbClr val="6ED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41"/>
            <p:cNvSpPr/>
            <p:nvPr/>
          </p:nvSpPr>
          <p:spPr>
            <a:xfrm>
              <a:off x="4976325" y="1117600"/>
              <a:ext cx="1789850" cy="165175"/>
            </a:xfrm>
            <a:custGeom>
              <a:avLst/>
              <a:gdLst/>
              <a:ahLst/>
              <a:cxnLst/>
              <a:rect l="l" t="t" r="r" b="b"/>
              <a:pathLst>
                <a:path w="71594" h="6607" extrusionOk="0">
                  <a:moveTo>
                    <a:pt x="0" y="1"/>
                  </a:moveTo>
                  <a:lnTo>
                    <a:pt x="0" y="6607"/>
                  </a:lnTo>
                  <a:lnTo>
                    <a:pt x="71594" y="6607"/>
                  </a:lnTo>
                  <a:lnTo>
                    <a:pt x="7159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41"/>
            <p:cNvSpPr/>
            <p:nvPr/>
          </p:nvSpPr>
          <p:spPr>
            <a:xfrm>
              <a:off x="5008175" y="1149450"/>
              <a:ext cx="1732850" cy="73800"/>
            </a:xfrm>
            <a:custGeom>
              <a:avLst/>
              <a:gdLst/>
              <a:ahLst/>
              <a:cxnLst/>
              <a:rect l="l" t="t" r="r" b="b"/>
              <a:pathLst>
                <a:path w="69314" h="2952" extrusionOk="0">
                  <a:moveTo>
                    <a:pt x="0" y="1"/>
                  </a:moveTo>
                  <a:lnTo>
                    <a:pt x="0" y="2952"/>
                  </a:lnTo>
                  <a:lnTo>
                    <a:pt x="69314" y="2952"/>
                  </a:lnTo>
                  <a:lnTo>
                    <a:pt x="693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41"/>
            <p:cNvSpPr/>
            <p:nvPr/>
          </p:nvSpPr>
          <p:spPr>
            <a:xfrm>
              <a:off x="6544825" y="1149450"/>
              <a:ext cx="196200" cy="73800"/>
            </a:xfrm>
            <a:custGeom>
              <a:avLst/>
              <a:gdLst/>
              <a:ahLst/>
              <a:cxnLst/>
              <a:rect l="l" t="t" r="r" b="b"/>
              <a:pathLst>
                <a:path w="7848" h="2952" extrusionOk="0">
                  <a:moveTo>
                    <a:pt x="1" y="1"/>
                  </a:moveTo>
                  <a:lnTo>
                    <a:pt x="1" y="2952"/>
                  </a:lnTo>
                  <a:lnTo>
                    <a:pt x="7848" y="2952"/>
                  </a:lnTo>
                  <a:lnTo>
                    <a:pt x="7848" y="1"/>
                  </a:lnTo>
                  <a:close/>
                </a:path>
              </a:pathLst>
            </a:custGeom>
            <a:solidFill>
              <a:schemeClr val="dk2"/>
            </a:solidFill>
            <a:ln w="75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41"/>
            <p:cNvSpPr/>
            <p:nvPr/>
          </p:nvSpPr>
          <p:spPr>
            <a:xfrm>
              <a:off x="5392125" y="1402650"/>
              <a:ext cx="394050" cy="28525"/>
            </a:xfrm>
            <a:custGeom>
              <a:avLst/>
              <a:gdLst/>
              <a:ahLst/>
              <a:cxnLst/>
              <a:rect l="l" t="t" r="r" b="b"/>
              <a:pathLst>
                <a:path w="15762" h="1141" extrusionOk="0">
                  <a:moveTo>
                    <a:pt x="571" y="0"/>
                  </a:moveTo>
                  <a:lnTo>
                    <a:pt x="302" y="34"/>
                  </a:lnTo>
                  <a:lnTo>
                    <a:pt x="1" y="335"/>
                  </a:lnTo>
                  <a:lnTo>
                    <a:pt x="1" y="771"/>
                  </a:lnTo>
                  <a:lnTo>
                    <a:pt x="302" y="1107"/>
                  </a:lnTo>
                  <a:lnTo>
                    <a:pt x="571" y="1140"/>
                  </a:lnTo>
                  <a:lnTo>
                    <a:pt x="15225" y="1140"/>
                  </a:lnTo>
                  <a:lnTo>
                    <a:pt x="15493" y="1107"/>
                  </a:lnTo>
                  <a:lnTo>
                    <a:pt x="15761" y="771"/>
                  </a:lnTo>
                  <a:lnTo>
                    <a:pt x="15761" y="335"/>
                  </a:lnTo>
                  <a:lnTo>
                    <a:pt x="15493" y="34"/>
                  </a:lnTo>
                  <a:lnTo>
                    <a:pt x="152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41"/>
            <p:cNvSpPr/>
            <p:nvPr/>
          </p:nvSpPr>
          <p:spPr>
            <a:xfrm>
              <a:off x="5391300" y="1501550"/>
              <a:ext cx="394025" cy="27700"/>
            </a:xfrm>
            <a:custGeom>
              <a:avLst/>
              <a:gdLst/>
              <a:ahLst/>
              <a:cxnLst/>
              <a:rect l="l" t="t" r="r" b="b"/>
              <a:pathLst>
                <a:path w="15761" h="1108" extrusionOk="0">
                  <a:moveTo>
                    <a:pt x="302" y="1"/>
                  </a:moveTo>
                  <a:lnTo>
                    <a:pt x="0" y="336"/>
                  </a:lnTo>
                  <a:lnTo>
                    <a:pt x="0" y="772"/>
                  </a:lnTo>
                  <a:lnTo>
                    <a:pt x="302" y="1108"/>
                  </a:lnTo>
                  <a:lnTo>
                    <a:pt x="15258" y="1108"/>
                  </a:lnTo>
                  <a:lnTo>
                    <a:pt x="15492" y="1074"/>
                  </a:lnTo>
                  <a:lnTo>
                    <a:pt x="15761" y="739"/>
                  </a:lnTo>
                  <a:lnTo>
                    <a:pt x="15761" y="336"/>
                  </a:lnTo>
                  <a:lnTo>
                    <a:pt x="15492" y="35"/>
                  </a:lnTo>
                  <a:lnTo>
                    <a:pt x="1525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41"/>
            <p:cNvSpPr/>
            <p:nvPr/>
          </p:nvSpPr>
          <p:spPr>
            <a:xfrm>
              <a:off x="5392125" y="1599650"/>
              <a:ext cx="394050" cy="28525"/>
            </a:xfrm>
            <a:custGeom>
              <a:avLst/>
              <a:gdLst/>
              <a:ahLst/>
              <a:cxnLst/>
              <a:rect l="l" t="t" r="r" b="b"/>
              <a:pathLst>
                <a:path w="15762" h="1141" extrusionOk="0">
                  <a:moveTo>
                    <a:pt x="571" y="0"/>
                  </a:moveTo>
                  <a:lnTo>
                    <a:pt x="302" y="34"/>
                  </a:lnTo>
                  <a:lnTo>
                    <a:pt x="1" y="369"/>
                  </a:lnTo>
                  <a:lnTo>
                    <a:pt x="1" y="772"/>
                  </a:lnTo>
                  <a:lnTo>
                    <a:pt x="302" y="1107"/>
                  </a:lnTo>
                  <a:lnTo>
                    <a:pt x="571" y="1141"/>
                  </a:lnTo>
                  <a:lnTo>
                    <a:pt x="15225" y="1141"/>
                  </a:lnTo>
                  <a:lnTo>
                    <a:pt x="15493" y="1107"/>
                  </a:lnTo>
                  <a:lnTo>
                    <a:pt x="15761" y="772"/>
                  </a:lnTo>
                  <a:lnTo>
                    <a:pt x="15761" y="369"/>
                  </a:lnTo>
                  <a:lnTo>
                    <a:pt x="15493" y="34"/>
                  </a:lnTo>
                  <a:lnTo>
                    <a:pt x="152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41"/>
            <p:cNvSpPr/>
            <p:nvPr/>
          </p:nvSpPr>
          <p:spPr>
            <a:xfrm>
              <a:off x="4998950" y="1698575"/>
              <a:ext cx="786375" cy="28525"/>
            </a:xfrm>
            <a:custGeom>
              <a:avLst/>
              <a:gdLst/>
              <a:ahLst/>
              <a:cxnLst/>
              <a:rect l="l" t="t" r="r" b="b"/>
              <a:pathLst>
                <a:path w="31455" h="1141" extrusionOk="0">
                  <a:moveTo>
                    <a:pt x="503" y="0"/>
                  </a:moveTo>
                  <a:lnTo>
                    <a:pt x="269" y="67"/>
                  </a:lnTo>
                  <a:lnTo>
                    <a:pt x="0" y="369"/>
                  </a:lnTo>
                  <a:lnTo>
                    <a:pt x="0" y="772"/>
                  </a:lnTo>
                  <a:lnTo>
                    <a:pt x="269" y="1073"/>
                  </a:lnTo>
                  <a:lnTo>
                    <a:pt x="503" y="1140"/>
                  </a:lnTo>
                  <a:lnTo>
                    <a:pt x="30952" y="1140"/>
                  </a:lnTo>
                  <a:lnTo>
                    <a:pt x="31186" y="1073"/>
                  </a:lnTo>
                  <a:lnTo>
                    <a:pt x="31455" y="772"/>
                  </a:lnTo>
                  <a:lnTo>
                    <a:pt x="31455" y="369"/>
                  </a:lnTo>
                  <a:lnTo>
                    <a:pt x="31186" y="67"/>
                  </a:lnTo>
                  <a:lnTo>
                    <a:pt x="3095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41"/>
            <p:cNvSpPr/>
            <p:nvPr/>
          </p:nvSpPr>
          <p:spPr>
            <a:xfrm>
              <a:off x="4998100" y="1797500"/>
              <a:ext cx="788075" cy="27675"/>
            </a:xfrm>
            <a:custGeom>
              <a:avLst/>
              <a:gdLst/>
              <a:ahLst/>
              <a:cxnLst/>
              <a:rect l="l" t="t" r="r" b="b"/>
              <a:pathLst>
                <a:path w="31523" h="1107" extrusionOk="0">
                  <a:moveTo>
                    <a:pt x="537" y="0"/>
                  </a:moveTo>
                  <a:lnTo>
                    <a:pt x="269" y="34"/>
                  </a:lnTo>
                  <a:lnTo>
                    <a:pt x="1" y="336"/>
                  </a:lnTo>
                  <a:lnTo>
                    <a:pt x="1" y="772"/>
                  </a:lnTo>
                  <a:lnTo>
                    <a:pt x="269" y="1073"/>
                  </a:lnTo>
                  <a:lnTo>
                    <a:pt x="537" y="1107"/>
                  </a:lnTo>
                  <a:lnTo>
                    <a:pt x="30986" y="1107"/>
                  </a:lnTo>
                  <a:lnTo>
                    <a:pt x="31254" y="1073"/>
                  </a:lnTo>
                  <a:lnTo>
                    <a:pt x="31522" y="772"/>
                  </a:lnTo>
                  <a:lnTo>
                    <a:pt x="31522" y="336"/>
                  </a:lnTo>
                  <a:lnTo>
                    <a:pt x="31254" y="34"/>
                  </a:lnTo>
                  <a:lnTo>
                    <a:pt x="3098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41"/>
            <p:cNvSpPr/>
            <p:nvPr/>
          </p:nvSpPr>
          <p:spPr>
            <a:xfrm>
              <a:off x="4998100" y="1895575"/>
              <a:ext cx="788075" cy="28525"/>
            </a:xfrm>
            <a:custGeom>
              <a:avLst/>
              <a:gdLst/>
              <a:ahLst/>
              <a:cxnLst/>
              <a:rect l="l" t="t" r="r" b="b"/>
              <a:pathLst>
                <a:path w="31523" h="1141" extrusionOk="0">
                  <a:moveTo>
                    <a:pt x="537" y="1"/>
                  </a:moveTo>
                  <a:lnTo>
                    <a:pt x="269" y="34"/>
                  </a:lnTo>
                  <a:lnTo>
                    <a:pt x="1" y="370"/>
                  </a:lnTo>
                  <a:lnTo>
                    <a:pt x="1" y="805"/>
                  </a:lnTo>
                  <a:lnTo>
                    <a:pt x="269" y="1107"/>
                  </a:lnTo>
                  <a:lnTo>
                    <a:pt x="537" y="1141"/>
                  </a:lnTo>
                  <a:lnTo>
                    <a:pt x="30986" y="1141"/>
                  </a:lnTo>
                  <a:lnTo>
                    <a:pt x="31254" y="1107"/>
                  </a:lnTo>
                  <a:lnTo>
                    <a:pt x="31522" y="805"/>
                  </a:lnTo>
                  <a:lnTo>
                    <a:pt x="31522" y="370"/>
                  </a:lnTo>
                  <a:lnTo>
                    <a:pt x="31254" y="34"/>
                  </a:lnTo>
                  <a:lnTo>
                    <a:pt x="3098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41"/>
            <p:cNvSpPr/>
            <p:nvPr/>
          </p:nvSpPr>
          <p:spPr>
            <a:xfrm>
              <a:off x="4998950" y="1994500"/>
              <a:ext cx="786375" cy="28525"/>
            </a:xfrm>
            <a:custGeom>
              <a:avLst/>
              <a:gdLst/>
              <a:ahLst/>
              <a:cxnLst/>
              <a:rect l="l" t="t" r="r" b="b"/>
              <a:pathLst>
                <a:path w="31455" h="1141" extrusionOk="0">
                  <a:moveTo>
                    <a:pt x="503" y="1"/>
                  </a:moveTo>
                  <a:lnTo>
                    <a:pt x="269" y="68"/>
                  </a:lnTo>
                  <a:lnTo>
                    <a:pt x="0" y="369"/>
                  </a:lnTo>
                  <a:lnTo>
                    <a:pt x="0" y="772"/>
                  </a:lnTo>
                  <a:lnTo>
                    <a:pt x="269" y="1074"/>
                  </a:lnTo>
                  <a:lnTo>
                    <a:pt x="503" y="1141"/>
                  </a:lnTo>
                  <a:lnTo>
                    <a:pt x="30952" y="1141"/>
                  </a:lnTo>
                  <a:lnTo>
                    <a:pt x="31186" y="1074"/>
                  </a:lnTo>
                  <a:lnTo>
                    <a:pt x="31455" y="772"/>
                  </a:lnTo>
                  <a:lnTo>
                    <a:pt x="31455" y="369"/>
                  </a:lnTo>
                  <a:lnTo>
                    <a:pt x="31186" y="68"/>
                  </a:lnTo>
                  <a:lnTo>
                    <a:pt x="3095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41"/>
            <p:cNvSpPr/>
            <p:nvPr/>
          </p:nvSpPr>
          <p:spPr>
            <a:xfrm>
              <a:off x="4998950" y="2082525"/>
              <a:ext cx="786375" cy="27700"/>
            </a:xfrm>
            <a:custGeom>
              <a:avLst/>
              <a:gdLst/>
              <a:ahLst/>
              <a:cxnLst/>
              <a:rect l="l" t="t" r="r" b="b"/>
              <a:pathLst>
                <a:path w="31455" h="1108" extrusionOk="0">
                  <a:moveTo>
                    <a:pt x="503" y="1"/>
                  </a:moveTo>
                  <a:lnTo>
                    <a:pt x="269" y="34"/>
                  </a:lnTo>
                  <a:lnTo>
                    <a:pt x="0" y="369"/>
                  </a:lnTo>
                  <a:lnTo>
                    <a:pt x="0" y="772"/>
                  </a:lnTo>
                  <a:lnTo>
                    <a:pt x="269" y="1074"/>
                  </a:lnTo>
                  <a:lnTo>
                    <a:pt x="503" y="1107"/>
                  </a:lnTo>
                  <a:lnTo>
                    <a:pt x="30952" y="1107"/>
                  </a:lnTo>
                  <a:lnTo>
                    <a:pt x="31186" y="1074"/>
                  </a:lnTo>
                  <a:lnTo>
                    <a:pt x="31455" y="772"/>
                  </a:lnTo>
                  <a:lnTo>
                    <a:pt x="31455" y="369"/>
                  </a:lnTo>
                  <a:lnTo>
                    <a:pt x="31186" y="34"/>
                  </a:lnTo>
                  <a:lnTo>
                    <a:pt x="3095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41"/>
            <p:cNvSpPr/>
            <p:nvPr/>
          </p:nvSpPr>
          <p:spPr>
            <a:xfrm>
              <a:off x="4998100" y="2181450"/>
              <a:ext cx="788075" cy="28525"/>
            </a:xfrm>
            <a:custGeom>
              <a:avLst/>
              <a:gdLst/>
              <a:ahLst/>
              <a:cxnLst/>
              <a:rect l="l" t="t" r="r" b="b"/>
              <a:pathLst>
                <a:path w="31523" h="1141" extrusionOk="0">
                  <a:moveTo>
                    <a:pt x="537" y="1"/>
                  </a:moveTo>
                  <a:lnTo>
                    <a:pt x="269" y="34"/>
                  </a:lnTo>
                  <a:lnTo>
                    <a:pt x="1" y="336"/>
                  </a:lnTo>
                  <a:lnTo>
                    <a:pt x="1" y="772"/>
                  </a:lnTo>
                  <a:lnTo>
                    <a:pt x="269" y="1074"/>
                  </a:lnTo>
                  <a:lnTo>
                    <a:pt x="537" y="1141"/>
                  </a:lnTo>
                  <a:lnTo>
                    <a:pt x="30986" y="1141"/>
                  </a:lnTo>
                  <a:lnTo>
                    <a:pt x="31254" y="1074"/>
                  </a:lnTo>
                  <a:lnTo>
                    <a:pt x="31522" y="772"/>
                  </a:lnTo>
                  <a:lnTo>
                    <a:pt x="31522" y="336"/>
                  </a:lnTo>
                  <a:lnTo>
                    <a:pt x="31254" y="34"/>
                  </a:lnTo>
                  <a:lnTo>
                    <a:pt x="3098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41"/>
            <p:cNvSpPr/>
            <p:nvPr/>
          </p:nvSpPr>
          <p:spPr>
            <a:xfrm>
              <a:off x="4998950" y="2279525"/>
              <a:ext cx="786375" cy="28550"/>
            </a:xfrm>
            <a:custGeom>
              <a:avLst/>
              <a:gdLst/>
              <a:ahLst/>
              <a:cxnLst/>
              <a:rect l="l" t="t" r="r" b="b"/>
              <a:pathLst>
                <a:path w="31455" h="1142" extrusionOk="0">
                  <a:moveTo>
                    <a:pt x="503" y="1"/>
                  </a:moveTo>
                  <a:lnTo>
                    <a:pt x="269" y="68"/>
                  </a:lnTo>
                  <a:lnTo>
                    <a:pt x="0" y="370"/>
                  </a:lnTo>
                  <a:lnTo>
                    <a:pt x="0" y="772"/>
                  </a:lnTo>
                  <a:lnTo>
                    <a:pt x="269" y="1074"/>
                  </a:lnTo>
                  <a:lnTo>
                    <a:pt x="503" y="1141"/>
                  </a:lnTo>
                  <a:lnTo>
                    <a:pt x="30952" y="1141"/>
                  </a:lnTo>
                  <a:lnTo>
                    <a:pt x="31186" y="1074"/>
                  </a:lnTo>
                  <a:lnTo>
                    <a:pt x="31455" y="772"/>
                  </a:lnTo>
                  <a:lnTo>
                    <a:pt x="31455" y="370"/>
                  </a:lnTo>
                  <a:lnTo>
                    <a:pt x="31186" y="68"/>
                  </a:lnTo>
                  <a:lnTo>
                    <a:pt x="3095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41"/>
            <p:cNvSpPr/>
            <p:nvPr/>
          </p:nvSpPr>
          <p:spPr>
            <a:xfrm>
              <a:off x="4998100" y="2378450"/>
              <a:ext cx="788075" cy="28550"/>
            </a:xfrm>
            <a:custGeom>
              <a:avLst/>
              <a:gdLst/>
              <a:ahLst/>
              <a:cxnLst/>
              <a:rect l="l" t="t" r="r" b="b"/>
              <a:pathLst>
                <a:path w="31523" h="1142" extrusionOk="0">
                  <a:moveTo>
                    <a:pt x="537" y="1"/>
                  </a:moveTo>
                  <a:lnTo>
                    <a:pt x="269" y="34"/>
                  </a:lnTo>
                  <a:lnTo>
                    <a:pt x="1" y="336"/>
                  </a:lnTo>
                  <a:lnTo>
                    <a:pt x="1" y="772"/>
                  </a:lnTo>
                  <a:lnTo>
                    <a:pt x="269" y="1074"/>
                  </a:lnTo>
                  <a:lnTo>
                    <a:pt x="537" y="1141"/>
                  </a:lnTo>
                  <a:lnTo>
                    <a:pt x="30986" y="1141"/>
                  </a:lnTo>
                  <a:lnTo>
                    <a:pt x="31254" y="1074"/>
                  </a:lnTo>
                  <a:lnTo>
                    <a:pt x="31522" y="772"/>
                  </a:lnTo>
                  <a:lnTo>
                    <a:pt x="31522" y="336"/>
                  </a:lnTo>
                  <a:lnTo>
                    <a:pt x="31254" y="34"/>
                  </a:lnTo>
                  <a:lnTo>
                    <a:pt x="3098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41"/>
            <p:cNvSpPr/>
            <p:nvPr/>
          </p:nvSpPr>
          <p:spPr>
            <a:xfrm>
              <a:off x="4998950" y="2477375"/>
              <a:ext cx="786375" cy="27700"/>
            </a:xfrm>
            <a:custGeom>
              <a:avLst/>
              <a:gdLst/>
              <a:ahLst/>
              <a:cxnLst/>
              <a:rect l="l" t="t" r="r" b="b"/>
              <a:pathLst>
                <a:path w="31455" h="1108" extrusionOk="0">
                  <a:moveTo>
                    <a:pt x="503" y="1"/>
                  </a:moveTo>
                  <a:lnTo>
                    <a:pt x="269" y="34"/>
                  </a:lnTo>
                  <a:lnTo>
                    <a:pt x="0" y="336"/>
                  </a:lnTo>
                  <a:lnTo>
                    <a:pt x="0" y="739"/>
                  </a:lnTo>
                  <a:lnTo>
                    <a:pt x="269" y="1074"/>
                  </a:lnTo>
                  <a:lnTo>
                    <a:pt x="503" y="1107"/>
                  </a:lnTo>
                  <a:lnTo>
                    <a:pt x="30952" y="1107"/>
                  </a:lnTo>
                  <a:lnTo>
                    <a:pt x="31186" y="1074"/>
                  </a:lnTo>
                  <a:lnTo>
                    <a:pt x="31455" y="739"/>
                  </a:lnTo>
                  <a:lnTo>
                    <a:pt x="31455" y="336"/>
                  </a:lnTo>
                  <a:lnTo>
                    <a:pt x="31186" y="34"/>
                  </a:lnTo>
                  <a:lnTo>
                    <a:pt x="3095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41"/>
            <p:cNvSpPr/>
            <p:nvPr/>
          </p:nvSpPr>
          <p:spPr>
            <a:xfrm>
              <a:off x="4998950" y="2575475"/>
              <a:ext cx="786375" cy="28525"/>
            </a:xfrm>
            <a:custGeom>
              <a:avLst/>
              <a:gdLst/>
              <a:ahLst/>
              <a:cxnLst/>
              <a:rect l="l" t="t" r="r" b="b"/>
              <a:pathLst>
                <a:path w="31455" h="1141" extrusionOk="0">
                  <a:moveTo>
                    <a:pt x="503" y="0"/>
                  </a:moveTo>
                  <a:lnTo>
                    <a:pt x="269" y="67"/>
                  </a:lnTo>
                  <a:lnTo>
                    <a:pt x="0" y="369"/>
                  </a:lnTo>
                  <a:lnTo>
                    <a:pt x="0" y="771"/>
                  </a:lnTo>
                  <a:lnTo>
                    <a:pt x="269" y="1073"/>
                  </a:lnTo>
                  <a:lnTo>
                    <a:pt x="503" y="1140"/>
                  </a:lnTo>
                  <a:lnTo>
                    <a:pt x="30952" y="1140"/>
                  </a:lnTo>
                  <a:lnTo>
                    <a:pt x="31186" y="1073"/>
                  </a:lnTo>
                  <a:lnTo>
                    <a:pt x="31455" y="771"/>
                  </a:lnTo>
                  <a:lnTo>
                    <a:pt x="31455" y="369"/>
                  </a:lnTo>
                  <a:lnTo>
                    <a:pt x="31186" y="67"/>
                  </a:lnTo>
                  <a:lnTo>
                    <a:pt x="3095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41"/>
            <p:cNvSpPr/>
            <p:nvPr/>
          </p:nvSpPr>
          <p:spPr>
            <a:xfrm>
              <a:off x="5978125" y="1402650"/>
              <a:ext cx="788050" cy="28525"/>
            </a:xfrm>
            <a:custGeom>
              <a:avLst/>
              <a:gdLst/>
              <a:ahLst/>
              <a:cxnLst/>
              <a:rect l="l" t="t" r="r" b="b"/>
              <a:pathLst>
                <a:path w="31522" h="1141" extrusionOk="0">
                  <a:moveTo>
                    <a:pt x="537" y="0"/>
                  </a:moveTo>
                  <a:lnTo>
                    <a:pt x="269" y="34"/>
                  </a:lnTo>
                  <a:lnTo>
                    <a:pt x="0" y="335"/>
                  </a:lnTo>
                  <a:lnTo>
                    <a:pt x="0" y="771"/>
                  </a:lnTo>
                  <a:lnTo>
                    <a:pt x="269" y="1107"/>
                  </a:lnTo>
                  <a:lnTo>
                    <a:pt x="537" y="1140"/>
                  </a:lnTo>
                  <a:lnTo>
                    <a:pt x="30985" y="1140"/>
                  </a:lnTo>
                  <a:lnTo>
                    <a:pt x="31220" y="1107"/>
                  </a:lnTo>
                  <a:lnTo>
                    <a:pt x="31522" y="771"/>
                  </a:lnTo>
                  <a:lnTo>
                    <a:pt x="31522" y="335"/>
                  </a:lnTo>
                  <a:lnTo>
                    <a:pt x="31220" y="34"/>
                  </a:lnTo>
                  <a:lnTo>
                    <a:pt x="3098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41"/>
            <p:cNvSpPr/>
            <p:nvPr/>
          </p:nvSpPr>
          <p:spPr>
            <a:xfrm>
              <a:off x="5977275" y="1501550"/>
              <a:ext cx="789750" cy="27700"/>
            </a:xfrm>
            <a:custGeom>
              <a:avLst/>
              <a:gdLst/>
              <a:ahLst/>
              <a:cxnLst/>
              <a:rect l="l" t="t" r="r" b="b"/>
              <a:pathLst>
                <a:path w="31590" h="1108" extrusionOk="0">
                  <a:moveTo>
                    <a:pt x="303" y="1"/>
                  </a:moveTo>
                  <a:lnTo>
                    <a:pt x="1" y="336"/>
                  </a:lnTo>
                  <a:lnTo>
                    <a:pt x="1" y="772"/>
                  </a:lnTo>
                  <a:lnTo>
                    <a:pt x="303" y="1108"/>
                  </a:lnTo>
                  <a:lnTo>
                    <a:pt x="31288" y="1108"/>
                  </a:lnTo>
                  <a:lnTo>
                    <a:pt x="31589" y="772"/>
                  </a:lnTo>
                  <a:lnTo>
                    <a:pt x="31589" y="336"/>
                  </a:lnTo>
                  <a:lnTo>
                    <a:pt x="3128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41"/>
            <p:cNvSpPr/>
            <p:nvPr/>
          </p:nvSpPr>
          <p:spPr>
            <a:xfrm>
              <a:off x="5978125" y="1599650"/>
              <a:ext cx="788050" cy="28525"/>
            </a:xfrm>
            <a:custGeom>
              <a:avLst/>
              <a:gdLst/>
              <a:ahLst/>
              <a:cxnLst/>
              <a:rect l="l" t="t" r="r" b="b"/>
              <a:pathLst>
                <a:path w="31522" h="1141" extrusionOk="0">
                  <a:moveTo>
                    <a:pt x="537" y="0"/>
                  </a:moveTo>
                  <a:lnTo>
                    <a:pt x="269" y="34"/>
                  </a:lnTo>
                  <a:lnTo>
                    <a:pt x="0" y="369"/>
                  </a:lnTo>
                  <a:lnTo>
                    <a:pt x="0" y="772"/>
                  </a:lnTo>
                  <a:lnTo>
                    <a:pt x="269" y="1107"/>
                  </a:lnTo>
                  <a:lnTo>
                    <a:pt x="537" y="1141"/>
                  </a:lnTo>
                  <a:lnTo>
                    <a:pt x="30985" y="1141"/>
                  </a:lnTo>
                  <a:lnTo>
                    <a:pt x="31220" y="1107"/>
                  </a:lnTo>
                  <a:lnTo>
                    <a:pt x="31522" y="772"/>
                  </a:lnTo>
                  <a:lnTo>
                    <a:pt x="31522" y="369"/>
                  </a:lnTo>
                  <a:lnTo>
                    <a:pt x="31220" y="34"/>
                  </a:lnTo>
                  <a:lnTo>
                    <a:pt x="3098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41"/>
            <p:cNvSpPr/>
            <p:nvPr/>
          </p:nvSpPr>
          <p:spPr>
            <a:xfrm>
              <a:off x="5977275" y="1698575"/>
              <a:ext cx="789750" cy="28525"/>
            </a:xfrm>
            <a:custGeom>
              <a:avLst/>
              <a:gdLst/>
              <a:ahLst/>
              <a:cxnLst/>
              <a:rect l="l" t="t" r="r" b="b"/>
              <a:pathLst>
                <a:path w="31590" h="1141" extrusionOk="0">
                  <a:moveTo>
                    <a:pt x="303" y="0"/>
                  </a:moveTo>
                  <a:lnTo>
                    <a:pt x="1" y="336"/>
                  </a:lnTo>
                  <a:lnTo>
                    <a:pt x="1" y="805"/>
                  </a:lnTo>
                  <a:lnTo>
                    <a:pt x="303" y="1107"/>
                  </a:lnTo>
                  <a:lnTo>
                    <a:pt x="571" y="1140"/>
                  </a:lnTo>
                  <a:lnTo>
                    <a:pt x="31019" y="1140"/>
                  </a:lnTo>
                  <a:lnTo>
                    <a:pt x="31288" y="1107"/>
                  </a:lnTo>
                  <a:lnTo>
                    <a:pt x="31589" y="805"/>
                  </a:lnTo>
                  <a:lnTo>
                    <a:pt x="31589" y="336"/>
                  </a:lnTo>
                  <a:lnTo>
                    <a:pt x="3128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41"/>
            <p:cNvSpPr/>
            <p:nvPr/>
          </p:nvSpPr>
          <p:spPr>
            <a:xfrm>
              <a:off x="5978125" y="1797500"/>
              <a:ext cx="788050" cy="27675"/>
            </a:xfrm>
            <a:custGeom>
              <a:avLst/>
              <a:gdLst/>
              <a:ahLst/>
              <a:cxnLst/>
              <a:rect l="l" t="t" r="r" b="b"/>
              <a:pathLst>
                <a:path w="31522" h="1107" extrusionOk="0">
                  <a:moveTo>
                    <a:pt x="537" y="0"/>
                  </a:moveTo>
                  <a:lnTo>
                    <a:pt x="269" y="34"/>
                  </a:lnTo>
                  <a:lnTo>
                    <a:pt x="0" y="336"/>
                  </a:lnTo>
                  <a:lnTo>
                    <a:pt x="0" y="772"/>
                  </a:lnTo>
                  <a:lnTo>
                    <a:pt x="269" y="1073"/>
                  </a:lnTo>
                  <a:lnTo>
                    <a:pt x="537" y="1107"/>
                  </a:lnTo>
                  <a:lnTo>
                    <a:pt x="30985" y="1107"/>
                  </a:lnTo>
                  <a:lnTo>
                    <a:pt x="31220" y="1073"/>
                  </a:lnTo>
                  <a:lnTo>
                    <a:pt x="31522" y="772"/>
                  </a:lnTo>
                  <a:lnTo>
                    <a:pt x="31522" y="336"/>
                  </a:lnTo>
                  <a:lnTo>
                    <a:pt x="31220" y="34"/>
                  </a:lnTo>
                  <a:lnTo>
                    <a:pt x="3098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41"/>
            <p:cNvSpPr/>
            <p:nvPr/>
          </p:nvSpPr>
          <p:spPr>
            <a:xfrm>
              <a:off x="5978125" y="1895575"/>
              <a:ext cx="788050" cy="28525"/>
            </a:xfrm>
            <a:custGeom>
              <a:avLst/>
              <a:gdLst/>
              <a:ahLst/>
              <a:cxnLst/>
              <a:rect l="l" t="t" r="r" b="b"/>
              <a:pathLst>
                <a:path w="31522" h="1141" extrusionOk="0">
                  <a:moveTo>
                    <a:pt x="537" y="1"/>
                  </a:moveTo>
                  <a:lnTo>
                    <a:pt x="269" y="34"/>
                  </a:lnTo>
                  <a:lnTo>
                    <a:pt x="0" y="370"/>
                  </a:lnTo>
                  <a:lnTo>
                    <a:pt x="0" y="805"/>
                  </a:lnTo>
                  <a:lnTo>
                    <a:pt x="269" y="1107"/>
                  </a:lnTo>
                  <a:lnTo>
                    <a:pt x="537" y="1141"/>
                  </a:lnTo>
                  <a:lnTo>
                    <a:pt x="30985" y="1141"/>
                  </a:lnTo>
                  <a:lnTo>
                    <a:pt x="31220" y="1107"/>
                  </a:lnTo>
                  <a:lnTo>
                    <a:pt x="31522" y="805"/>
                  </a:lnTo>
                  <a:lnTo>
                    <a:pt x="31522" y="370"/>
                  </a:lnTo>
                  <a:lnTo>
                    <a:pt x="31220" y="34"/>
                  </a:lnTo>
                  <a:lnTo>
                    <a:pt x="3098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41"/>
            <p:cNvSpPr/>
            <p:nvPr/>
          </p:nvSpPr>
          <p:spPr>
            <a:xfrm>
              <a:off x="5977275" y="1994500"/>
              <a:ext cx="789750" cy="28525"/>
            </a:xfrm>
            <a:custGeom>
              <a:avLst/>
              <a:gdLst/>
              <a:ahLst/>
              <a:cxnLst/>
              <a:rect l="l" t="t" r="r" b="b"/>
              <a:pathLst>
                <a:path w="31590" h="1141" extrusionOk="0">
                  <a:moveTo>
                    <a:pt x="571" y="1"/>
                  </a:moveTo>
                  <a:lnTo>
                    <a:pt x="303" y="34"/>
                  </a:lnTo>
                  <a:lnTo>
                    <a:pt x="1" y="336"/>
                  </a:lnTo>
                  <a:lnTo>
                    <a:pt x="1" y="805"/>
                  </a:lnTo>
                  <a:lnTo>
                    <a:pt x="303" y="1107"/>
                  </a:lnTo>
                  <a:lnTo>
                    <a:pt x="571" y="1141"/>
                  </a:lnTo>
                  <a:lnTo>
                    <a:pt x="31019" y="1141"/>
                  </a:lnTo>
                  <a:lnTo>
                    <a:pt x="31288" y="1107"/>
                  </a:lnTo>
                  <a:lnTo>
                    <a:pt x="31589" y="805"/>
                  </a:lnTo>
                  <a:lnTo>
                    <a:pt x="31589" y="336"/>
                  </a:lnTo>
                  <a:lnTo>
                    <a:pt x="31288" y="34"/>
                  </a:lnTo>
                  <a:lnTo>
                    <a:pt x="3101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41"/>
            <p:cNvSpPr/>
            <p:nvPr/>
          </p:nvSpPr>
          <p:spPr>
            <a:xfrm>
              <a:off x="5990700" y="2089225"/>
              <a:ext cx="775475" cy="540750"/>
            </a:xfrm>
            <a:custGeom>
              <a:avLst/>
              <a:gdLst/>
              <a:ahLst/>
              <a:cxnLst/>
              <a:rect l="l" t="t" r="r" b="b"/>
              <a:pathLst>
                <a:path w="31019" h="21630" extrusionOk="0">
                  <a:moveTo>
                    <a:pt x="0" y="1"/>
                  </a:moveTo>
                  <a:lnTo>
                    <a:pt x="0" y="21630"/>
                  </a:lnTo>
                  <a:lnTo>
                    <a:pt x="31019" y="21630"/>
                  </a:lnTo>
                  <a:lnTo>
                    <a:pt x="31019" y="1"/>
                  </a:lnTo>
                  <a:close/>
                </a:path>
              </a:pathLst>
            </a:custGeom>
            <a:solidFill>
              <a:srgbClr val="6ED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41"/>
            <p:cNvSpPr/>
            <p:nvPr/>
          </p:nvSpPr>
          <p:spPr>
            <a:xfrm>
              <a:off x="5990700" y="2089225"/>
              <a:ext cx="775475" cy="540750"/>
            </a:xfrm>
            <a:custGeom>
              <a:avLst/>
              <a:gdLst/>
              <a:ahLst/>
              <a:cxnLst/>
              <a:rect l="l" t="t" r="r" b="b"/>
              <a:pathLst>
                <a:path w="31019" h="21630" extrusionOk="0">
                  <a:moveTo>
                    <a:pt x="0" y="1"/>
                  </a:moveTo>
                  <a:lnTo>
                    <a:pt x="0" y="21630"/>
                  </a:lnTo>
                  <a:lnTo>
                    <a:pt x="31019" y="21630"/>
                  </a:lnTo>
                  <a:lnTo>
                    <a:pt x="3101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41"/>
            <p:cNvSpPr/>
            <p:nvPr/>
          </p:nvSpPr>
          <p:spPr>
            <a:xfrm>
              <a:off x="4979675" y="1406000"/>
              <a:ext cx="352950" cy="248175"/>
            </a:xfrm>
            <a:custGeom>
              <a:avLst/>
              <a:gdLst/>
              <a:ahLst/>
              <a:cxnLst/>
              <a:rect l="l" t="t" r="r" b="b"/>
              <a:pathLst>
                <a:path w="14118" h="9927" extrusionOk="0">
                  <a:moveTo>
                    <a:pt x="0" y="0"/>
                  </a:moveTo>
                  <a:lnTo>
                    <a:pt x="0" y="235"/>
                  </a:lnTo>
                  <a:lnTo>
                    <a:pt x="1073" y="235"/>
                  </a:lnTo>
                  <a:lnTo>
                    <a:pt x="4058" y="9926"/>
                  </a:lnTo>
                  <a:lnTo>
                    <a:pt x="4091" y="9926"/>
                  </a:lnTo>
                  <a:lnTo>
                    <a:pt x="4460" y="9893"/>
                  </a:lnTo>
                  <a:lnTo>
                    <a:pt x="4829" y="9390"/>
                  </a:lnTo>
                  <a:lnTo>
                    <a:pt x="4963" y="9021"/>
                  </a:lnTo>
                  <a:lnTo>
                    <a:pt x="6908" y="3253"/>
                  </a:lnTo>
                  <a:lnTo>
                    <a:pt x="8954" y="9926"/>
                  </a:lnTo>
                  <a:lnTo>
                    <a:pt x="9021" y="9926"/>
                  </a:lnTo>
                  <a:lnTo>
                    <a:pt x="9356" y="9893"/>
                  </a:lnTo>
                  <a:lnTo>
                    <a:pt x="9758" y="9390"/>
                  </a:lnTo>
                  <a:lnTo>
                    <a:pt x="9893" y="9021"/>
                  </a:lnTo>
                  <a:lnTo>
                    <a:pt x="12206" y="2046"/>
                  </a:lnTo>
                  <a:lnTo>
                    <a:pt x="12475" y="1274"/>
                  </a:lnTo>
                  <a:lnTo>
                    <a:pt x="13112" y="503"/>
                  </a:lnTo>
                  <a:lnTo>
                    <a:pt x="13715" y="268"/>
                  </a:lnTo>
                  <a:lnTo>
                    <a:pt x="14118" y="235"/>
                  </a:lnTo>
                  <a:lnTo>
                    <a:pt x="14118" y="0"/>
                  </a:lnTo>
                  <a:lnTo>
                    <a:pt x="9725" y="0"/>
                  </a:lnTo>
                  <a:lnTo>
                    <a:pt x="9725" y="235"/>
                  </a:lnTo>
                  <a:lnTo>
                    <a:pt x="10764" y="235"/>
                  </a:lnTo>
                  <a:lnTo>
                    <a:pt x="11670" y="503"/>
                  </a:lnTo>
                  <a:lnTo>
                    <a:pt x="12005" y="939"/>
                  </a:lnTo>
                  <a:lnTo>
                    <a:pt x="12039" y="1308"/>
                  </a:lnTo>
                  <a:lnTo>
                    <a:pt x="12005" y="1710"/>
                  </a:lnTo>
                  <a:lnTo>
                    <a:pt x="11905" y="2113"/>
                  </a:lnTo>
                  <a:lnTo>
                    <a:pt x="9993" y="7881"/>
                  </a:lnTo>
                  <a:lnTo>
                    <a:pt x="9893" y="7881"/>
                  </a:lnTo>
                  <a:lnTo>
                    <a:pt x="7679" y="235"/>
                  </a:lnTo>
                  <a:lnTo>
                    <a:pt x="8786" y="235"/>
                  </a:lnTo>
                  <a:lnTo>
                    <a:pt x="8786" y="0"/>
                  </a:lnTo>
                  <a:lnTo>
                    <a:pt x="4930" y="0"/>
                  </a:lnTo>
                  <a:lnTo>
                    <a:pt x="4930" y="235"/>
                  </a:lnTo>
                  <a:lnTo>
                    <a:pt x="5969" y="235"/>
                  </a:lnTo>
                  <a:lnTo>
                    <a:pt x="6740" y="2783"/>
                  </a:lnTo>
                  <a:lnTo>
                    <a:pt x="5064" y="7881"/>
                  </a:lnTo>
                  <a:lnTo>
                    <a:pt x="4997" y="7881"/>
                  </a:lnTo>
                  <a:lnTo>
                    <a:pt x="2783" y="235"/>
                  </a:lnTo>
                  <a:lnTo>
                    <a:pt x="3857" y="235"/>
                  </a:lnTo>
                  <a:lnTo>
                    <a:pt x="385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41"/>
            <p:cNvSpPr/>
            <p:nvPr/>
          </p:nvSpPr>
          <p:spPr>
            <a:xfrm>
              <a:off x="6247225" y="1343950"/>
              <a:ext cx="789750" cy="2120175"/>
            </a:xfrm>
            <a:custGeom>
              <a:avLst/>
              <a:gdLst/>
              <a:ahLst/>
              <a:cxnLst/>
              <a:rect l="l" t="t" r="r" b="b"/>
              <a:pathLst>
                <a:path w="31590" h="84807" extrusionOk="0">
                  <a:moveTo>
                    <a:pt x="1" y="1"/>
                  </a:moveTo>
                  <a:lnTo>
                    <a:pt x="1" y="84807"/>
                  </a:lnTo>
                  <a:lnTo>
                    <a:pt x="31589" y="84807"/>
                  </a:lnTo>
                  <a:lnTo>
                    <a:pt x="31589" y="1"/>
                  </a:lnTo>
                  <a:close/>
                </a:path>
              </a:pathLst>
            </a:custGeom>
            <a:solidFill>
              <a:srgbClr val="6ED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41"/>
            <p:cNvSpPr/>
            <p:nvPr/>
          </p:nvSpPr>
          <p:spPr>
            <a:xfrm>
              <a:off x="6247225" y="1343950"/>
              <a:ext cx="789750" cy="2120175"/>
            </a:xfrm>
            <a:custGeom>
              <a:avLst/>
              <a:gdLst/>
              <a:ahLst/>
              <a:cxnLst/>
              <a:rect l="l" t="t" r="r" b="b"/>
              <a:pathLst>
                <a:path w="31590" h="84807" extrusionOk="0">
                  <a:moveTo>
                    <a:pt x="1" y="1"/>
                  </a:moveTo>
                  <a:lnTo>
                    <a:pt x="1" y="84807"/>
                  </a:lnTo>
                  <a:lnTo>
                    <a:pt x="31589" y="84807"/>
                  </a:lnTo>
                  <a:lnTo>
                    <a:pt x="3158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41"/>
            <p:cNvSpPr/>
            <p:nvPr/>
          </p:nvSpPr>
          <p:spPr>
            <a:xfrm>
              <a:off x="6305900" y="1264325"/>
              <a:ext cx="1898025" cy="2408550"/>
            </a:xfrm>
            <a:custGeom>
              <a:avLst/>
              <a:gdLst/>
              <a:ahLst/>
              <a:cxnLst/>
              <a:rect l="l" t="t" r="r" b="b"/>
              <a:pathLst>
                <a:path w="75921" h="96342" extrusionOk="0">
                  <a:moveTo>
                    <a:pt x="1" y="0"/>
                  </a:moveTo>
                  <a:lnTo>
                    <a:pt x="1" y="96341"/>
                  </a:lnTo>
                  <a:lnTo>
                    <a:pt x="75921" y="96341"/>
                  </a:lnTo>
                  <a:lnTo>
                    <a:pt x="75921" y="0"/>
                  </a:lnTo>
                  <a:close/>
                </a:path>
              </a:pathLst>
            </a:custGeom>
            <a:solidFill>
              <a:schemeClr val="lt2"/>
            </a:solidFill>
            <a:ln w="75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41"/>
            <p:cNvSpPr/>
            <p:nvPr/>
          </p:nvSpPr>
          <p:spPr>
            <a:xfrm>
              <a:off x="6305900" y="1264325"/>
              <a:ext cx="1898025" cy="144200"/>
            </a:xfrm>
            <a:custGeom>
              <a:avLst/>
              <a:gdLst/>
              <a:ahLst/>
              <a:cxnLst/>
              <a:rect l="l" t="t" r="r" b="b"/>
              <a:pathLst>
                <a:path w="75921" h="5768" extrusionOk="0">
                  <a:moveTo>
                    <a:pt x="1" y="0"/>
                  </a:moveTo>
                  <a:lnTo>
                    <a:pt x="1" y="5768"/>
                  </a:lnTo>
                  <a:lnTo>
                    <a:pt x="75921" y="5768"/>
                  </a:lnTo>
                  <a:lnTo>
                    <a:pt x="75921" y="0"/>
                  </a:lnTo>
                  <a:close/>
                </a:path>
              </a:pathLst>
            </a:custGeom>
            <a:solidFill>
              <a:schemeClr val="dk2"/>
            </a:solidFill>
            <a:ln w="75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41"/>
            <p:cNvSpPr/>
            <p:nvPr/>
          </p:nvSpPr>
          <p:spPr>
            <a:xfrm>
              <a:off x="6945550" y="1605525"/>
              <a:ext cx="666500" cy="1245775"/>
            </a:xfrm>
            <a:custGeom>
              <a:avLst/>
              <a:gdLst/>
              <a:ahLst/>
              <a:cxnLst/>
              <a:rect l="l" t="t" r="r" b="b"/>
              <a:pathLst>
                <a:path w="26660" h="49831" extrusionOk="0">
                  <a:moveTo>
                    <a:pt x="1" y="0"/>
                  </a:moveTo>
                  <a:lnTo>
                    <a:pt x="1" y="49831"/>
                  </a:lnTo>
                  <a:lnTo>
                    <a:pt x="26660" y="49831"/>
                  </a:lnTo>
                  <a:lnTo>
                    <a:pt x="26660" y="0"/>
                  </a:lnTo>
                  <a:close/>
                </a:path>
              </a:pathLst>
            </a:custGeom>
            <a:solidFill>
              <a:srgbClr val="6ED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41"/>
            <p:cNvSpPr/>
            <p:nvPr/>
          </p:nvSpPr>
          <p:spPr>
            <a:xfrm>
              <a:off x="6945550" y="1605525"/>
              <a:ext cx="666500" cy="1245775"/>
            </a:xfrm>
            <a:custGeom>
              <a:avLst/>
              <a:gdLst/>
              <a:ahLst/>
              <a:cxnLst/>
              <a:rect l="l" t="t" r="r" b="b"/>
              <a:pathLst>
                <a:path w="26660" h="49831" extrusionOk="0">
                  <a:moveTo>
                    <a:pt x="1" y="0"/>
                  </a:moveTo>
                  <a:lnTo>
                    <a:pt x="1" y="49831"/>
                  </a:lnTo>
                  <a:lnTo>
                    <a:pt x="26660" y="49831"/>
                  </a:lnTo>
                  <a:lnTo>
                    <a:pt x="2666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41"/>
            <p:cNvSpPr/>
            <p:nvPr/>
          </p:nvSpPr>
          <p:spPr>
            <a:xfrm>
              <a:off x="6360400" y="2943500"/>
              <a:ext cx="1789875" cy="681575"/>
            </a:xfrm>
            <a:custGeom>
              <a:avLst/>
              <a:gdLst/>
              <a:ahLst/>
              <a:cxnLst/>
              <a:rect l="l" t="t" r="r" b="b"/>
              <a:pathLst>
                <a:path w="71595" h="27263" extrusionOk="0">
                  <a:moveTo>
                    <a:pt x="1" y="0"/>
                  </a:moveTo>
                  <a:lnTo>
                    <a:pt x="1" y="27263"/>
                  </a:lnTo>
                  <a:lnTo>
                    <a:pt x="71594" y="27263"/>
                  </a:lnTo>
                  <a:lnTo>
                    <a:pt x="71594" y="0"/>
                  </a:lnTo>
                  <a:close/>
                </a:path>
              </a:pathLst>
            </a:custGeom>
            <a:solidFill>
              <a:srgbClr val="6ED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41"/>
            <p:cNvSpPr/>
            <p:nvPr/>
          </p:nvSpPr>
          <p:spPr>
            <a:xfrm>
              <a:off x="6360400" y="2943500"/>
              <a:ext cx="1789875" cy="681575"/>
            </a:xfrm>
            <a:custGeom>
              <a:avLst/>
              <a:gdLst/>
              <a:ahLst/>
              <a:cxnLst/>
              <a:rect l="l" t="t" r="r" b="b"/>
              <a:pathLst>
                <a:path w="71595" h="27263" extrusionOk="0">
                  <a:moveTo>
                    <a:pt x="1" y="0"/>
                  </a:moveTo>
                  <a:lnTo>
                    <a:pt x="1" y="27263"/>
                  </a:lnTo>
                  <a:lnTo>
                    <a:pt x="71594" y="27263"/>
                  </a:lnTo>
                  <a:lnTo>
                    <a:pt x="7159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41"/>
            <p:cNvSpPr/>
            <p:nvPr/>
          </p:nvSpPr>
          <p:spPr>
            <a:xfrm>
              <a:off x="6360400" y="1321325"/>
              <a:ext cx="1789875" cy="165175"/>
            </a:xfrm>
            <a:custGeom>
              <a:avLst/>
              <a:gdLst/>
              <a:ahLst/>
              <a:cxnLst/>
              <a:rect l="l" t="t" r="r" b="b"/>
              <a:pathLst>
                <a:path w="71595" h="6607" extrusionOk="0">
                  <a:moveTo>
                    <a:pt x="1" y="0"/>
                  </a:moveTo>
                  <a:lnTo>
                    <a:pt x="1" y="6606"/>
                  </a:lnTo>
                  <a:lnTo>
                    <a:pt x="71594" y="6606"/>
                  </a:lnTo>
                  <a:lnTo>
                    <a:pt x="71594" y="0"/>
                  </a:lnTo>
                  <a:close/>
                </a:path>
              </a:pathLst>
            </a:custGeom>
            <a:solidFill>
              <a:srgbClr val="6ED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41"/>
            <p:cNvSpPr/>
            <p:nvPr/>
          </p:nvSpPr>
          <p:spPr>
            <a:xfrm>
              <a:off x="6360400" y="1321325"/>
              <a:ext cx="1789875" cy="165175"/>
            </a:xfrm>
            <a:custGeom>
              <a:avLst/>
              <a:gdLst/>
              <a:ahLst/>
              <a:cxnLst/>
              <a:rect l="l" t="t" r="r" b="b"/>
              <a:pathLst>
                <a:path w="71595" h="6607" extrusionOk="0">
                  <a:moveTo>
                    <a:pt x="1" y="0"/>
                  </a:moveTo>
                  <a:lnTo>
                    <a:pt x="1" y="6606"/>
                  </a:lnTo>
                  <a:lnTo>
                    <a:pt x="71594" y="6606"/>
                  </a:lnTo>
                  <a:lnTo>
                    <a:pt x="7159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41"/>
            <p:cNvSpPr/>
            <p:nvPr/>
          </p:nvSpPr>
          <p:spPr>
            <a:xfrm>
              <a:off x="6392250" y="1353175"/>
              <a:ext cx="1732875" cy="72950"/>
            </a:xfrm>
            <a:custGeom>
              <a:avLst/>
              <a:gdLst/>
              <a:ahLst/>
              <a:cxnLst/>
              <a:rect l="l" t="t" r="r" b="b"/>
              <a:pathLst>
                <a:path w="69315" h="2918" extrusionOk="0">
                  <a:moveTo>
                    <a:pt x="1" y="1"/>
                  </a:moveTo>
                  <a:lnTo>
                    <a:pt x="1" y="2918"/>
                  </a:lnTo>
                  <a:lnTo>
                    <a:pt x="69314" y="2918"/>
                  </a:lnTo>
                  <a:lnTo>
                    <a:pt x="693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41"/>
            <p:cNvSpPr/>
            <p:nvPr/>
          </p:nvSpPr>
          <p:spPr>
            <a:xfrm>
              <a:off x="7928925" y="1353175"/>
              <a:ext cx="196200" cy="72950"/>
            </a:xfrm>
            <a:custGeom>
              <a:avLst/>
              <a:gdLst/>
              <a:ahLst/>
              <a:cxnLst/>
              <a:rect l="l" t="t" r="r" b="b"/>
              <a:pathLst>
                <a:path w="7848" h="2918" extrusionOk="0">
                  <a:moveTo>
                    <a:pt x="1" y="1"/>
                  </a:moveTo>
                  <a:lnTo>
                    <a:pt x="1" y="2918"/>
                  </a:lnTo>
                  <a:lnTo>
                    <a:pt x="7847" y="2918"/>
                  </a:lnTo>
                  <a:lnTo>
                    <a:pt x="7847" y="1"/>
                  </a:lnTo>
                  <a:close/>
                </a:path>
              </a:pathLst>
            </a:custGeom>
            <a:solidFill>
              <a:schemeClr val="dk2"/>
            </a:solidFill>
            <a:ln w="75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41"/>
            <p:cNvSpPr/>
            <p:nvPr/>
          </p:nvSpPr>
          <p:spPr>
            <a:xfrm>
              <a:off x="6362075" y="1606350"/>
              <a:ext cx="486275" cy="27700"/>
            </a:xfrm>
            <a:custGeom>
              <a:avLst/>
              <a:gdLst/>
              <a:ahLst/>
              <a:cxnLst/>
              <a:rect l="l" t="t" r="r" b="b"/>
              <a:pathLst>
                <a:path w="19451" h="1108" extrusionOk="0">
                  <a:moveTo>
                    <a:pt x="303" y="1"/>
                  </a:moveTo>
                  <a:lnTo>
                    <a:pt x="1" y="336"/>
                  </a:lnTo>
                  <a:lnTo>
                    <a:pt x="1" y="772"/>
                  </a:lnTo>
                  <a:lnTo>
                    <a:pt x="303" y="1107"/>
                  </a:lnTo>
                  <a:lnTo>
                    <a:pt x="19148" y="1107"/>
                  </a:lnTo>
                  <a:lnTo>
                    <a:pt x="19450" y="772"/>
                  </a:lnTo>
                  <a:lnTo>
                    <a:pt x="19450" y="336"/>
                  </a:lnTo>
                  <a:lnTo>
                    <a:pt x="191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41"/>
            <p:cNvSpPr/>
            <p:nvPr/>
          </p:nvSpPr>
          <p:spPr>
            <a:xfrm>
              <a:off x="6362925" y="1704450"/>
              <a:ext cx="483725" cy="28525"/>
            </a:xfrm>
            <a:custGeom>
              <a:avLst/>
              <a:gdLst/>
              <a:ahLst/>
              <a:cxnLst/>
              <a:rect l="l" t="t" r="r" b="b"/>
              <a:pathLst>
                <a:path w="19349" h="1141" extrusionOk="0">
                  <a:moveTo>
                    <a:pt x="537" y="0"/>
                  </a:moveTo>
                  <a:lnTo>
                    <a:pt x="302" y="34"/>
                  </a:lnTo>
                  <a:lnTo>
                    <a:pt x="0" y="369"/>
                  </a:lnTo>
                  <a:lnTo>
                    <a:pt x="0" y="805"/>
                  </a:lnTo>
                  <a:lnTo>
                    <a:pt x="302" y="1107"/>
                  </a:lnTo>
                  <a:lnTo>
                    <a:pt x="537" y="1140"/>
                  </a:lnTo>
                  <a:lnTo>
                    <a:pt x="18812" y="1140"/>
                  </a:lnTo>
                  <a:lnTo>
                    <a:pt x="19081" y="1107"/>
                  </a:lnTo>
                  <a:lnTo>
                    <a:pt x="19349" y="805"/>
                  </a:lnTo>
                  <a:lnTo>
                    <a:pt x="19349" y="369"/>
                  </a:lnTo>
                  <a:lnTo>
                    <a:pt x="19081" y="34"/>
                  </a:lnTo>
                  <a:lnTo>
                    <a:pt x="1881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41"/>
            <p:cNvSpPr/>
            <p:nvPr/>
          </p:nvSpPr>
          <p:spPr>
            <a:xfrm>
              <a:off x="6362075" y="1803375"/>
              <a:ext cx="486275" cy="28525"/>
            </a:xfrm>
            <a:custGeom>
              <a:avLst/>
              <a:gdLst/>
              <a:ahLst/>
              <a:cxnLst/>
              <a:rect l="l" t="t" r="r" b="b"/>
              <a:pathLst>
                <a:path w="19451" h="1141" extrusionOk="0">
                  <a:moveTo>
                    <a:pt x="571" y="0"/>
                  </a:moveTo>
                  <a:lnTo>
                    <a:pt x="303" y="34"/>
                  </a:lnTo>
                  <a:lnTo>
                    <a:pt x="1" y="335"/>
                  </a:lnTo>
                  <a:lnTo>
                    <a:pt x="1" y="805"/>
                  </a:lnTo>
                  <a:lnTo>
                    <a:pt x="303" y="1107"/>
                  </a:lnTo>
                  <a:lnTo>
                    <a:pt x="571" y="1140"/>
                  </a:lnTo>
                  <a:lnTo>
                    <a:pt x="18846" y="1140"/>
                  </a:lnTo>
                  <a:lnTo>
                    <a:pt x="19148" y="1107"/>
                  </a:lnTo>
                  <a:lnTo>
                    <a:pt x="19450" y="805"/>
                  </a:lnTo>
                  <a:lnTo>
                    <a:pt x="19450" y="335"/>
                  </a:lnTo>
                  <a:lnTo>
                    <a:pt x="19148" y="34"/>
                  </a:lnTo>
                  <a:lnTo>
                    <a:pt x="1884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41"/>
            <p:cNvSpPr/>
            <p:nvPr/>
          </p:nvSpPr>
          <p:spPr>
            <a:xfrm>
              <a:off x="6362925" y="1902275"/>
              <a:ext cx="483725" cy="28550"/>
            </a:xfrm>
            <a:custGeom>
              <a:avLst/>
              <a:gdLst/>
              <a:ahLst/>
              <a:cxnLst/>
              <a:rect l="l" t="t" r="r" b="b"/>
              <a:pathLst>
                <a:path w="19349" h="1142" extrusionOk="0">
                  <a:moveTo>
                    <a:pt x="537" y="1"/>
                  </a:moveTo>
                  <a:lnTo>
                    <a:pt x="302" y="34"/>
                  </a:lnTo>
                  <a:lnTo>
                    <a:pt x="0" y="336"/>
                  </a:lnTo>
                  <a:lnTo>
                    <a:pt x="0" y="772"/>
                  </a:lnTo>
                  <a:lnTo>
                    <a:pt x="302" y="1074"/>
                  </a:lnTo>
                  <a:lnTo>
                    <a:pt x="537" y="1141"/>
                  </a:lnTo>
                  <a:lnTo>
                    <a:pt x="18812" y="1141"/>
                  </a:lnTo>
                  <a:lnTo>
                    <a:pt x="19081" y="1074"/>
                  </a:lnTo>
                  <a:lnTo>
                    <a:pt x="19349" y="772"/>
                  </a:lnTo>
                  <a:lnTo>
                    <a:pt x="19349" y="336"/>
                  </a:lnTo>
                  <a:lnTo>
                    <a:pt x="19081" y="34"/>
                  </a:lnTo>
                  <a:lnTo>
                    <a:pt x="1881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41"/>
            <p:cNvSpPr/>
            <p:nvPr/>
          </p:nvSpPr>
          <p:spPr>
            <a:xfrm>
              <a:off x="6362075" y="2001200"/>
              <a:ext cx="486275" cy="27700"/>
            </a:xfrm>
            <a:custGeom>
              <a:avLst/>
              <a:gdLst/>
              <a:ahLst/>
              <a:cxnLst/>
              <a:rect l="l" t="t" r="r" b="b"/>
              <a:pathLst>
                <a:path w="19451" h="1108" extrusionOk="0">
                  <a:moveTo>
                    <a:pt x="303" y="1"/>
                  </a:moveTo>
                  <a:lnTo>
                    <a:pt x="1" y="336"/>
                  </a:lnTo>
                  <a:lnTo>
                    <a:pt x="1" y="772"/>
                  </a:lnTo>
                  <a:lnTo>
                    <a:pt x="303" y="1107"/>
                  </a:lnTo>
                  <a:lnTo>
                    <a:pt x="19148" y="1107"/>
                  </a:lnTo>
                  <a:lnTo>
                    <a:pt x="19450" y="772"/>
                  </a:lnTo>
                  <a:lnTo>
                    <a:pt x="19450" y="336"/>
                  </a:lnTo>
                  <a:lnTo>
                    <a:pt x="191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41"/>
            <p:cNvSpPr/>
            <p:nvPr/>
          </p:nvSpPr>
          <p:spPr>
            <a:xfrm>
              <a:off x="6362075" y="2099300"/>
              <a:ext cx="486275" cy="28525"/>
            </a:xfrm>
            <a:custGeom>
              <a:avLst/>
              <a:gdLst/>
              <a:ahLst/>
              <a:cxnLst/>
              <a:rect l="l" t="t" r="r" b="b"/>
              <a:pathLst>
                <a:path w="19451" h="1141" extrusionOk="0">
                  <a:moveTo>
                    <a:pt x="571" y="0"/>
                  </a:moveTo>
                  <a:lnTo>
                    <a:pt x="303" y="34"/>
                  </a:lnTo>
                  <a:lnTo>
                    <a:pt x="1" y="336"/>
                  </a:lnTo>
                  <a:lnTo>
                    <a:pt x="1" y="805"/>
                  </a:lnTo>
                  <a:lnTo>
                    <a:pt x="303" y="1107"/>
                  </a:lnTo>
                  <a:lnTo>
                    <a:pt x="571" y="1140"/>
                  </a:lnTo>
                  <a:lnTo>
                    <a:pt x="18846" y="1140"/>
                  </a:lnTo>
                  <a:lnTo>
                    <a:pt x="19148" y="1107"/>
                  </a:lnTo>
                  <a:lnTo>
                    <a:pt x="19450" y="805"/>
                  </a:lnTo>
                  <a:lnTo>
                    <a:pt x="19450" y="336"/>
                  </a:lnTo>
                  <a:lnTo>
                    <a:pt x="19148" y="34"/>
                  </a:lnTo>
                  <a:lnTo>
                    <a:pt x="1884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41"/>
            <p:cNvSpPr/>
            <p:nvPr/>
          </p:nvSpPr>
          <p:spPr>
            <a:xfrm>
              <a:off x="6362925" y="2198225"/>
              <a:ext cx="483725" cy="28525"/>
            </a:xfrm>
            <a:custGeom>
              <a:avLst/>
              <a:gdLst/>
              <a:ahLst/>
              <a:cxnLst/>
              <a:rect l="l" t="t" r="r" b="b"/>
              <a:pathLst>
                <a:path w="19349" h="1141" extrusionOk="0">
                  <a:moveTo>
                    <a:pt x="537" y="0"/>
                  </a:moveTo>
                  <a:lnTo>
                    <a:pt x="302" y="34"/>
                  </a:lnTo>
                  <a:lnTo>
                    <a:pt x="0" y="336"/>
                  </a:lnTo>
                  <a:lnTo>
                    <a:pt x="0" y="771"/>
                  </a:lnTo>
                  <a:lnTo>
                    <a:pt x="302" y="1107"/>
                  </a:lnTo>
                  <a:lnTo>
                    <a:pt x="537" y="1140"/>
                  </a:lnTo>
                  <a:lnTo>
                    <a:pt x="18812" y="1140"/>
                  </a:lnTo>
                  <a:lnTo>
                    <a:pt x="19081" y="1107"/>
                  </a:lnTo>
                  <a:lnTo>
                    <a:pt x="19349" y="771"/>
                  </a:lnTo>
                  <a:lnTo>
                    <a:pt x="19349" y="336"/>
                  </a:lnTo>
                  <a:lnTo>
                    <a:pt x="19081" y="34"/>
                  </a:lnTo>
                  <a:lnTo>
                    <a:pt x="1881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41"/>
            <p:cNvSpPr/>
            <p:nvPr/>
          </p:nvSpPr>
          <p:spPr>
            <a:xfrm>
              <a:off x="6362925" y="2286250"/>
              <a:ext cx="483725" cy="28525"/>
            </a:xfrm>
            <a:custGeom>
              <a:avLst/>
              <a:gdLst/>
              <a:ahLst/>
              <a:cxnLst/>
              <a:rect l="l" t="t" r="r" b="b"/>
              <a:pathLst>
                <a:path w="19349" h="1141" extrusionOk="0">
                  <a:moveTo>
                    <a:pt x="537" y="0"/>
                  </a:moveTo>
                  <a:lnTo>
                    <a:pt x="302" y="34"/>
                  </a:lnTo>
                  <a:lnTo>
                    <a:pt x="0" y="336"/>
                  </a:lnTo>
                  <a:lnTo>
                    <a:pt x="0" y="771"/>
                  </a:lnTo>
                  <a:lnTo>
                    <a:pt x="302" y="1073"/>
                  </a:lnTo>
                  <a:lnTo>
                    <a:pt x="537" y="1140"/>
                  </a:lnTo>
                  <a:lnTo>
                    <a:pt x="18812" y="1140"/>
                  </a:lnTo>
                  <a:lnTo>
                    <a:pt x="19081" y="1073"/>
                  </a:lnTo>
                  <a:lnTo>
                    <a:pt x="19349" y="771"/>
                  </a:lnTo>
                  <a:lnTo>
                    <a:pt x="19349" y="336"/>
                  </a:lnTo>
                  <a:lnTo>
                    <a:pt x="19081" y="34"/>
                  </a:lnTo>
                  <a:lnTo>
                    <a:pt x="1881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41"/>
            <p:cNvSpPr/>
            <p:nvPr/>
          </p:nvSpPr>
          <p:spPr>
            <a:xfrm>
              <a:off x="6362075" y="2384325"/>
              <a:ext cx="486275" cy="28525"/>
            </a:xfrm>
            <a:custGeom>
              <a:avLst/>
              <a:gdLst/>
              <a:ahLst/>
              <a:cxnLst/>
              <a:rect l="l" t="t" r="r" b="b"/>
              <a:pathLst>
                <a:path w="19451" h="1141" extrusionOk="0">
                  <a:moveTo>
                    <a:pt x="571" y="1"/>
                  </a:moveTo>
                  <a:lnTo>
                    <a:pt x="303" y="34"/>
                  </a:lnTo>
                  <a:lnTo>
                    <a:pt x="1" y="336"/>
                  </a:lnTo>
                  <a:lnTo>
                    <a:pt x="1" y="805"/>
                  </a:lnTo>
                  <a:lnTo>
                    <a:pt x="303" y="1107"/>
                  </a:lnTo>
                  <a:lnTo>
                    <a:pt x="571" y="1141"/>
                  </a:lnTo>
                  <a:lnTo>
                    <a:pt x="18846" y="1141"/>
                  </a:lnTo>
                  <a:lnTo>
                    <a:pt x="19148" y="1107"/>
                  </a:lnTo>
                  <a:lnTo>
                    <a:pt x="19450" y="805"/>
                  </a:lnTo>
                  <a:lnTo>
                    <a:pt x="19450" y="336"/>
                  </a:lnTo>
                  <a:lnTo>
                    <a:pt x="19148" y="34"/>
                  </a:lnTo>
                  <a:lnTo>
                    <a:pt x="1884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41"/>
            <p:cNvSpPr/>
            <p:nvPr/>
          </p:nvSpPr>
          <p:spPr>
            <a:xfrm>
              <a:off x="6362925" y="2483250"/>
              <a:ext cx="483725" cy="28525"/>
            </a:xfrm>
            <a:custGeom>
              <a:avLst/>
              <a:gdLst/>
              <a:ahLst/>
              <a:cxnLst/>
              <a:rect l="l" t="t" r="r" b="b"/>
              <a:pathLst>
                <a:path w="19349" h="1141" extrusionOk="0">
                  <a:moveTo>
                    <a:pt x="537" y="1"/>
                  </a:moveTo>
                  <a:lnTo>
                    <a:pt x="302" y="34"/>
                  </a:lnTo>
                  <a:lnTo>
                    <a:pt x="0" y="336"/>
                  </a:lnTo>
                  <a:lnTo>
                    <a:pt x="0" y="772"/>
                  </a:lnTo>
                  <a:lnTo>
                    <a:pt x="302" y="1107"/>
                  </a:lnTo>
                  <a:lnTo>
                    <a:pt x="537" y="1141"/>
                  </a:lnTo>
                  <a:lnTo>
                    <a:pt x="18812" y="1141"/>
                  </a:lnTo>
                  <a:lnTo>
                    <a:pt x="19081" y="1107"/>
                  </a:lnTo>
                  <a:lnTo>
                    <a:pt x="19349" y="772"/>
                  </a:lnTo>
                  <a:lnTo>
                    <a:pt x="19349" y="336"/>
                  </a:lnTo>
                  <a:lnTo>
                    <a:pt x="19081" y="34"/>
                  </a:lnTo>
                  <a:lnTo>
                    <a:pt x="1881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41"/>
            <p:cNvSpPr/>
            <p:nvPr/>
          </p:nvSpPr>
          <p:spPr>
            <a:xfrm>
              <a:off x="6362075" y="2582175"/>
              <a:ext cx="486275" cy="27700"/>
            </a:xfrm>
            <a:custGeom>
              <a:avLst/>
              <a:gdLst/>
              <a:ahLst/>
              <a:cxnLst/>
              <a:rect l="l" t="t" r="r" b="b"/>
              <a:pathLst>
                <a:path w="19451" h="1108" extrusionOk="0">
                  <a:moveTo>
                    <a:pt x="303" y="0"/>
                  </a:moveTo>
                  <a:lnTo>
                    <a:pt x="1" y="336"/>
                  </a:lnTo>
                  <a:lnTo>
                    <a:pt x="1" y="772"/>
                  </a:lnTo>
                  <a:lnTo>
                    <a:pt x="303" y="1107"/>
                  </a:lnTo>
                  <a:lnTo>
                    <a:pt x="19148" y="1107"/>
                  </a:lnTo>
                  <a:lnTo>
                    <a:pt x="19450" y="772"/>
                  </a:lnTo>
                  <a:lnTo>
                    <a:pt x="19450" y="336"/>
                  </a:lnTo>
                  <a:lnTo>
                    <a:pt x="191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41"/>
            <p:cNvSpPr/>
            <p:nvPr/>
          </p:nvSpPr>
          <p:spPr>
            <a:xfrm>
              <a:off x="6362925" y="2680250"/>
              <a:ext cx="483725" cy="28550"/>
            </a:xfrm>
            <a:custGeom>
              <a:avLst/>
              <a:gdLst/>
              <a:ahLst/>
              <a:cxnLst/>
              <a:rect l="l" t="t" r="r" b="b"/>
              <a:pathLst>
                <a:path w="19349" h="1142" extrusionOk="0">
                  <a:moveTo>
                    <a:pt x="537" y="1"/>
                  </a:moveTo>
                  <a:lnTo>
                    <a:pt x="302" y="34"/>
                  </a:lnTo>
                  <a:lnTo>
                    <a:pt x="0" y="370"/>
                  </a:lnTo>
                  <a:lnTo>
                    <a:pt x="0" y="772"/>
                  </a:lnTo>
                  <a:lnTo>
                    <a:pt x="302" y="1108"/>
                  </a:lnTo>
                  <a:lnTo>
                    <a:pt x="537" y="1141"/>
                  </a:lnTo>
                  <a:lnTo>
                    <a:pt x="18812" y="1141"/>
                  </a:lnTo>
                  <a:lnTo>
                    <a:pt x="19081" y="1108"/>
                  </a:lnTo>
                  <a:lnTo>
                    <a:pt x="19349" y="772"/>
                  </a:lnTo>
                  <a:lnTo>
                    <a:pt x="19349" y="370"/>
                  </a:lnTo>
                  <a:lnTo>
                    <a:pt x="19081" y="34"/>
                  </a:lnTo>
                  <a:lnTo>
                    <a:pt x="1881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41"/>
            <p:cNvSpPr/>
            <p:nvPr/>
          </p:nvSpPr>
          <p:spPr>
            <a:xfrm>
              <a:off x="6362075" y="2779175"/>
              <a:ext cx="486275" cy="28525"/>
            </a:xfrm>
            <a:custGeom>
              <a:avLst/>
              <a:gdLst/>
              <a:ahLst/>
              <a:cxnLst/>
              <a:rect l="l" t="t" r="r" b="b"/>
              <a:pathLst>
                <a:path w="19451" h="1141" extrusionOk="0">
                  <a:moveTo>
                    <a:pt x="303" y="1"/>
                  </a:moveTo>
                  <a:lnTo>
                    <a:pt x="1" y="336"/>
                  </a:lnTo>
                  <a:lnTo>
                    <a:pt x="1" y="806"/>
                  </a:lnTo>
                  <a:lnTo>
                    <a:pt x="303" y="1107"/>
                  </a:lnTo>
                  <a:lnTo>
                    <a:pt x="571" y="1141"/>
                  </a:lnTo>
                  <a:lnTo>
                    <a:pt x="18846" y="1141"/>
                  </a:lnTo>
                  <a:lnTo>
                    <a:pt x="19148" y="1107"/>
                  </a:lnTo>
                  <a:lnTo>
                    <a:pt x="19450" y="806"/>
                  </a:lnTo>
                  <a:lnTo>
                    <a:pt x="19450" y="336"/>
                  </a:lnTo>
                  <a:lnTo>
                    <a:pt x="191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41"/>
            <p:cNvSpPr/>
            <p:nvPr/>
          </p:nvSpPr>
          <p:spPr>
            <a:xfrm>
              <a:off x="6362075" y="2878100"/>
              <a:ext cx="486275" cy="27700"/>
            </a:xfrm>
            <a:custGeom>
              <a:avLst/>
              <a:gdLst/>
              <a:ahLst/>
              <a:cxnLst/>
              <a:rect l="l" t="t" r="r" b="b"/>
              <a:pathLst>
                <a:path w="19451" h="1108" extrusionOk="0">
                  <a:moveTo>
                    <a:pt x="303" y="1"/>
                  </a:moveTo>
                  <a:lnTo>
                    <a:pt x="1" y="336"/>
                  </a:lnTo>
                  <a:lnTo>
                    <a:pt x="1" y="772"/>
                  </a:lnTo>
                  <a:lnTo>
                    <a:pt x="303" y="1107"/>
                  </a:lnTo>
                  <a:lnTo>
                    <a:pt x="19148" y="1107"/>
                  </a:lnTo>
                  <a:lnTo>
                    <a:pt x="19450" y="772"/>
                  </a:lnTo>
                  <a:lnTo>
                    <a:pt x="19450" y="336"/>
                  </a:lnTo>
                  <a:lnTo>
                    <a:pt x="191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41"/>
            <p:cNvSpPr/>
            <p:nvPr/>
          </p:nvSpPr>
          <p:spPr>
            <a:xfrm>
              <a:off x="7675750" y="1606350"/>
              <a:ext cx="486250" cy="27700"/>
            </a:xfrm>
            <a:custGeom>
              <a:avLst/>
              <a:gdLst/>
              <a:ahLst/>
              <a:cxnLst/>
              <a:rect l="l" t="t" r="r" b="b"/>
              <a:pathLst>
                <a:path w="19450" h="1108" extrusionOk="0">
                  <a:moveTo>
                    <a:pt x="302" y="1"/>
                  </a:moveTo>
                  <a:lnTo>
                    <a:pt x="0" y="336"/>
                  </a:lnTo>
                  <a:lnTo>
                    <a:pt x="0" y="772"/>
                  </a:lnTo>
                  <a:lnTo>
                    <a:pt x="302" y="1107"/>
                  </a:lnTo>
                  <a:lnTo>
                    <a:pt x="19148" y="1107"/>
                  </a:lnTo>
                  <a:lnTo>
                    <a:pt x="19450" y="772"/>
                  </a:lnTo>
                  <a:lnTo>
                    <a:pt x="19450" y="336"/>
                  </a:lnTo>
                  <a:lnTo>
                    <a:pt x="191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41"/>
            <p:cNvSpPr/>
            <p:nvPr/>
          </p:nvSpPr>
          <p:spPr>
            <a:xfrm>
              <a:off x="7676600" y="1704450"/>
              <a:ext cx="484575" cy="28525"/>
            </a:xfrm>
            <a:custGeom>
              <a:avLst/>
              <a:gdLst/>
              <a:ahLst/>
              <a:cxnLst/>
              <a:rect l="l" t="t" r="r" b="b"/>
              <a:pathLst>
                <a:path w="19383" h="1141" extrusionOk="0">
                  <a:moveTo>
                    <a:pt x="570" y="0"/>
                  </a:moveTo>
                  <a:lnTo>
                    <a:pt x="302" y="34"/>
                  </a:lnTo>
                  <a:lnTo>
                    <a:pt x="0" y="369"/>
                  </a:lnTo>
                  <a:lnTo>
                    <a:pt x="0" y="805"/>
                  </a:lnTo>
                  <a:lnTo>
                    <a:pt x="302" y="1107"/>
                  </a:lnTo>
                  <a:lnTo>
                    <a:pt x="570" y="1140"/>
                  </a:lnTo>
                  <a:lnTo>
                    <a:pt x="18812" y="1140"/>
                  </a:lnTo>
                  <a:lnTo>
                    <a:pt x="19081" y="1107"/>
                  </a:lnTo>
                  <a:lnTo>
                    <a:pt x="19382" y="805"/>
                  </a:lnTo>
                  <a:lnTo>
                    <a:pt x="19382" y="369"/>
                  </a:lnTo>
                  <a:lnTo>
                    <a:pt x="19081" y="34"/>
                  </a:lnTo>
                  <a:lnTo>
                    <a:pt x="1881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41"/>
            <p:cNvSpPr/>
            <p:nvPr/>
          </p:nvSpPr>
          <p:spPr>
            <a:xfrm>
              <a:off x="7675750" y="1803375"/>
              <a:ext cx="486250" cy="28525"/>
            </a:xfrm>
            <a:custGeom>
              <a:avLst/>
              <a:gdLst/>
              <a:ahLst/>
              <a:cxnLst/>
              <a:rect l="l" t="t" r="r" b="b"/>
              <a:pathLst>
                <a:path w="19450" h="1141" extrusionOk="0">
                  <a:moveTo>
                    <a:pt x="604" y="0"/>
                  </a:moveTo>
                  <a:lnTo>
                    <a:pt x="302" y="34"/>
                  </a:lnTo>
                  <a:lnTo>
                    <a:pt x="0" y="335"/>
                  </a:lnTo>
                  <a:lnTo>
                    <a:pt x="0" y="805"/>
                  </a:lnTo>
                  <a:lnTo>
                    <a:pt x="302" y="1107"/>
                  </a:lnTo>
                  <a:lnTo>
                    <a:pt x="604" y="1140"/>
                  </a:lnTo>
                  <a:lnTo>
                    <a:pt x="18846" y="1140"/>
                  </a:lnTo>
                  <a:lnTo>
                    <a:pt x="19148" y="1107"/>
                  </a:lnTo>
                  <a:lnTo>
                    <a:pt x="19450" y="805"/>
                  </a:lnTo>
                  <a:lnTo>
                    <a:pt x="19450" y="335"/>
                  </a:lnTo>
                  <a:lnTo>
                    <a:pt x="19148" y="34"/>
                  </a:lnTo>
                  <a:lnTo>
                    <a:pt x="1884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41"/>
            <p:cNvSpPr/>
            <p:nvPr/>
          </p:nvSpPr>
          <p:spPr>
            <a:xfrm>
              <a:off x="7676600" y="1902275"/>
              <a:ext cx="484575" cy="28550"/>
            </a:xfrm>
            <a:custGeom>
              <a:avLst/>
              <a:gdLst/>
              <a:ahLst/>
              <a:cxnLst/>
              <a:rect l="l" t="t" r="r" b="b"/>
              <a:pathLst>
                <a:path w="19383" h="1142" extrusionOk="0">
                  <a:moveTo>
                    <a:pt x="570" y="1"/>
                  </a:moveTo>
                  <a:lnTo>
                    <a:pt x="302" y="34"/>
                  </a:lnTo>
                  <a:lnTo>
                    <a:pt x="0" y="336"/>
                  </a:lnTo>
                  <a:lnTo>
                    <a:pt x="0" y="772"/>
                  </a:lnTo>
                  <a:lnTo>
                    <a:pt x="302" y="1074"/>
                  </a:lnTo>
                  <a:lnTo>
                    <a:pt x="570" y="1141"/>
                  </a:lnTo>
                  <a:lnTo>
                    <a:pt x="18812" y="1141"/>
                  </a:lnTo>
                  <a:lnTo>
                    <a:pt x="19081" y="1074"/>
                  </a:lnTo>
                  <a:lnTo>
                    <a:pt x="19382" y="772"/>
                  </a:lnTo>
                  <a:lnTo>
                    <a:pt x="19382" y="336"/>
                  </a:lnTo>
                  <a:lnTo>
                    <a:pt x="19081" y="34"/>
                  </a:lnTo>
                  <a:lnTo>
                    <a:pt x="1881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41"/>
            <p:cNvSpPr/>
            <p:nvPr/>
          </p:nvSpPr>
          <p:spPr>
            <a:xfrm>
              <a:off x="7675750" y="2001200"/>
              <a:ext cx="486250" cy="27700"/>
            </a:xfrm>
            <a:custGeom>
              <a:avLst/>
              <a:gdLst/>
              <a:ahLst/>
              <a:cxnLst/>
              <a:rect l="l" t="t" r="r" b="b"/>
              <a:pathLst>
                <a:path w="19450" h="1108" extrusionOk="0">
                  <a:moveTo>
                    <a:pt x="302" y="1"/>
                  </a:moveTo>
                  <a:lnTo>
                    <a:pt x="0" y="336"/>
                  </a:lnTo>
                  <a:lnTo>
                    <a:pt x="0" y="772"/>
                  </a:lnTo>
                  <a:lnTo>
                    <a:pt x="302" y="1107"/>
                  </a:lnTo>
                  <a:lnTo>
                    <a:pt x="19148" y="1107"/>
                  </a:lnTo>
                  <a:lnTo>
                    <a:pt x="19450" y="772"/>
                  </a:lnTo>
                  <a:lnTo>
                    <a:pt x="19450" y="336"/>
                  </a:lnTo>
                  <a:lnTo>
                    <a:pt x="191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41"/>
            <p:cNvSpPr/>
            <p:nvPr/>
          </p:nvSpPr>
          <p:spPr>
            <a:xfrm>
              <a:off x="7675750" y="2099300"/>
              <a:ext cx="486250" cy="28525"/>
            </a:xfrm>
            <a:custGeom>
              <a:avLst/>
              <a:gdLst/>
              <a:ahLst/>
              <a:cxnLst/>
              <a:rect l="l" t="t" r="r" b="b"/>
              <a:pathLst>
                <a:path w="19450" h="1141" extrusionOk="0">
                  <a:moveTo>
                    <a:pt x="604" y="0"/>
                  </a:moveTo>
                  <a:lnTo>
                    <a:pt x="302" y="34"/>
                  </a:lnTo>
                  <a:lnTo>
                    <a:pt x="0" y="336"/>
                  </a:lnTo>
                  <a:lnTo>
                    <a:pt x="0" y="805"/>
                  </a:lnTo>
                  <a:lnTo>
                    <a:pt x="302" y="1107"/>
                  </a:lnTo>
                  <a:lnTo>
                    <a:pt x="604" y="1140"/>
                  </a:lnTo>
                  <a:lnTo>
                    <a:pt x="18846" y="1140"/>
                  </a:lnTo>
                  <a:lnTo>
                    <a:pt x="19148" y="1107"/>
                  </a:lnTo>
                  <a:lnTo>
                    <a:pt x="19450" y="805"/>
                  </a:lnTo>
                  <a:lnTo>
                    <a:pt x="19450" y="336"/>
                  </a:lnTo>
                  <a:lnTo>
                    <a:pt x="19148" y="34"/>
                  </a:lnTo>
                  <a:lnTo>
                    <a:pt x="1884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41"/>
            <p:cNvSpPr/>
            <p:nvPr/>
          </p:nvSpPr>
          <p:spPr>
            <a:xfrm>
              <a:off x="7676600" y="2198225"/>
              <a:ext cx="484575" cy="28525"/>
            </a:xfrm>
            <a:custGeom>
              <a:avLst/>
              <a:gdLst/>
              <a:ahLst/>
              <a:cxnLst/>
              <a:rect l="l" t="t" r="r" b="b"/>
              <a:pathLst>
                <a:path w="19383" h="1141" extrusionOk="0">
                  <a:moveTo>
                    <a:pt x="570" y="0"/>
                  </a:moveTo>
                  <a:lnTo>
                    <a:pt x="302" y="34"/>
                  </a:lnTo>
                  <a:lnTo>
                    <a:pt x="0" y="336"/>
                  </a:lnTo>
                  <a:lnTo>
                    <a:pt x="0" y="771"/>
                  </a:lnTo>
                  <a:lnTo>
                    <a:pt x="302" y="1107"/>
                  </a:lnTo>
                  <a:lnTo>
                    <a:pt x="570" y="1140"/>
                  </a:lnTo>
                  <a:lnTo>
                    <a:pt x="18812" y="1140"/>
                  </a:lnTo>
                  <a:lnTo>
                    <a:pt x="19081" y="1107"/>
                  </a:lnTo>
                  <a:lnTo>
                    <a:pt x="19382" y="771"/>
                  </a:lnTo>
                  <a:lnTo>
                    <a:pt x="19382" y="336"/>
                  </a:lnTo>
                  <a:lnTo>
                    <a:pt x="19081" y="34"/>
                  </a:lnTo>
                  <a:lnTo>
                    <a:pt x="1881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41"/>
            <p:cNvSpPr/>
            <p:nvPr/>
          </p:nvSpPr>
          <p:spPr>
            <a:xfrm>
              <a:off x="7679100" y="2292950"/>
              <a:ext cx="471175" cy="540750"/>
            </a:xfrm>
            <a:custGeom>
              <a:avLst/>
              <a:gdLst/>
              <a:ahLst/>
              <a:cxnLst/>
              <a:rect l="l" t="t" r="r" b="b"/>
              <a:pathLst>
                <a:path w="18847" h="21630" extrusionOk="0">
                  <a:moveTo>
                    <a:pt x="1" y="0"/>
                  </a:moveTo>
                  <a:lnTo>
                    <a:pt x="1" y="21630"/>
                  </a:lnTo>
                  <a:lnTo>
                    <a:pt x="18846" y="21630"/>
                  </a:lnTo>
                  <a:lnTo>
                    <a:pt x="18846" y="0"/>
                  </a:lnTo>
                  <a:close/>
                </a:path>
              </a:pathLst>
            </a:custGeom>
            <a:solidFill>
              <a:srgbClr val="6ED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41"/>
            <p:cNvSpPr/>
            <p:nvPr/>
          </p:nvSpPr>
          <p:spPr>
            <a:xfrm>
              <a:off x="7679100" y="2292950"/>
              <a:ext cx="471175" cy="540750"/>
            </a:xfrm>
            <a:custGeom>
              <a:avLst/>
              <a:gdLst/>
              <a:ahLst/>
              <a:cxnLst/>
              <a:rect l="l" t="t" r="r" b="b"/>
              <a:pathLst>
                <a:path w="18847" h="21630" extrusionOk="0">
                  <a:moveTo>
                    <a:pt x="1" y="0"/>
                  </a:moveTo>
                  <a:lnTo>
                    <a:pt x="1" y="21630"/>
                  </a:lnTo>
                  <a:lnTo>
                    <a:pt x="18846" y="21630"/>
                  </a:lnTo>
                  <a:lnTo>
                    <a:pt x="1884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09" name="Google Shape;1709;p41"/>
          <p:cNvSpPr txBox="1">
            <a:spLocks noGrp="1"/>
          </p:cNvSpPr>
          <p:nvPr>
            <p:ph type="title"/>
          </p:nvPr>
        </p:nvSpPr>
        <p:spPr>
          <a:xfrm>
            <a:off x="343625" y="902875"/>
            <a:ext cx="5629500" cy="568500"/>
          </a:xfrm>
          <a:prstGeom prst="rect">
            <a:avLst/>
          </a:prstGeom>
        </p:spPr>
        <p:txBody>
          <a:bodyPr spcFirstLastPara="1" wrap="square" lIns="91425" tIns="91425" rIns="91425" bIns="91425" anchor="b" anchorCtr="0">
            <a:normAutofit fontScale="90000"/>
          </a:bodyPr>
          <a:lstStyle/>
          <a:p>
            <a:pPr marL="0" lvl="0" indent="0" algn="l" rtl="0">
              <a:spcBef>
                <a:spcPts val="0"/>
              </a:spcBef>
              <a:spcAft>
                <a:spcPts val="0"/>
              </a:spcAft>
              <a:buNone/>
            </a:pPr>
            <a:r>
              <a:rPr lang="en-GB"/>
              <a:t>Extractive - Similarity Matrix</a:t>
            </a:r>
            <a:endParaRPr>
              <a:solidFill>
                <a:schemeClr val="lt2"/>
              </a:solidFill>
            </a:endParaRPr>
          </a:p>
        </p:txBody>
      </p:sp>
      <p:pic>
        <p:nvPicPr>
          <p:cNvPr id="17" name="Audio 16">
            <a:hlinkClick r:id="" action="ppaction://media"/>
            <a:extLst>
              <a:ext uri="{FF2B5EF4-FFF2-40B4-BE49-F238E27FC236}">
                <a16:creationId xmlns:a16="http://schemas.microsoft.com/office/drawing/2014/main" id="{5FCFBD36-B6A2-4F53-B9E2-FFFCD88C1D3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21700" y="4521200"/>
            <a:ext cx="406400" cy="406400"/>
          </a:xfrm>
          <a:prstGeom prst="rect">
            <a:avLst/>
          </a:prstGeom>
        </p:spPr>
      </p:pic>
    </p:spTree>
    <p:extLst>
      <p:ext uri="{BB962C8B-B14F-4D97-AF65-F5344CB8AC3E}">
        <p14:creationId xmlns:p14="http://schemas.microsoft.com/office/powerpoint/2010/main" val="2476962508"/>
      </p:ext>
    </p:extLst>
  </p:cSld>
  <p:clrMapOvr>
    <a:masterClrMapping/>
  </p:clrMapOvr>
  <mc:AlternateContent xmlns:mc="http://schemas.openxmlformats.org/markup-compatibility/2006" xmlns:p14="http://schemas.microsoft.com/office/powerpoint/2010/main">
    <mc:Choice Requires="p14">
      <p:transition spd="slow" p14:dur="2000" advTm="55877"/>
    </mc:Choice>
    <mc:Fallback xmlns="">
      <p:transition spd="slow" advTm="5587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7"/>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13"/>
        <p:cNvGrpSpPr/>
        <p:nvPr/>
      </p:nvGrpSpPr>
      <p:grpSpPr>
        <a:xfrm>
          <a:off x="0" y="0"/>
          <a:ext cx="0" cy="0"/>
          <a:chOff x="0" y="0"/>
          <a:chExt cx="0" cy="0"/>
        </a:xfrm>
      </p:grpSpPr>
      <p:sp>
        <p:nvSpPr>
          <p:cNvPr id="1714" name="Google Shape;1714;p42"/>
          <p:cNvSpPr txBox="1">
            <a:spLocks noGrp="1"/>
          </p:cNvSpPr>
          <p:nvPr>
            <p:ph type="subTitle" idx="1"/>
          </p:nvPr>
        </p:nvSpPr>
        <p:spPr>
          <a:xfrm>
            <a:off x="258275" y="1515350"/>
            <a:ext cx="5748000" cy="33306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GB"/>
              <a:t>Using regex, remove the stopwords, punctuation, numbers &amp; special characters from the main text &amp; store in a variable.</a:t>
            </a:r>
            <a:endParaRPr/>
          </a:p>
          <a:p>
            <a:pPr marL="457200" lvl="0" indent="-317500" algn="l" rtl="0">
              <a:spcBef>
                <a:spcPts val="0"/>
              </a:spcBef>
              <a:spcAft>
                <a:spcPts val="0"/>
              </a:spcAft>
              <a:buSzPts val="1400"/>
              <a:buChar char="●"/>
            </a:pPr>
            <a:r>
              <a:rPr lang="en-GB"/>
              <a:t>Then word tokenize the preprocessed text and calculate the word frequencies for the words. Compute the weighted frequency for the words by dividing the frequency by the frequency of the most occurring word.</a:t>
            </a:r>
            <a:endParaRPr/>
          </a:p>
          <a:p>
            <a:pPr marL="457200" lvl="0" indent="-317500" algn="l" rtl="0">
              <a:spcBef>
                <a:spcPts val="0"/>
              </a:spcBef>
              <a:spcAft>
                <a:spcPts val="0"/>
              </a:spcAft>
              <a:buSzPts val="1400"/>
              <a:buChar char="●"/>
            </a:pPr>
            <a:r>
              <a:rPr lang="en-GB"/>
              <a:t>Tokenize the unprocessed text at the sentence level and assign the weighted frequencies for the words in the sentences.</a:t>
            </a:r>
            <a:endParaRPr/>
          </a:p>
          <a:p>
            <a:pPr marL="457200" lvl="0" indent="-317500" algn="l" rtl="0">
              <a:spcBef>
                <a:spcPts val="0"/>
              </a:spcBef>
              <a:spcAft>
                <a:spcPts val="0"/>
              </a:spcAft>
              <a:buSzPts val="1400"/>
              <a:buChar char="●"/>
            </a:pPr>
            <a:r>
              <a:rPr lang="en-GB"/>
              <a:t>Choose the top N sentences with the highest score for the summary.</a:t>
            </a:r>
            <a:endParaRPr/>
          </a:p>
          <a:p>
            <a:pPr marL="0" lvl="0" indent="0" algn="l" rtl="0">
              <a:spcBef>
                <a:spcPts val="0"/>
              </a:spcBef>
              <a:spcAft>
                <a:spcPts val="0"/>
              </a:spcAft>
              <a:buNone/>
            </a:pPr>
            <a:endParaRPr/>
          </a:p>
        </p:txBody>
      </p:sp>
      <p:grpSp>
        <p:nvGrpSpPr>
          <p:cNvPr id="1715" name="Google Shape;1715;p42"/>
          <p:cNvGrpSpPr/>
          <p:nvPr/>
        </p:nvGrpSpPr>
        <p:grpSpPr>
          <a:xfrm>
            <a:off x="7324388" y="691435"/>
            <a:ext cx="195503" cy="216800"/>
            <a:chOff x="2600586" y="-942975"/>
            <a:chExt cx="279251" cy="280502"/>
          </a:xfrm>
        </p:grpSpPr>
        <p:sp>
          <p:nvSpPr>
            <p:cNvPr id="1716" name="Google Shape;1716;p42"/>
            <p:cNvSpPr/>
            <p:nvPr/>
          </p:nvSpPr>
          <p:spPr>
            <a:xfrm>
              <a:off x="2733301" y="-942975"/>
              <a:ext cx="15084" cy="91473"/>
            </a:xfrm>
            <a:custGeom>
              <a:avLst/>
              <a:gdLst/>
              <a:ahLst/>
              <a:cxnLst/>
              <a:rect l="l" t="t" r="r" b="b"/>
              <a:pathLst>
                <a:path w="263" h="1595" extrusionOk="0">
                  <a:moveTo>
                    <a:pt x="1" y="0"/>
                  </a:moveTo>
                  <a:lnTo>
                    <a:pt x="1" y="1594"/>
                  </a:lnTo>
                  <a:lnTo>
                    <a:pt x="263" y="1594"/>
                  </a:lnTo>
                  <a:lnTo>
                    <a:pt x="263" y="0"/>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42"/>
            <p:cNvSpPr/>
            <p:nvPr/>
          </p:nvSpPr>
          <p:spPr>
            <a:xfrm>
              <a:off x="2733301" y="-753947"/>
              <a:ext cx="15084" cy="91473"/>
            </a:xfrm>
            <a:custGeom>
              <a:avLst/>
              <a:gdLst/>
              <a:ahLst/>
              <a:cxnLst/>
              <a:rect l="l" t="t" r="r" b="b"/>
              <a:pathLst>
                <a:path w="263" h="1595" extrusionOk="0">
                  <a:moveTo>
                    <a:pt x="1" y="1"/>
                  </a:moveTo>
                  <a:lnTo>
                    <a:pt x="1" y="1594"/>
                  </a:lnTo>
                  <a:lnTo>
                    <a:pt x="263" y="1594"/>
                  </a:lnTo>
                  <a:lnTo>
                    <a:pt x="263"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42"/>
            <p:cNvSpPr/>
            <p:nvPr/>
          </p:nvSpPr>
          <p:spPr>
            <a:xfrm>
              <a:off x="2789679" y="-811527"/>
              <a:ext cx="90158" cy="16345"/>
            </a:xfrm>
            <a:custGeom>
              <a:avLst/>
              <a:gdLst/>
              <a:ahLst/>
              <a:cxnLst/>
              <a:rect l="l" t="t" r="r" b="b"/>
              <a:pathLst>
                <a:path w="1572" h="285" extrusionOk="0">
                  <a:moveTo>
                    <a:pt x="0" y="1"/>
                  </a:moveTo>
                  <a:lnTo>
                    <a:pt x="0" y="284"/>
                  </a:lnTo>
                  <a:lnTo>
                    <a:pt x="1572" y="284"/>
                  </a:lnTo>
                  <a:lnTo>
                    <a:pt x="1572"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42"/>
            <p:cNvSpPr/>
            <p:nvPr/>
          </p:nvSpPr>
          <p:spPr>
            <a:xfrm>
              <a:off x="2600586" y="-811527"/>
              <a:ext cx="90215" cy="16345"/>
            </a:xfrm>
            <a:custGeom>
              <a:avLst/>
              <a:gdLst/>
              <a:ahLst/>
              <a:cxnLst/>
              <a:rect l="l" t="t" r="r" b="b"/>
              <a:pathLst>
                <a:path w="1573" h="285" extrusionOk="0">
                  <a:moveTo>
                    <a:pt x="1" y="1"/>
                  </a:moveTo>
                  <a:lnTo>
                    <a:pt x="1" y="284"/>
                  </a:lnTo>
                  <a:lnTo>
                    <a:pt x="1573" y="284"/>
                  </a:lnTo>
                  <a:lnTo>
                    <a:pt x="1573"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20" name="Google Shape;1720;p42"/>
          <p:cNvGrpSpPr/>
          <p:nvPr/>
        </p:nvGrpSpPr>
        <p:grpSpPr>
          <a:xfrm>
            <a:off x="5815142" y="1382967"/>
            <a:ext cx="157837" cy="175025"/>
            <a:chOff x="2600577" y="-942975"/>
            <a:chExt cx="225449" cy="226452"/>
          </a:xfrm>
        </p:grpSpPr>
        <p:sp>
          <p:nvSpPr>
            <p:cNvPr id="1721" name="Google Shape;1721;p42"/>
            <p:cNvSpPr/>
            <p:nvPr/>
          </p:nvSpPr>
          <p:spPr>
            <a:xfrm>
              <a:off x="2707723" y="-942975"/>
              <a:ext cx="12178" cy="73849"/>
            </a:xfrm>
            <a:custGeom>
              <a:avLst/>
              <a:gdLst/>
              <a:ahLst/>
              <a:cxnLst/>
              <a:rect l="l" t="t" r="r" b="b"/>
              <a:pathLst>
                <a:path w="263" h="1595" extrusionOk="0">
                  <a:moveTo>
                    <a:pt x="1" y="0"/>
                  </a:moveTo>
                  <a:lnTo>
                    <a:pt x="1" y="1594"/>
                  </a:lnTo>
                  <a:lnTo>
                    <a:pt x="263" y="1594"/>
                  </a:lnTo>
                  <a:lnTo>
                    <a:pt x="263" y="0"/>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42"/>
            <p:cNvSpPr/>
            <p:nvPr/>
          </p:nvSpPr>
          <p:spPr>
            <a:xfrm>
              <a:off x="2707723" y="-790372"/>
              <a:ext cx="12178" cy="73848"/>
            </a:xfrm>
            <a:custGeom>
              <a:avLst/>
              <a:gdLst/>
              <a:ahLst/>
              <a:cxnLst/>
              <a:rect l="l" t="t" r="r" b="b"/>
              <a:pathLst>
                <a:path w="263" h="1595" extrusionOk="0">
                  <a:moveTo>
                    <a:pt x="1" y="1"/>
                  </a:moveTo>
                  <a:lnTo>
                    <a:pt x="1" y="1594"/>
                  </a:lnTo>
                  <a:lnTo>
                    <a:pt x="263" y="1594"/>
                  </a:lnTo>
                  <a:lnTo>
                    <a:pt x="263"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42"/>
            <p:cNvSpPr/>
            <p:nvPr/>
          </p:nvSpPr>
          <p:spPr>
            <a:xfrm>
              <a:off x="2753239" y="-836856"/>
              <a:ext cx="72788" cy="13195"/>
            </a:xfrm>
            <a:custGeom>
              <a:avLst/>
              <a:gdLst/>
              <a:ahLst/>
              <a:cxnLst/>
              <a:rect l="l" t="t" r="r" b="b"/>
              <a:pathLst>
                <a:path w="1572" h="285" extrusionOk="0">
                  <a:moveTo>
                    <a:pt x="0" y="1"/>
                  </a:moveTo>
                  <a:lnTo>
                    <a:pt x="0" y="284"/>
                  </a:lnTo>
                  <a:lnTo>
                    <a:pt x="1572" y="284"/>
                  </a:lnTo>
                  <a:lnTo>
                    <a:pt x="1572"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42"/>
            <p:cNvSpPr/>
            <p:nvPr/>
          </p:nvSpPr>
          <p:spPr>
            <a:xfrm>
              <a:off x="2600577" y="-836856"/>
              <a:ext cx="72834" cy="13195"/>
            </a:xfrm>
            <a:custGeom>
              <a:avLst/>
              <a:gdLst/>
              <a:ahLst/>
              <a:cxnLst/>
              <a:rect l="l" t="t" r="r" b="b"/>
              <a:pathLst>
                <a:path w="1573" h="285" extrusionOk="0">
                  <a:moveTo>
                    <a:pt x="1" y="1"/>
                  </a:moveTo>
                  <a:lnTo>
                    <a:pt x="1" y="284"/>
                  </a:lnTo>
                  <a:lnTo>
                    <a:pt x="1573" y="284"/>
                  </a:lnTo>
                  <a:lnTo>
                    <a:pt x="1573"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25" name="Google Shape;1725;p42"/>
          <p:cNvGrpSpPr/>
          <p:nvPr/>
        </p:nvGrpSpPr>
        <p:grpSpPr>
          <a:xfrm>
            <a:off x="6006357" y="4010978"/>
            <a:ext cx="157837" cy="175025"/>
            <a:chOff x="2600577" y="-942975"/>
            <a:chExt cx="225449" cy="226452"/>
          </a:xfrm>
        </p:grpSpPr>
        <p:sp>
          <p:nvSpPr>
            <p:cNvPr id="1726" name="Google Shape;1726;p42"/>
            <p:cNvSpPr/>
            <p:nvPr/>
          </p:nvSpPr>
          <p:spPr>
            <a:xfrm>
              <a:off x="2707723" y="-942975"/>
              <a:ext cx="12178" cy="73849"/>
            </a:xfrm>
            <a:custGeom>
              <a:avLst/>
              <a:gdLst/>
              <a:ahLst/>
              <a:cxnLst/>
              <a:rect l="l" t="t" r="r" b="b"/>
              <a:pathLst>
                <a:path w="263" h="1595" extrusionOk="0">
                  <a:moveTo>
                    <a:pt x="1" y="0"/>
                  </a:moveTo>
                  <a:lnTo>
                    <a:pt x="1" y="1594"/>
                  </a:lnTo>
                  <a:lnTo>
                    <a:pt x="263" y="1594"/>
                  </a:lnTo>
                  <a:lnTo>
                    <a:pt x="263" y="0"/>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42"/>
            <p:cNvSpPr/>
            <p:nvPr/>
          </p:nvSpPr>
          <p:spPr>
            <a:xfrm>
              <a:off x="2707723" y="-790372"/>
              <a:ext cx="12178" cy="73848"/>
            </a:xfrm>
            <a:custGeom>
              <a:avLst/>
              <a:gdLst/>
              <a:ahLst/>
              <a:cxnLst/>
              <a:rect l="l" t="t" r="r" b="b"/>
              <a:pathLst>
                <a:path w="263" h="1595" extrusionOk="0">
                  <a:moveTo>
                    <a:pt x="1" y="1"/>
                  </a:moveTo>
                  <a:lnTo>
                    <a:pt x="1" y="1594"/>
                  </a:lnTo>
                  <a:lnTo>
                    <a:pt x="263" y="1594"/>
                  </a:lnTo>
                  <a:lnTo>
                    <a:pt x="263"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42"/>
            <p:cNvSpPr/>
            <p:nvPr/>
          </p:nvSpPr>
          <p:spPr>
            <a:xfrm>
              <a:off x="2753239" y="-836856"/>
              <a:ext cx="72788" cy="13195"/>
            </a:xfrm>
            <a:custGeom>
              <a:avLst/>
              <a:gdLst/>
              <a:ahLst/>
              <a:cxnLst/>
              <a:rect l="l" t="t" r="r" b="b"/>
              <a:pathLst>
                <a:path w="1572" h="285" extrusionOk="0">
                  <a:moveTo>
                    <a:pt x="0" y="1"/>
                  </a:moveTo>
                  <a:lnTo>
                    <a:pt x="0" y="284"/>
                  </a:lnTo>
                  <a:lnTo>
                    <a:pt x="1572" y="284"/>
                  </a:lnTo>
                  <a:lnTo>
                    <a:pt x="1572"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42"/>
            <p:cNvSpPr/>
            <p:nvPr/>
          </p:nvSpPr>
          <p:spPr>
            <a:xfrm>
              <a:off x="2600577" y="-836856"/>
              <a:ext cx="72834" cy="13195"/>
            </a:xfrm>
            <a:custGeom>
              <a:avLst/>
              <a:gdLst/>
              <a:ahLst/>
              <a:cxnLst/>
              <a:rect l="l" t="t" r="r" b="b"/>
              <a:pathLst>
                <a:path w="1573" h="285" extrusionOk="0">
                  <a:moveTo>
                    <a:pt x="1" y="1"/>
                  </a:moveTo>
                  <a:lnTo>
                    <a:pt x="1" y="284"/>
                  </a:lnTo>
                  <a:lnTo>
                    <a:pt x="1573" y="284"/>
                  </a:lnTo>
                  <a:lnTo>
                    <a:pt x="1573"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30" name="Google Shape;1730;p42"/>
          <p:cNvGrpSpPr/>
          <p:nvPr/>
        </p:nvGrpSpPr>
        <p:grpSpPr>
          <a:xfrm>
            <a:off x="8817931" y="3221825"/>
            <a:ext cx="157837" cy="175025"/>
            <a:chOff x="2600577" y="-942975"/>
            <a:chExt cx="225449" cy="226452"/>
          </a:xfrm>
        </p:grpSpPr>
        <p:sp>
          <p:nvSpPr>
            <p:cNvPr id="1731" name="Google Shape;1731;p42"/>
            <p:cNvSpPr/>
            <p:nvPr/>
          </p:nvSpPr>
          <p:spPr>
            <a:xfrm>
              <a:off x="2707723" y="-942975"/>
              <a:ext cx="12178" cy="73849"/>
            </a:xfrm>
            <a:custGeom>
              <a:avLst/>
              <a:gdLst/>
              <a:ahLst/>
              <a:cxnLst/>
              <a:rect l="l" t="t" r="r" b="b"/>
              <a:pathLst>
                <a:path w="263" h="1595" extrusionOk="0">
                  <a:moveTo>
                    <a:pt x="1" y="0"/>
                  </a:moveTo>
                  <a:lnTo>
                    <a:pt x="1" y="1594"/>
                  </a:lnTo>
                  <a:lnTo>
                    <a:pt x="263" y="1594"/>
                  </a:lnTo>
                  <a:lnTo>
                    <a:pt x="263" y="0"/>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42"/>
            <p:cNvSpPr/>
            <p:nvPr/>
          </p:nvSpPr>
          <p:spPr>
            <a:xfrm>
              <a:off x="2707723" y="-790372"/>
              <a:ext cx="12178" cy="73848"/>
            </a:xfrm>
            <a:custGeom>
              <a:avLst/>
              <a:gdLst/>
              <a:ahLst/>
              <a:cxnLst/>
              <a:rect l="l" t="t" r="r" b="b"/>
              <a:pathLst>
                <a:path w="263" h="1595" extrusionOk="0">
                  <a:moveTo>
                    <a:pt x="1" y="1"/>
                  </a:moveTo>
                  <a:lnTo>
                    <a:pt x="1" y="1594"/>
                  </a:lnTo>
                  <a:lnTo>
                    <a:pt x="263" y="1594"/>
                  </a:lnTo>
                  <a:lnTo>
                    <a:pt x="263"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42"/>
            <p:cNvSpPr/>
            <p:nvPr/>
          </p:nvSpPr>
          <p:spPr>
            <a:xfrm>
              <a:off x="2753239" y="-836856"/>
              <a:ext cx="72788" cy="13195"/>
            </a:xfrm>
            <a:custGeom>
              <a:avLst/>
              <a:gdLst/>
              <a:ahLst/>
              <a:cxnLst/>
              <a:rect l="l" t="t" r="r" b="b"/>
              <a:pathLst>
                <a:path w="1572" h="285" extrusionOk="0">
                  <a:moveTo>
                    <a:pt x="0" y="1"/>
                  </a:moveTo>
                  <a:lnTo>
                    <a:pt x="0" y="284"/>
                  </a:lnTo>
                  <a:lnTo>
                    <a:pt x="1572" y="284"/>
                  </a:lnTo>
                  <a:lnTo>
                    <a:pt x="1572"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42"/>
            <p:cNvSpPr/>
            <p:nvPr/>
          </p:nvSpPr>
          <p:spPr>
            <a:xfrm>
              <a:off x="2600577" y="-836856"/>
              <a:ext cx="72834" cy="13195"/>
            </a:xfrm>
            <a:custGeom>
              <a:avLst/>
              <a:gdLst/>
              <a:ahLst/>
              <a:cxnLst/>
              <a:rect l="l" t="t" r="r" b="b"/>
              <a:pathLst>
                <a:path w="1573" h="285" extrusionOk="0">
                  <a:moveTo>
                    <a:pt x="1" y="1"/>
                  </a:moveTo>
                  <a:lnTo>
                    <a:pt x="1" y="284"/>
                  </a:lnTo>
                  <a:lnTo>
                    <a:pt x="1573" y="284"/>
                  </a:lnTo>
                  <a:lnTo>
                    <a:pt x="1573"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35" name="Google Shape;1735;p42"/>
          <p:cNvSpPr/>
          <p:nvPr/>
        </p:nvSpPr>
        <p:spPr>
          <a:xfrm rot="1019727">
            <a:off x="8250993" y="3760750"/>
            <a:ext cx="716930" cy="740740"/>
          </a:xfrm>
          <a:custGeom>
            <a:avLst/>
            <a:gdLst/>
            <a:ahLst/>
            <a:cxnLst/>
            <a:rect l="l" t="t" r="r" b="b"/>
            <a:pathLst>
              <a:path w="45930" h="43598" extrusionOk="0">
                <a:moveTo>
                  <a:pt x="27755" y="0"/>
                </a:moveTo>
                <a:lnTo>
                  <a:pt x="25171" y="206"/>
                </a:lnTo>
                <a:lnTo>
                  <a:pt x="22611" y="663"/>
                </a:lnTo>
                <a:lnTo>
                  <a:pt x="20073" y="1372"/>
                </a:lnTo>
                <a:lnTo>
                  <a:pt x="17581" y="2287"/>
                </a:lnTo>
                <a:lnTo>
                  <a:pt x="15204" y="3407"/>
                </a:lnTo>
                <a:lnTo>
                  <a:pt x="12940" y="4687"/>
                </a:lnTo>
                <a:lnTo>
                  <a:pt x="10837" y="6150"/>
                </a:lnTo>
                <a:lnTo>
                  <a:pt x="8940" y="7728"/>
                </a:lnTo>
                <a:lnTo>
                  <a:pt x="8071" y="8574"/>
                </a:lnTo>
                <a:lnTo>
                  <a:pt x="7408" y="9259"/>
                </a:lnTo>
                <a:lnTo>
                  <a:pt x="6173" y="10700"/>
                </a:lnTo>
                <a:lnTo>
                  <a:pt x="5602" y="11431"/>
                </a:lnTo>
                <a:lnTo>
                  <a:pt x="4710" y="12689"/>
                </a:lnTo>
                <a:lnTo>
                  <a:pt x="3110" y="15524"/>
                </a:lnTo>
                <a:lnTo>
                  <a:pt x="1761" y="18656"/>
                </a:lnTo>
                <a:lnTo>
                  <a:pt x="732" y="22016"/>
                </a:lnTo>
                <a:lnTo>
                  <a:pt x="389" y="23731"/>
                </a:lnTo>
                <a:lnTo>
                  <a:pt x="206" y="24897"/>
                </a:lnTo>
                <a:lnTo>
                  <a:pt x="1" y="27252"/>
                </a:lnTo>
                <a:lnTo>
                  <a:pt x="23" y="29584"/>
                </a:lnTo>
                <a:lnTo>
                  <a:pt x="321" y="31847"/>
                </a:lnTo>
                <a:lnTo>
                  <a:pt x="869" y="34019"/>
                </a:lnTo>
                <a:lnTo>
                  <a:pt x="1738" y="36076"/>
                </a:lnTo>
                <a:lnTo>
                  <a:pt x="2927" y="37974"/>
                </a:lnTo>
                <a:lnTo>
                  <a:pt x="4436" y="39666"/>
                </a:lnTo>
                <a:lnTo>
                  <a:pt x="5350" y="40420"/>
                </a:lnTo>
                <a:lnTo>
                  <a:pt x="5853" y="40786"/>
                </a:lnTo>
                <a:lnTo>
                  <a:pt x="6905" y="41449"/>
                </a:lnTo>
                <a:lnTo>
                  <a:pt x="8551" y="42272"/>
                </a:lnTo>
                <a:lnTo>
                  <a:pt x="10860" y="43049"/>
                </a:lnTo>
                <a:lnTo>
                  <a:pt x="13283" y="43461"/>
                </a:lnTo>
                <a:lnTo>
                  <a:pt x="15775" y="43598"/>
                </a:lnTo>
                <a:lnTo>
                  <a:pt x="18290" y="43484"/>
                </a:lnTo>
                <a:lnTo>
                  <a:pt x="20759" y="43163"/>
                </a:lnTo>
                <a:lnTo>
                  <a:pt x="23160" y="42683"/>
                </a:lnTo>
                <a:lnTo>
                  <a:pt x="24326" y="42386"/>
                </a:lnTo>
                <a:lnTo>
                  <a:pt x="25537" y="42066"/>
                </a:lnTo>
                <a:lnTo>
                  <a:pt x="27915" y="41266"/>
                </a:lnTo>
                <a:lnTo>
                  <a:pt x="29081" y="40832"/>
                </a:lnTo>
                <a:lnTo>
                  <a:pt x="30224" y="40329"/>
                </a:lnTo>
                <a:lnTo>
                  <a:pt x="32464" y="39208"/>
                </a:lnTo>
                <a:lnTo>
                  <a:pt x="34613" y="37905"/>
                </a:lnTo>
                <a:lnTo>
                  <a:pt x="36625" y="36419"/>
                </a:lnTo>
                <a:lnTo>
                  <a:pt x="38500" y="34773"/>
                </a:lnTo>
                <a:lnTo>
                  <a:pt x="40215" y="32967"/>
                </a:lnTo>
                <a:lnTo>
                  <a:pt x="41746" y="31001"/>
                </a:lnTo>
                <a:lnTo>
                  <a:pt x="43072" y="28898"/>
                </a:lnTo>
                <a:lnTo>
                  <a:pt x="43644" y="27778"/>
                </a:lnTo>
                <a:lnTo>
                  <a:pt x="44192" y="26657"/>
                </a:lnTo>
                <a:lnTo>
                  <a:pt x="45015" y="24303"/>
                </a:lnTo>
                <a:lnTo>
                  <a:pt x="45610" y="21856"/>
                </a:lnTo>
                <a:lnTo>
                  <a:pt x="45907" y="19364"/>
                </a:lnTo>
                <a:lnTo>
                  <a:pt x="45930" y="16872"/>
                </a:lnTo>
                <a:lnTo>
                  <a:pt x="45656" y="14381"/>
                </a:lnTo>
                <a:lnTo>
                  <a:pt x="45061" y="11980"/>
                </a:lnTo>
                <a:lnTo>
                  <a:pt x="44192" y="9648"/>
                </a:lnTo>
                <a:lnTo>
                  <a:pt x="43621" y="8528"/>
                </a:lnTo>
                <a:lnTo>
                  <a:pt x="43278" y="7911"/>
                </a:lnTo>
                <a:lnTo>
                  <a:pt x="42501" y="6745"/>
                </a:lnTo>
                <a:lnTo>
                  <a:pt x="41701" y="5693"/>
                </a:lnTo>
                <a:lnTo>
                  <a:pt x="40809" y="4733"/>
                </a:lnTo>
                <a:lnTo>
                  <a:pt x="39391" y="3453"/>
                </a:lnTo>
                <a:lnTo>
                  <a:pt x="37334" y="2104"/>
                </a:lnTo>
                <a:lnTo>
                  <a:pt x="35093" y="1098"/>
                </a:lnTo>
                <a:lnTo>
                  <a:pt x="32739" y="412"/>
                </a:lnTo>
                <a:lnTo>
                  <a:pt x="30270" y="46"/>
                </a:lnTo>
                <a:lnTo>
                  <a:pt x="277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36" name="Google Shape;1736;p42"/>
          <p:cNvGrpSpPr/>
          <p:nvPr/>
        </p:nvGrpSpPr>
        <p:grpSpPr>
          <a:xfrm>
            <a:off x="6273159" y="1551866"/>
            <a:ext cx="2639972" cy="2168699"/>
            <a:chOff x="4705525" y="1038800"/>
            <a:chExt cx="3770850" cy="2805925"/>
          </a:xfrm>
        </p:grpSpPr>
        <p:sp>
          <p:nvSpPr>
            <p:cNvPr id="1737" name="Google Shape;1737;p42"/>
            <p:cNvSpPr/>
            <p:nvPr/>
          </p:nvSpPr>
          <p:spPr>
            <a:xfrm>
              <a:off x="4705525" y="1038800"/>
              <a:ext cx="3770850" cy="2805925"/>
            </a:xfrm>
            <a:custGeom>
              <a:avLst/>
              <a:gdLst/>
              <a:ahLst/>
              <a:cxnLst/>
              <a:rect l="l" t="t" r="r" b="b"/>
              <a:pathLst>
                <a:path w="150834" h="112237" extrusionOk="0">
                  <a:moveTo>
                    <a:pt x="100333" y="1"/>
                  </a:moveTo>
                  <a:lnTo>
                    <a:pt x="95403" y="34"/>
                  </a:lnTo>
                  <a:lnTo>
                    <a:pt x="90474" y="235"/>
                  </a:lnTo>
                  <a:lnTo>
                    <a:pt x="83096" y="906"/>
                  </a:lnTo>
                  <a:lnTo>
                    <a:pt x="73372" y="2180"/>
                  </a:lnTo>
                  <a:lnTo>
                    <a:pt x="68677" y="2918"/>
                  </a:lnTo>
                  <a:lnTo>
                    <a:pt x="62440" y="3890"/>
                  </a:lnTo>
                  <a:lnTo>
                    <a:pt x="53218" y="5534"/>
                  </a:lnTo>
                  <a:lnTo>
                    <a:pt x="47149" y="6808"/>
                  </a:lnTo>
                  <a:lnTo>
                    <a:pt x="41146" y="8350"/>
                  </a:lnTo>
                  <a:lnTo>
                    <a:pt x="35278" y="10228"/>
                  </a:lnTo>
                  <a:lnTo>
                    <a:pt x="29477" y="12509"/>
                  </a:lnTo>
                  <a:lnTo>
                    <a:pt x="23809" y="15258"/>
                  </a:lnTo>
                  <a:lnTo>
                    <a:pt x="20993" y="16868"/>
                  </a:lnTo>
                  <a:lnTo>
                    <a:pt x="19215" y="17974"/>
                  </a:lnTo>
                  <a:lnTo>
                    <a:pt x="15896" y="20456"/>
                  </a:lnTo>
                  <a:lnTo>
                    <a:pt x="12811" y="23273"/>
                  </a:lnTo>
                  <a:lnTo>
                    <a:pt x="9994" y="26358"/>
                  </a:lnTo>
                  <a:lnTo>
                    <a:pt x="8753" y="28034"/>
                  </a:lnTo>
                  <a:lnTo>
                    <a:pt x="7512" y="29711"/>
                  </a:lnTo>
                  <a:lnTo>
                    <a:pt x="5299" y="33400"/>
                  </a:lnTo>
                  <a:lnTo>
                    <a:pt x="3388" y="37390"/>
                  </a:lnTo>
                  <a:lnTo>
                    <a:pt x="1812" y="41548"/>
                  </a:lnTo>
                  <a:lnTo>
                    <a:pt x="705" y="45841"/>
                  </a:lnTo>
                  <a:lnTo>
                    <a:pt x="101" y="50234"/>
                  </a:lnTo>
                  <a:lnTo>
                    <a:pt x="1" y="54559"/>
                  </a:lnTo>
                  <a:lnTo>
                    <a:pt x="370" y="57779"/>
                  </a:lnTo>
                  <a:lnTo>
                    <a:pt x="806" y="59858"/>
                  </a:lnTo>
                  <a:lnTo>
                    <a:pt x="1107" y="60897"/>
                  </a:lnTo>
                  <a:lnTo>
                    <a:pt x="1644" y="62607"/>
                  </a:lnTo>
                  <a:lnTo>
                    <a:pt x="3086" y="65726"/>
                  </a:lnTo>
                  <a:lnTo>
                    <a:pt x="4863" y="68476"/>
                  </a:lnTo>
                  <a:lnTo>
                    <a:pt x="7009" y="70890"/>
                  </a:lnTo>
                  <a:lnTo>
                    <a:pt x="9424" y="72969"/>
                  </a:lnTo>
                  <a:lnTo>
                    <a:pt x="12073" y="74780"/>
                  </a:lnTo>
                  <a:lnTo>
                    <a:pt x="14957" y="76356"/>
                  </a:lnTo>
                  <a:lnTo>
                    <a:pt x="18008" y="77664"/>
                  </a:lnTo>
                  <a:lnTo>
                    <a:pt x="21227" y="78770"/>
                  </a:lnTo>
                  <a:lnTo>
                    <a:pt x="24514" y="79709"/>
                  </a:lnTo>
                  <a:lnTo>
                    <a:pt x="29577" y="80816"/>
                  </a:lnTo>
                  <a:lnTo>
                    <a:pt x="39738" y="82392"/>
                  </a:lnTo>
                  <a:lnTo>
                    <a:pt x="45975" y="83163"/>
                  </a:lnTo>
                  <a:lnTo>
                    <a:pt x="48054" y="83499"/>
                  </a:lnTo>
                  <a:lnTo>
                    <a:pt x="52179" y="84672"/>
                  </a:lnTo>
                  <a:lnTo>
                    <a:pt x="56270" y="86315"/>
                  </a:lnTo>
                  <a:lnTo>
                    <a:pt x="60327" y="88361"/>
                  </a:lnTo>
                  <a:lnTo>
                    <a:pt x="66263" y="91815"/>
                  </a:lnTo>
                  <a:lnTo>
                    <a:pt x="73841" y="96577"/>
                  </a:lnTo>
                  <a:lnTo>
                    <a:pt x="77429" y="98723"/>
                  </a:lnTo>
                  <a:lnTo>
                    <a:pt x="79844" y="100098"/>
                  </a:lnTo>
                  <a:lnTo>
                    <a:pt x="85209" y="103049"/>
                  </a:lnTo>
                  <a:lnTo>
                    <a:pt x="91044" y="105966"/>
                  </a:lnTo>
                  <a:lnTo>
                    <a:pt x="97214" y="108615"/>
                  </a:lnTo>
                  <a:lnTo>
                    <a:pt x="101942" y="110258"/>
                  </a:lnTo>
                  <a:lnTo>
                    <a:pt x="105128" y="111097"/>
                  </a:lnTo>
                  <a:lnTo>
                    <a:pt x="108280" y="111767"/>
                  </a:lnTo>
                  <a:lnTo>
                    <a:pt x="111432" y="112136"/>
                  </a:lnTo>
                  <a:lnTo>
                    <a:pt x="114551" y="112237"/>
                  </a:lnTo>
                  <a:lnTo>
                    <a:pt x="117569" y="112036"/>
                  </a:lnTo>
                  <a:lnTo>
                    <a:pt x="120520" y="111465"/>
                  </a:lnTo>
                  <a:lnTo>
                    <a:pt x="123370" y="110493"/>
                  </a:lnTo>
                  <a:lnTo>
                    <a:pt x="124745" y="109856"/>
                  </a:lnTo>
                  <a:lnTo>
                    <a:pt x="125851" y="109252"/>
                  </a:lnTo>
                  <a:lnTo>
                    <a:pt x="127964" y="107944"/>
                  </a:lnTo>
                  <a:lnTo>
                    <a:pt x="129976" y="106402"/>
                  </a:lnTo>
                  <a:lnTo>
                    <a:pt x="131854" y="104725"/>
                  </a:lnTo>
                  <a:lnTo>
                    <a:pt x="133631" y="102914"/>
                  </a:lnTo>
                  <a:lnTo>
                    <a:pt x="135274" y="100970"/>
                  </a:lnTo>
                  <a:lnTo>
                    <a:pt x="137555" y="97851"/>
                  </a:lnTo>
                  <a:lnTo>
                    <a:pt x="140237" y="93357"/>
                  </a:lnTo>
                  <a:lnTo>
                    <a:pt x="142551" y="88663"/>
                  </a:lnTo>
                  <a:lnTo>
                    <a:pt x="144530" y="83868"/>
                  </a:lnTo>
                  <a:lnTo>
                    <a:pt x="146206" y="79106"/>
                  </a:lnTo>
                  <a:lnTo>
                    <a:pt x="146910" y="76826"/>
                  </a:lnTo>
                  <a:lnTo>
                    <a:pt x="147950" y="73204"/>
                  </a:lnTo>
                  <a:lnTo>
                    <a:pt x="149224" y="67604"/>
                  </a:lnTo>
                  <a:lnTo>
                    <a:pt x="149861" y="63781"/>
                  </a:lnTo>
                  <a:lnTo>
                    <a:pt x="150364" y="59958"/>
                  </a:lnTo>
                  <a:lnTo>
                    <a:pt x="150700" y="56102"/>
                  </a:lnTo>
                  <a:lnTo>
                    <a:pt x="150834" y="52212"/>
                  </a:lnTo>
                  <a:lnTo>
                    <a:pt x="150800" y="48356"/>
                  </a:lnTo>
                  <a:lnTo>
                    <a:pt x="150532" y="44499"/>
                  </a:lnTo>
                  <a:lnTo>
                    <a:pt x="150029" y="40710"/>
                  </a:lnTo>
                  <a:lnTo>
                    <a:pt x="149325" y="36954"/>
                  </a:lnTo>
                  <a:lnTo>
                    <a:pt x="148352" y="33266"/>
                  </a:lnTo>
                  <a:lnTo>
                    <a:pt x="147112" y="29644"/>
                  </a:lnTo>
                  <a:lnTo>
                    <a:pt x="145636" y="26157"/>
                  </a:lnTo>
                  <a:lnTo>
                    <a:pt x="143859" y="22736"/>
                  </a:lnTo>
                  <a:lnTo>
                    <a:pt x="141813" y="19483"/>
                  </a:lnTo>
                  <a:lnTo>
                    <a:pt x="140673" y="17907"/>
                  </a:lnTo>
                  <a:lnTo>
                    <a:pt x="139030" y="15828"/>
                  </a:lnTo>
                  <a:lnTo>
                    <a:pt x="135543" y="12207"/>
                  </a:lnTo>
                  <a:lnTo>
                    <a:pt x="131787" y="9122"/>
                  </a:lnTo>
                  <a:lnTo>
                    <a:pt x="127763" y="6540"/>
                  </a:lnTo>
                  <a:lnTo>
                    <a:pt x="123571" y="4461"/>
                  </a:lnTo>
                  <a:lnTo>
                    <a:pt x="119178" y="2851"/>
                  </a:lnTo>
                  <a:lnTo>
                    <a:pt x="114651" y="1610"/>
                  </a:lnTo>
                  <a:lnTo>
                    <a:pt x="109957" y="772"/>
                  </a:lnTo>
                  <a:lnTo>
                    <a:pt x="105195" y="235"/>
                  </a:lnTo>
                  <a:lnTo>
                    <a:pt x="100333" y="1"/>
                  </a:lnTo>
                  <a:close/>
                </a:path>
              </a:pathLst>
            </a:custGeom>
            <a:solidFill>
              <a:srgbClr val="6ED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42"/>
            <p:cNvSpPr/>
            <p:nvPr/>
          </p:nvSpPr>
          <p:spPr>
            <a:xfrm>
              <a:off x="4705525" y="1038800"/>
              <a:ext cx="3770850" cy="2805925"/>
            </a:xfrm>
            <a:custGeom>
              <a:avLst/>
              <a:gdLst/>
              <a:ahLst/>
              <a:cxnLst/>
              <a:rect l="l" t="t" r="r" b="b"/>
              <a:pathLst>
                <a:path w="150834" h="112237" extrusionOk="0">
                  <a:moveTo>
                    <a:pt x="100333" y="1"/>
                  </a:moveTo>
                  <a:lnTo>
                    <a:pt x="95403" y="34"/>
                  </a:lnTo>
                  <a:lnTo>
                    <a:pt x="90474" y="235"/>
                  </a:lnTo>
                  <a:lnTo>
                    <a:pt x="83096" y="906"/>
                  </a:lnTo>
                  <a:lnTo>
                    <a:pt x="73372" y="2180"/>
                  </a:lnTo>
                  <a:lnTo>
                    <a:pt x="68677" y="2918"/>
                  </a:lnTo>
                  <a:lnTo>
                    <a:pt x="62440" y="3890"/>
                  </a:lnTo>
                  <a:lnTo>
                    <a:pt x="53218" y="5534"/>
                  </a:lnTo>
                  <a:lnTo>
                    <a:pt x="47149" y="6808"/>
                  </a:lnTo>
                  <a:lnTo>
                    <a:pt x="41146" y="8350"/>
                  </a:lnTo>
                  <a:lnTo>
                    <a:pt x="35278" y="10228"/>
                  </a:lnTo>
                  <a:lnTo>
                    <a:pt x="29477" y="12509"/>
                  </a:lnTo>
                  <a:lnTo>
                    <a:pt x="23809" y="15258"/>
                  </a:lnTo>
                  <a:lnTo>
                    <a:pt x="20993" y="16868"/>
                  </a:lnTo>
                  <a:lnTo>
                    <a:pt x="19215" y="17974"/>
                  </a:lnTo>
                  <a:lnTo>
                    <a:pt x="15896" y="20456"/>
                  </a:lnTo>
                  <a:lnTo>
                    <a:pt x="12811" y="23273"/>
                  </a:lnTo>
                  <a:lnTo>
                    <a:pt x="9994" y="26358"/>
                  </a:lnTo>
                  <a:lnTo>
                    <a:pt x="8753" y="28034"/>
                  </a:lnTo>
                  <a:lnTo>
                    <a:pt x="7512" y="29711"/>
                  </a:lnTo>
                  <a:lnTo>
                    <a:pt x="5299" y="33400"/>
                  </a:lnTo>
                  <a:lnTo>
                    <a:pt x="3388" y="37390"/>
                  </a:lnTo>
                  <a:lnTo>
                    <a:pt x="1812" y="41548"/>
                  </a:lnTo>
                  <a:lnTo>
                    <a:pt x="705" y="45841"/>
                  </a:lnTo>
                  <a:lnTo>
                    <a:pt x="101" y="50234"/>
                  </a:lnTo>
                  <a:lnTo>
                    <a:pt x="1" y="54559"/>
                  </a:lnTo>
                  <a:lnTo>
                    <a:pt x="370" y="57779"/>
                  </a:lnTo>
                  <a:lnTo>
                    <a:pt x="806" y="59858"/>
                  </a:lnTo>
                  <a:lnTo>
                    <a:pt x="1107" y="60897"/>
                  </a:lnTo>
                  <a:lnTo>
                    <a:pt x="1644" y="62607"/>
                  </a:lnTo>
                  <a:lnTo>
                    <a:pt x="3086" y="65726"/>
                  </a:lnTo>
                  <a:lnTo>
                    <a:pt x="4863" y="68476"/>
                  </a:lnTo>
                  <a:lnTo>
                    <a:pt x="7009" y="70890"/>
                  </a:lnTo>
                  <a:lnTo>
                    <a:pt x="9424" y="72969"/>
                  </a:lnTo>
                  <a:lnTo>
                    <a:pt x="12073" y="74780"/>
                  </a:lnTo>
                  <a:lnTo>
                    <a:pt x="14957" y="76356"/>
                  </a:lnTo>
                  <a:lnTo>
                    <a:pt x="18008" y="77664"/>
                  </a:lnTo>
                  <a:lnTo>
                    <a:pt x="21227" y="78770"/>
                  </a:lnTo>
                  <a:lnTo>
                    <a:pt x="24514" y="79709"/>
                  </a:lnTo>
                  <a:lnTo>
                    <a:pt x="29577" y="80816"/>
                  </a:lnTo>
                  <a:lnTo>
                    <a:pt x="39738" y="82392"/>
                  </a:lnTo>
                  <a:lnTo>
                    <a:pt x="45975" y="83163"/>
                  </a:lnTo>
                  <a:lnTo>
                    <a:pt x="48054" y="83499"/>
                  </a:lnTo>
                  <a:lnTo>
                    <a:pt x="52179" y="84672"/>
                  </a:lnTo>
                  <a:lnTo>
                    <a:pt x="56270" y="86315"/>
                  </a:lnTo>
                  <a:lnTo>
                    <a:pt x="60327" y="88361"/>
                  </a:lnTo>
                  <a:lnTo>
                    <a:pt x="66263" y="91815"/>
                  </a:lnTo>
                  <a:lnTo>
                    <a:pt x="73841" y="96577"/>
                  </a:lnTo>
                  <a:lnTo>
                    <a:pt x="77429" y="98723"/>
                  </a:lnTo>
                  <a:lnTo>
                    <a:pt x="79844" y="100098"/>
                  </a:lnTo>
                  <a:lnTo>
                    <a:pt x="85209" y="103049"/>
                  </a:lnTo>
                  <a:lnTo>
                    <a:pt x="91044" y="105966"/>
                  </a:lnTo>
                  <a:lnTo>
                    <a:pt x="97214" y="108615"/>
                  </a:lnTo>
                  <a:lnTo>
                    <a:pt x="101942" y="110258"/>
                  </a:lnTo>
                  <a:lnTo>
                    <a:pt x="105128" y="111097"/>
                  </a:lnTo>
                  <a:lnTo>
                    <a:pt x="108280" y="111767"/>
                  </a:lnTo>
                  <a:lnTo>
                    <a:pt x="111432" y="112136"/>
                  </a:lnTo>
                  <a:lnTo>
                    <a:pt x="114551" y="112237"/>
                  </a:lnTo>
                  <a:lnTo>
                    <a:pt x="117569" y="112036"/>
                  </a:lnTo>
                  <a:lnTo>
                    <a:pt x="120520" y="111465"/>
                  </a:lnTo>
                  <a:lnTo>
                    <a:pt x="123370" y="110493"/>
                  </a:lnTo>
                  <a:lnTo>
                    <a:pt x="124745" y="109856"/>
                  </a:lnTo>
                  <a:lnTo>
                    <a:pt x="125851" y="109252"/>
                  </a:lnTo>
                  <a:lnTo>
                    <a:pt x="127964" y="107944"/>
                  </a:lnTo>
                  <a:lnTo>
                    <a:pt x="129976" y="106402"/>
                  </a:lnTo>
                  <a:lnTo>
                    <a:pt x="131854" y="104725"/>
                  </a:lnTo>
                  <a:lnTo>
                    <a:pt x="133631" y="102914"/>
                  </a:lnTo>
                  <a:lnTo>
                    <a:pt x="135274" y="100970"/>
                  </a:lnTo>
                  <a:lnTo>
                    <a:pt x="137555" y="97851"/>
                  </a:lnTo>
                  <a:lnTo>
                    <a:pt x="140237" y="93357"/>
                  </a:lnTo>
                  <a:lnTo>
                    <a:pt x="142551" y="88663"/>
                  </a:lnTo>
                  <a:lnTo>
                    <a:pt x="144530" y="83868"/>
                  </a:lnTo>
                  <a:lnTo>
                    <a:pt x="146206" y="79106"/>
                  </a:lnTo>
                  <a:lnTo>
                    <a:pt x="146910" y="76826"/>
                  </a:lnTo>
                  <a:lnTo>
                    <a:pt x="147950" y="73204"/>
                  </a:lnTo>
                  <a:lnTo>
                    <a:pt x="149224" y="67604"/>
                  </a:lnTo>
                  <a:lnTo>
                    <a:pt x="149861" y="63781"/>
                  </a:lnTo>
                  <a:lnTo>
                    <a:pt x="150364" y="59958"/>
                  </a:lnTo>
                  <a:lnTo>
                    <a:pt x="150700" y="56102"/>
                  </a:lnTo>
                  <a:lnTo>
                    <a:pt x="150834" y="52212"/>
                  </a:lnTo>
                  <a:lnTo>
                    <a:pt x="150800" y="48356"/>
                  </a:lnTo>
                  <a:lnTo>
                    <a:pt x="150532" y="44499"/>
                  </a:lnTo>
                  <a:lnTo>
                    <a:pt x="150029" y="40710"/>
                  </a:lnTo>
                  <a:lnTo>
                    <a:pt x="149325" y="36954"/>
                  </a:lnTo>
                  <a:lnTo>
                    <a:pt x="148352" y="33266"/>
                  </a:lnTo>
                  <a:lnTo>
                    <a:pt x="147112" y="29644"/>
                  </a:lnTo>
                  <a:lnTo>
                    <a:pt x="145636" y="26157"/>
                  </a:lnTo>
                  <a:lnTo>
                    <a:pt x="143859" y="22736"/>
                  </a:lnTo>
                  <a:lnTo>
                    <a:pt x="141813" y="19483"/>
                  </a:lnTo>
                  <a:lnTo>
                    <a:pt x="140673" y="17907"/>
                  </a:lnTo>
                  <a:lnTo>
                    <a:pt x="139030" y="15828"/>
                  </a:lnTo>
                  <a:lnTo>
                    <a:pt x="135543" y="12207"/>
                  </a:lnTo>
                  <a:lnTo>
                    <a:pt x="131787" y="9122"/>
                  </a:lnTo>
                  <a:lnTo>
                    <a:pt x="127763" y="6540"/>
                  </a:lnTo>
                  <a:lnTo>
                    <a:pt x="123571" y="4461"/>
                  </a:lnTo>
                  <a:lnTo>
                    <a:pt x="119178" y="2851"/>
                  </a:lnTo>
                  <a:lnTo>
                    <a:pt x="114651" y="1610"/>
                  </a:lnTo>
                  <a:lnTo>
                    <a:pt x="109957" y="772"/>
                  </a:lnTo>
                  <a:lnTo>
                    <a:pt x="105195" y="235"/>
                  </a:lnTo>
                  <a:lnTo>
                    <a:pt x="1003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42"/>
            <p:cNvSpPr/>
            <p:nvPr/>
          </p:nvSpPr>
          <p:spPr>
            <a:xfrm>
              <a:off x="4921825" y="1061425"/>
              <a:ext cx="1898000" cy="2407725"/>
            </a:xfrm>
            <a:custGeom>
              <a:avLst/>
              <a:gdLst/>
              <a:ahLst/>
              <a:cxnLst/>
              <a:rect l="l" t="t" r="r" b="b"/>
              <a:pathLst>
                <a:path w="75920" h="96309" extrusionOk="0">
                  <a:moveTo>
                    <a:pt x="0" y="1"/>
                  </a:moveTo>
                  <a:lnTo>
                    <a:pt x="0" y="96309"/>
                  </a:lnTo>
                  <a:lnTo>
                    <a:pt x="75920" y="96309"/>
                  </a:lnTo>
                  <a:lnTo>
                    <a:pt x="75920" y="1"/>
                  </a:lnTo>
                  <a:close/>
                </a:path>
              </a:pathLst>
            </a:custGeom>
            <a:solidFill>
              <a:schemeClr val="lt2"/>
            </a:solidFill>
            <a:ln w="75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42"/>
            <p:cNvSpPr/>
            <p:nvPr/>
          </p:nvSpPr>
          <p:spPr>
            <a:xfrm>
              <a:off x="4921825" y="1061425"/>
              <a:ext cx="1898000" cy="143400"/>
            </a:xfrm>
            <a:custGeom>
              <a:avLst/>
              <a:gdLst/>
              <a:ahLst/>
              <a:cxnLst/>
              <a:rect l="l" t="t" r="r" b="b"/>
              <a:pathLst>
                <a:path w="75920" h="5736" extrusionOk="0">
                  <a:moveTo>
                    <a:pt x="0" y="1"/>
                  </a:moveTo>
                  <a:lnTo>
                    <a:pt x="0" y="5735"/>
                  </a:lnTo>
                  <a:lnTo>
                    <a:pt x="75920" y="5735"/>
                  </a:lnTo>
                  <a:lnTo>
                    <a:pt x="75920" y="1"/>
                  </a:lnTo>
                  <a:close/>
                </a:path>
              </a:pathLst>
            </a:custGeom>
            <a:solidFill>
              <a:schemeClr val="dk2"/>
            </a:solidFill>
            <a:ln w="75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42"/>
            <p:cNvSpPr/>
            <p:nvPr/>
          </p:nvSpPr>
          <p:spPr>
            <a:xfrm>
              <a:off x="4976325" y="2740625"/>
              <a:ext cx="320250" cy="680750"/>
            </a:xfrm>
            <a:custGeom>
              <a:avLst/>
              <a:gdLst/>
              <a:ahLst/>
              <a:cxnLst/>
              <a:rect l="l" t="t" r="r" b="b"/>
              <a:pathLst>
                <a:path w="12810" h="27230" extrusionOk="0">
                  <a:moveTo>
                    <a:pt x="0" y="0"/>
                  </a:moveTo>
                  <a:lnTo>
                    <a:pt x="0" y="27229"/>
                  </a:lnTo>
                  <a:lnTo>
                    <a:pt x="12810" y="27229"/>
                  </a:lnTo>
                  <a:lnTo>
                    <a:pt x="12810" y="0"/>
                  </a:lnTo>
                  <a:close/>
                </a:path>
              </a:pathLst>
            </a:custGeom>
            <a:solidFill>
              <a:srgbClr val="6ED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42"/>
            <p:cNvSpPr/>
            <p:nvPr/>
          </p:nvSpPr>
          <p:spPr>
            <a:xfrm>
              <a:off x="4976325" y="2740625"/>
              <a:ext cx="320250" cy="680750"/>
            </a:xfrm>
            <a:custGeom>
              <a:avLst/>
              <a:gdLst/>
              <a:ahLst/>
              <a:cxnLst/>
              <a:rect l="l" t="t" r="r" b="b"/>
              <a:pathLst>
                <a:path w="12810" h="27230" extrusionOk="0">
                  <a:moveTo>
                    <a:pt x="0" y="0"/>
                  </a:moveTo>
                  <a:lnTo>
                    <a:pt x="0" y="27229"/>
                  </a:lnTo>
                  <a:lnTo>
                    <a:pt x="12810" y="27229"/>
                  </a:lnTo>
                  <a:lnTo>
                    <a:pt x="1281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42"/>
            <p:cNvSpPr/>
            <p:nvPr/>
          </p:nvSpPr>
          <p:spPr>
            <a:xfrm>
              <a:off x="5325900" y="2740625"/>
              <a:ext cx="321100" cy="680750"/>
            </a:xfrm>
            <a:custGeom>
              <a:avLst/>
              <a:gdLst/>
              <a:ahLst/>
              <a:cxnLst/>
              <a:rect l="l" t="t" r="r" b="b"/>
              <a:pathLst>
                <a:path w="12844" h="27230" extrusionOk="0">
                  <a:moveTo>
                    <a:pt x="0" y="0"/>
                  </a:moveTo>
                  <a:lnTo>
                    <a:pt x="0" y="27229"/>
                  </a:lnTo>
                  <a:lnTo>
                    <a:pt x="12844" y="27229"/>
                  </a:lnTo>
                  <a:lnTo>
                    <a:pt x="12844" y="0"/>
                  </a:lnTo>
                  <a:close/>
                </a:path>
              </a:pathLst>
            </a:custGeom>
            <a:solidFill>
              <a:srgbClr val="6ED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42"/>
            <p:cNvSpPr/>
            <p:nvPr/>
          </p:nvSpPr>
          <p:spPr>
            <a:xfrm>
              <a:off x="5325900" y="2740625"/>
              <a:ext cx="321100" cy="680750"/>
            </a:xfrm>
            <a:custGeom>
              <a:avLst/>
              <a:gdLst/>
              <a:ahLst/>
              <a:cxnLst/>
              <a:rect l="l" t="t" r="r" b="b"/>
              <a:pathLst>
                <a:path w="12844" h="27230" extrusionOk="0">
                  <a:moveTo>
                    <a:pt x="0" y="0"/>
                  </a:moveTo>
                  <a:lnTo>
                    <a:pt x="0" y="27229"/>
                  </a:lnTo>
                  <a:lnTo>
                    <a:pt x="12844" y="27229"/>
                  </a:lnTo>
                  <a:lnTo>
                    <a:pt x="1284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42"/>
            <p:cNvSpPr/>
            <p:nvPr/>
          </p:nvSpPr>
          <p:spPr>
            <a:xfrm>
              <a:off x="5697275" y="2740625"/>
              <a:ext cx="321125" cy="680750"/>
            </a:xfrm>
            <a:custGeom>
              <a:avLst/>
              <a:gdLst/>
              <a:ahLst/>
              <a:cxnLst/>
              <a:rect l="l" t="t" r="r" b="b"/>
              <a:pathLst>
                <a:path w="12845" h="27230" extrusionOk="0">
                  <a:moveTo>
                    <a:pt x="1" y="0"/>
                  </a:moveTo>
                  <a:lnTo>
                    <a:pt x="1" y="27229"/>
                  </a:lnTo>
                  <a:lnTo>
                    <a:pt x="12844" y="27229"/>
                  </a:lnTo>
                  <a:lnTo>
                    <a:pt x="12844" y="0"/>
                  </a:lnTo>
                  <a:close/>
                </a:path>
              </a:pathLst>
            </a:custGeom>
            <a:solidFill>
              <a:srgbClr val="6ED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42"/>
            <p:cNvSpPr/>
            <p:nvPr/>
          </p:nvSpPr>
          <p:spPr>
            <a:xfrm>
              <a:off x="5697275" y="2740625"/>
              <a:ext cx="321125" cy="680750"/>
            </a:xfrm>
            <a:custGeom>
              <a:avLst/>
              <a:gdLst/>
              <a:ahLst/>
              <a:cxnLst/>
              <a:rect l="l" t="t" r="r" b="b"/>
              <a:pathLst>
                <a:path w="12845" h="27230" extrusionOk="0">
                  <a:moveTo>
                    <a:pt x="1" y="0"/>
                  </a:moveTo>
                  <a:lnTo>
                    <a:pt x="1" y="27229"/>
                  </a:lnTo>
                  <a:lnTo>
                    <a:pt x="12844" y="27229"/>
                  </a:lnTo>
                  <a:lnTo>
                    <a:pt x="1284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42"/>
            <p:cNvSpPr/>
            <p:nvPr/>
          </p:nvSpPr>
          <p:spPr>
            <a:xfrm>
              <a:off x="6069500" y="2740625"/>
              <a:ext cx="321100" cy="680750"/>
            </a:xfrm>
            <a:custGeom>
              <a:avLst/>
              <a:gdLst/>
              <a:ahLst/>
              <a:cxnLst/>
              <a:rect l="l" t="t" r="r" b="b"/>
              <a:pathLst>
                <a:path w="12844" h="27230" extrusionOk="0">
                  <a:moveTo>
                    <a:pt x="1" y="0"/>
                  </a:moveTo>
                  <a:lnTo>
                    <a:pt x="1" y="27229"/>
                  </a:lnTo>
                  <a:lnTo>
                    <a:pt x="12844" y="27229"/>
                  </a:lnTo>
                  <a:lnTo>
                    <a:pt x="12844" y="0"/>
                  </a:lnTo>
                  <a:close/>
                </a:path>
              </a:pathLst>
            </a:custGeom>
            <a:solidFill>
              <a:srgbClr val="6ED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42"/>
            <p:cNvSpPr/>
            <p:nvPr/>
          </p:nvSpPr>
          <p:spPr>
            <a:xfrm>
              <a:off x="6069500" y="2740625"/>
              <a:ext cx="321100" cy="680750"/>
            </a:xfrm>
            <a:custGeom>
              <a:avLst/>
              <a:gdLst/>
              <a:ahLst/>
              <a:cxnLst/>
              <a:rect l="l" t="t" r="r" b="b"/>
              <a:pathLst>
                <a:path w="12844" h="27230" extrusionOk="0">
                  <a:moveTo>
                    <a:pt x="1" y="0"/>
                  </a:moveTo>
                  <a:lnTo>
                    <a:pt x="1" y="27229"/>
                  </a:lnTo>
                  <a:lnTo>
                    <a:pt x="12844" y="27229"/>
                  </a:lnTo>
                  <a:lnTo>
                    <a:pt x="1284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42"/>
            <p:cNvSpPr/>
            <p:nvPr/>
          </p:nvSpPr>
          <p:spPr>
            <a:xfrm>
              <a:off x="6450100" y="2740625"/>
              <a:ext cx="321100" cy="680750"/>
            </a:xfrm>
            <a:custGeom>
              <a:avLst/>
              <a:gdLst/>
              <a:ahLst/>
              <a:cxnLst/>
              <a:rect l="l" t="t" r="r" b="b"/>
              <a:pathLst>
                <a:path w="12844" h="27230" extrusionOk="0">
                  <a:moveTo>
                    <a:pt x="1" y="0"/>
                  </a:moveTo>
                  <a:lnTo>
                    <a:pt x="1" y="27229"/>
                  </a:lnTo>
                  <a:lnTo>
                    <a:pt x="12844" y="27229"/>
                  </a:lnTo>
                  <a:lnTo>
                    <a:pt x="12844" y="0"/>
                  </a:lnTo>
                  <a:close/>
                </a:path>
              </a:pathLst>
            </a:custGeom>
            <a:solidFill>
              <a:srgbClr val="FFFFFF"/>
            </a:solidFill>
            <a:ln w="75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42"/>
            <p:cNvSpPr/>
            <p:nvPr/>
          </p:nvSpPr>
          <p:spPr>
            <a:xfrm>
              <a:off x="4976325" y="1117600"/>
              <a:ext cx="1789850" cy="165175"/>
            </a:xfrm>
            <a:custGeom>
              <a:avLst/>
              <a:gdLst/>
              <a:ahLst/>
              <a:cxnLst/>
              <a:rect l="l" t="t" r="r" b="b"/>
              <a:pathLst>
                <a:path w="71594" h="6607" extrusionOk="0">
                  <a:moveTo>
                    <a:pt x="0" y="1"/>
                  </a:moveTo>
                  <a:lnTo>
                    <a:pt x="0" y="6607"/>
                  </a:lnTo>
                  <a:lnTo>
                    <a:pt x="71594" y="6607"/>
                  </a:lnTo>
                  <a:lnTo>
                    <a:pt x="71594" y="1"/>
                  </a:lnTo>
                  <a:close/>
                </a:path>
              </a:pathLst>
            </a:custGeom>
            <a:solidFill>
              <a:srgbClr val="6ED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42"/>
            <p:cNvSpPr/>
            <p:nvPr/>
          </p:nvSpPr>
          <p:spPr>
            <a:xfrm>
              <a:off x="4976325" y="1117600"/>
              <a:ext cx="1789850" cy="165175"/>
            </a:xfrm>
            <a:custGeom>
              <a:avLst/>
              <a:gdLst/>
              <a:ahLst/>
              <a:cxnLst/>
              <a:rect l="l" t="t" r="r" b="b"/>
              <a:pathLst>
                <a:path w="71594" h="6607" extrusionOk="0">
                  <a:moveTo>
                    <a:pt x="0" y="1"/>
                  </a:moveTo>
                  <a:lnTo>
                    <a:pt x="0" y="6607"/>
                  </a:lnTo>
                  <a:lnTo>
                    <a:pt x="71594" y="6607"/>
                  </a:lnTo>
                  <a:lnTo>
                    <a:pt x="7159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42"/>
            <p:cNvSpPr/>
            <p:nvPr/>
          </p:nvSpPr>
          <p:spPr>
            <a:xfrm>
              <a:off x="5008175" y="1149450"/>
              <a:ext cx="1732850" cy="73800"/>
            </a:xfrm>
            <a:custGeom>
              <a:avLst/>
              <a:gdLst/>
              <a:ahLst/>
              <a:cxnLst/>
              <a:rect l="l" t="t" r="r" b="b"/>
              <a:pathLst>
                <a:path w="69314" h="2952" extrusionOk="0">
                  <a:moveTo>
                    <a:pt x="0" y="1"/>
                  </a:moveTo>
                  <a:lnTo>
                    <a:pt x="0" y="2952"/>
                  </a:lnTo>
                  <a:lnTo>
                    <a:pt x="69314" y="2952"/>
                  </a:lnTo>
                  <a:lnTo>
                    <a:pt x="693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42"/>
            <p:cNvSpPr/>
            <p:nvPr/>
          </p:nvSpPr>
          <p:spPr>
            <a:xfrm>
              <a:off x="6544825" y="1149450"/>
              <a:ext cx="196200" cy="73800"/>
            </a:xfrm>
            <a:custGeom>
              <a:avLst/>
              <a:gdLst/>
              <a:ahLst/>
              <a:cxnLst/>
              <a:rect l="l" t="t" r="r" b="b"/>
              <a:pathLst>
                <a:path w="7848" h="2952" extrusionOk="0">
                  <a:moveTo>
                    <a:pt x="1" y="1"/>
                  </a:moveTo>
                  <a:lnTo>
                    <a:pt x="1" y="2952"/>
                  </a:lnTo>
                  <a:lnTo>
                    <a:pt x="7848" y="2952"/>
                  </a:lnTo>
                  <a:lnTo>
                    <a:pt x="7848" y="1"/>
                  </a:lnTo>
                  <a:close/>
                </a:path>
              </a:pathLst>
            </a:custGeom>
            <a:solidFill>
              <a:schemeClr val="dk2"/>
            </a:solidFill>
            <a:ln w="75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42"/>
            <p:cNvSpPr/>
            <p:nvPr/>
          </p:nvSpPr>
          <p:spPr>
            <a:xfrm>
              <a:off x="5392125" y="1402650"/>
              <a:ext cx="394050" cy="28525"/>
            </a:xfrm>
            <a:custGeom>
              <a:avLst/>
              <a:gdLst/>
              <a:ahLst/>
              <a:cxnLst/>
              <a:rect l="l" t="t" r="r" b="b"/>
              <a:pathLst>
                <a:path w="15762" h="1141" extrusionOk="0">
                  <a:moveTo>
                    <a:pt x="571" y="0"/>
                  </a:moveTo>
                  <a:lnTo>
                    <a:pt x="302" y="34"/>
                  </a:lnTo>
                  <a:lnTo>
                    <a:pt x="1" y="335"/>
                  </a:lnTo>
                  <a:lnTo>
                    <a:pt x="1" y="771"/>
                  </a:lnTo>
                  <a:lnTo>
                    <a:pt x="302" y="1107"/>
                  </a:lnTo>
                  <a:lnTo>
                    <a:pt x="571" y="1140"/>
                  </a:lnTo>
                  <a:lnTo>
                    <a:pt x="15225" y="1140"/>
                  </a:lnTo>
                  <a:lnTo>
                    <a:pt x="15493" y="1107"/>
                  </a:lnTo>
                  <a:lnTo>
                    <a:pt x="15761" y="771"/>
                  </a:lnTo>
                  <a:lnTo>
                    <a:pt x="15761" y="335"/>
                  </a:lnTo>
                  <a:lnTo>
                    <a:pt x="15493" y="34"/>
                  </a:lnTo>
                  <a:lnTo>
                    <a:pt x="152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42"/>
            <p:cNvSpPr/>
            <p:nvPr/>
          </p:nvSpPr>
          <p:spPr>
            <a:xfrm>
              <a:off x="5391300" y="1501550"/>
              <a:ext cx="394025" cy="27700"/>
            </a:xfrm>
            <a:custGeom>
              <a:avLst/>
              <a:gdLst/>
              <a:ahLst/>
              <a:cxnLst/>
              <a:rect l="l" t="t" r="r" b="b"/>
              <a:pathLst>
                <a:path w="15761" h="1108" extrusionOk="0">
                  <a:moveTo>
                    <a:pt x="302" y="1"/>
                  </a:moveTo>
                  <a:lnTo>
                    <a:pt x="0" y="336"/>
                  </a:lnTo>
                  <a:lnTo>
                    <a:pt x="0" y="772"/>
                  </a:lnTo>
                  <a:lnTo>
                    <a:pt x="302" y="1108"/>
                  </a:lnTo>
                  <a:lnTo>
                    <a:pt x="15258" y="1108"/>
                  </a:lnTo>
                  <a:lnTo>
                    <a:pt x="15492" y="1074"/>
                  </a:lnTo>
                  <a:lnTo>
                    <a:pt x="15761" y="739"/>
                  </a:lnTo>
                  <a:lnTo>
                    <a:pt x="15761" y="336"/>
                  </a:lnTo>
                  <a:lnTo>
                    <a:pt x="15492" y="35"/>
                  </a:lnTo>
                  <a:lnTo>
                    <a:pt x="1525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42"/>
            <p:cNvSpPr/>
            <p:nvPr/>
          </p:nvSpPr>
          <p:spPr>
            <a:xfrm>
              <a:off x="5392125" y="1599650"/>
              <a:ext cx="394050" cy="28525"/>
            </a:xfrm>
            <a:custGeom>
              <a:avLst/>
              <a:gdLst/>
              <a:ahLst/>
              <a:cxnLst/>
              <a:rect l="l" t="t" r="r" b="b"/>
              <a:pathLst>
                <a:path w="15762" h="1141" extrusionOk="0">
                  <a:moveTo>
                    <a:pt x="571" y="0"/>
                  </a:moveTo>
                  <a:lnTo>
                    <a:pt x="302" y="34"/>
                  </a:lnTo>
                  <a:lnTo>
                    <a:pt x="1" y="369"/>
                  </a:lnTo>
                  <a:lnTo>
                    <a:pt x="1" y="772"/>
                  </a:lnTo>
                  <a:lnTo>
                    <a:pt x="302" y="1107"/>
                  </a:lnTo>
                  <a:lnTo>
                    <a:pt x="571" y="1141"/>
                  </a:lnTo>
                  <a:lnTo>
                    <a:pt x="15225" y="1141"/>
                  </a:lnTo>
                  <a:lnTo>
                    <a:pt x="15493" y="1107"/>
                  </a:lnTo>
                  <a:lnTo>
                    <a:pt x="15761" y="772"/>
                  </a:lnTo>
                  <a:lnTo>
                    <a:pt x="15761" y="369"/>
                  </a:lnTo>
                  <a:lnTo>
                    <a:pt x="15493" y="34"/>
                  </a:lnTo>
                  <a:lnTo>
                    <a:pt x="152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42"/>
            <p:cNvSpPr/>
            <p:nvPr/>
          </p:nvSpPr>
          <p:spPr>
            <a:xfrm>
              <a:off x="4998950" y="1698575"/>
              <a:ext cx="786375" cy="28525"/>
            </a:xfrm>
            <a:custGeom>
              <a:avLst/>
              <a:gdLst/>
              <a:ahLst/>
              <a:cxnLst/>
              <a:rect l="l" t="t" r="r" b="b"/>
              <a:pathLst>
                <a:path w="31455" h="1141" extrusionOk="0">
                  <a:moveTo>
                    <a:pt x="503" y="0"/>
                  </a:moveTo>
                  <a:lnTo>
                    <a:pt x="269" y="67"/>
                  </a:lnTo>
                  <a:lnTo>
                    <a:pt x="0" y="369"/>
                  </a:lnTo>
                  <a:lnTo>
                    <a:pt x="0" y="772"/>
                  </a:lnTo>
                  <a:lnTo>
                    <a:pt x="269" y="1073"/>
                  </a:lnTo>
                  <a:lnTo>
                    <a:pt x="503" y="1140"/>
                  </a:lnTo>
                  <a:lnTo>
                    <a:pt x="30952" y="1140"/>
                  </a:lnTo>
                  <a:lnTo>
                    <a:pt x="31186" y="1073"/>
                  </a:lnTo>
                  <a:lnTo>
                    <a:pt x="31455" y="772"/>
                  </a:lnTo>
                  <a:lnTo>
                    <a:pt x="31455" y="369"/>
                  </a:lnTo>
                  <a:lnTo>
                    <a:pt x="31186" y="67"/>
                  </a:lnTo>
                  <a:lnTo>
                    <a:pt x="3095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42"/>
            <p:cNvSpPr/>
            <p:nvPr/>
          </p:nvSpPr>
          <p:spPr>
            <a:xfrm>
              <a:off x="4998100" y="1797500"/>
              <a:ext cx="788075" cy="27675"/>
            </a:xfrm>
            <a:custGeom>
              <a:avLst/>
              <a:gdLst/>
              <a:ahLst/>
              <a:cxnLst/>
              <a:rect l="l" t="t" r="r" b="b"/>
              <a:pathLst>
                <a:path w="31523" h="1107" extrusionOk="0">
                  <a:moveTo>
                    <a:pt x="537" y="0"/>
                  </a:moveTo>
                  <a:lnTo>
                    <a:pt x="269" y="34"/>
                  </a:lnTo>
                  <a:lnTo>
                    <a:pt x="1" y="336"/>
                  </a:lnTo>
                  <a:lnTo>
                    <a:pt x="1" y="772"/>
                  </a:lnTo>
                  <a:lnTo>
                    <a:pt x="269" y="1073"/>
                  </a:lnTo>
                  <a:lnTo>
                    <a:pt x="537" y="1107"/>
                  </a:lnTo>
                  <a:lnTo>
                    <a:pt x="30986" y="1107"/>
                  </a:lnTo>
                  <a:lnTo>
                    <a:pt x="31254" y="1073"/>
                  </a:lnTo>
                  <a:lnTo>
                    <a:pt x="31522" y="772"/>
                  </a:lnTo>
                  <a:lnTo>
                    <a:pt x="31522" y="336"/>
                  </a:lnTo>
                  <a:lnTo>
                    <a:pt x="31254" y="34"/>
                  </a:lnTo>
                  <a:lnTo>
                    <a:pt x="3098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42"/>
            <p:cNvSpPr/>
            <p:nvPr/>
          </p:nvSpPr>
          <p:spPr>
            <a:xfrm>
              <a:off x="4998100" y="1895575"/>
              <a:ext cx="788075" cy="28525"/>
            </a:xfrm>
            <a:custGeom>
              <a:avLst/>
              <a:gdLst/>
              <a:ahLst/>
              <a:cxnLst/>
              <a:rect l="l" t="t" r="r" b="b"/>
              <a:pathLst>
                <a:path w="31523" h="1141" extrusionOk="0">
                  <a:moveTo>
                    <a:pt x="537" y="1"/>
                  </a:moveTo>
                  <a:lnTo>
                    <a:pt x="269" y="34"/>
                  </a:lnTo>
                  <a:lnTo>
                    <a:pt x="1" y="370"/>
                  </a:lnTo>
                  <a:lnTo>
                    <a:pt x="1" y="805"/>
                  </a:lnTo>
                  <a:lnTo>
                    <a:pt x="269" y="1107"/>
                  </a:lnTo>
                  <a:lnTo>
                    <a:pt x="537" y="1141"/>
                  </a:lnTo>
                  <a:lnTo>
                    <a:pt x="30986" y="1141"/>
                  </a:lnTo>
                  <a:lnTo>
                    <a:pt x="31254" y="1107"/>
                  </a:lnTo>
                  <a:lnTo>
                    <a:pt x="31522" y="805"/>
                  </a:lnTo>
                  <a:lnTo>
                    <a:pt x="31522" y="370"/>
                  </a:lnTo>
                  <a:lnTo>
                    <a:pt x="31254" y="34"/>
                  </a:lnTo>
                  <a:lnTo>
                    <a:pt x="3098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42"/>
            <p:cNvSpPr/>
            <p:nvPr/>
          </p:nvSpPr>
          <p:spPr>
            <a:xfrm>
              <a:off x="4998950" y="1994500"/>
              <a:ext cx="786375" cy="28525"/>
            </a:xfrm>
            <a:custGeom>
              <a:avLst/>
              <a:gdLst/>
              <a:ahLst/>
              <a:cxnLst/>
              <a:rect l="l" t="t" r="r" b="b"/>
              <a:pathLst>
                <a:path w="31455" h="1141" extrusionOk="0">
                  <a:moveTo>
                    <a:pt x="503" y="1"/>
                  </a:moveTo>
                  <a:lnTo>
                    <a:pt x="269" y="68"/>
                  </a:lnTo>
                  <a:lnTo>
                    <a:pt x="0" y="369"/>
                  </a:lnTo>
                  <a:lnTo>
                    <a:pt x="0" y="772"/>
                  </a:lnTo>
                  <a:lnTo>
                    <a:pt x="269" y="1074"/>
                  </a:lnTo>
                  <a:lnTo>
                    <a:pt x="503" y="1141"/>
                  </a:lnTo>
                  <a:lnTo>
                    <a:pt x="30952" y="1141"/>
                  </a:lnTo>
                  <a:lnTo>
                    <a:pt x="31186" y="1074"/>
                  </a:lnTo>
                  <a:lnTo>
                    <a:pt x="31455" y="772"/>
                  </a:lnTo>
                  <a:lnTo>
                    <a:pt x="31455" y="369"/>
                  </a:lnTo>
                  <a:lnTo>
                    <a:pt x="31186" y="68"/>
                  </a:lnTo>
                  <a:lnTo>
                    <a:pt x="3095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42"/>
            <p:cNvSpPr/>
            <p:nvPr/>
          </p:nvSpPr>
          <p:spPr>
            <a:xfrm>
              <a:off x="4998950" y="2082525"/>
              <a:ext cx="786375" cy="27700"/>
            </a:xfrm>
            <a:custGeom>
              <a:avLst/>
              <a:gdLst/>
              <a:ahLst/>
              <a:cxnLst/>
              <a:rect l="l" t="t" r="r" b="b"/>
              <a:pathLst>
                <a:path w="31455" h="1108" extrusionOk="0">
                  <a:moveTo>
                    <a:pt x="503" y="1"/>
                  </a:moveTo>
                  <a:lnTo>
                    <a:pt x="269" y="34"/>
                  </a:lnTo>
                  <a:lnTo>
                    <a:pt x="0" y="369"/>
                  </a:lnTo>
                  <a:lnTo>
                    <a:pt x="0" y="772"/>
                  </a:lnTo>
                  <a:lnTo>
                    <a:pt x="269" y="1074"/>
                  </a:lnTo>
                  <a:lnTo>
                    <a:pt x="503" y="1107"/>
                  </a:lnTo>
                  <a:lnTo>
                    <a:pt x="30952" y="1107"/>
                  </a:lnTo>
                  <a:lnTo>
                    <a:pt x="31186" y="1074"/>
                  </a:lnTo>
                  <a:lnTo>
                    <a:pt x="31455" y="772"/>
                  </a:lnTo>
                  <a:lnTo>
                    <a:pt x="31455" y="369"/>
                  </a:lnTo>
                  <a:lnTo>
                    <a:pt x="31186" y="34"/>
                  </a:lnTo>
                  <a:lnTo>
                    <a:pt x="3095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42"/>
            <p:cNvSpPr/>
            <p:nvPr/>
          </p:nvSpPr>
          <p:spPr>
            <a:xfrm>
              <a:off x="4998100" y="2181450"/>
              <a:ext cx="788075" cy="28525"/>
            </a:xfrm>
            <a:custGeom>
              <a:avLst/>
              <a:gdLst/>
              <a:ahLst/>
              <a:cxnLst/>
              <a:rect l="l" t="t" r="r" b="b"/>
              <a:pathLst>
                <a:path w="31523" h="1141" extrusionOk="0">
                  <a:moveTo>
                    <a:pt x="537" y="1"/>
                  </a:moveTo>
                  <a:lnTo>
                    <a:pt x="269" y="34"/>
                  </a:lnTo>
                  <a:lnTo>
                    <a:pt x="1" y="336"/>
                  </a:lnTo>
                  <a:lnTo>
                    <a:pt x="1" y="772"/>
                  </a:lnTo>
                  <a:lnTo>
                    <a:pt x="269" y="1074"/>
                  </a:lnTo>
                  <a:lnTo>
                    <a:pt x="537" y="1141"/>
                  </a:lnTo>
                  <a:lnTo>
                    <a:pt x="30986" y="1141"/>
                  </a:lnTo>
                  <a:lnTo>
                    <a:pt x="31254" y="1074"/>
                  </a:lnTo>
                  <a:lnTo>
                    <a:pt x="31522" y="772"/>
                  </a:lnTo>
                  <a:lnTo>
                    <a:pt x="31522" y="336"/>
                  </a:lnTo>
                  <a:lnTo>
                    <a:pt x="31254" y="34"/>
                  </a:lnTo>
                  <a:lnTo>
                    <a:pt x="3098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42"/>
            <p:cNvSpPr/>
            <p:nvPr/>
          </p:nvSpPr>
          <p:spPr>
            <a:xfrm>
              <a:off x="4998950" y="2279525"/>
              <a:ext cx="786375" cy="28550"/>
            </a:xfrm>
            <a:custGeom>
              <a:avLst/>
              <a:gdLst/>
              <a:ahLst/>
              <a:cxnLst/>
              <a:rect l="l" t="t" r="r" b="b"/>
              <a:pathLst>
                <a:path w="31455" h="1142" extrusionOk="0">
                  <a:moveTo>
                    <a:pt x="503" y="1"/>
                  </a:moveTo>
                  <a:lnTo>
                    <a:pt x="269" y="68"/>
                  </a:lnTo>
                  <a:lnTo>
                    <a:pt x="0" y="370"/>
                  </a:lnTo>
                  <a:lnTo>
                    <a:pt x="0" y="772"/>
                  </a:lnTo>
                  <a:lnTo>
                    <a:pt x="269" y="1074"/>
                  </a:lnTo>
                  <a:lnTo>
                    <a:pt x="503" y="1141"/>
                  </a:lnTo>
                  <a:lnTo>
                    <a:pt x="30952" y="1141"/>
                  </a:lnTo>
                  <a:lnTo>
                    <a:pt x="31186" y="1074"/>
                  </a:lnTo>
                  <a:lnTo>
                    <a:pt x="31455" y="772"/>
                  </a:lnTo>
                  <a:lnTo>
                    <a:pt x="31455" y="370"/>
                  </a:lnTo>
                  <a:lnTo>
                    <a:pt x="31186" y="68"/>
                  </a:lnTo>
                  <a:lnTo>
                    <a:pt x="3095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42"/>
            <p:cNvSpPr/>
            <p:nvPr/>
          </p:nvSpPr>
          <p:spPr>
            <a:xfrm>
              <a:off x="4998100" y="2378450"/>
              <a:ext cx="788075" cy="28550"/>
            </a:xfrm>
            <a:custGeom>
              <a:avLst/>
              <a:gdLst/>
              <a:ahLst/>
              <a:cxnLst/>
              <a:rect l="l" t="t" r="r" b="b"/>
              <a:pathLst>
                <a:path w="31523" h="1142" extrusionOk="0">
                  <a:moveTo>
                    <a:pt x="537" y="1"/>
                  </a:moveTo>
                  <a:lnTo>
                    <a:pt x="269" y="34"/>
                  </a:lnTo>
                  <a:lnTo>
                    <a:pt x="1" y="336"/>
                  </a:lnTo>
                  <a:lnTo>
                    <a:pt x="1" y="772"/>
                  </a:lnTo>
                  <a:lnTo>
                    <a:pt x="269" y="1074"/>
                  </a:lnTo>
                  <a:lnTo>
                    <a:pt x="537" y="1141"/>
                  </a:lnTo>
                  <a:lnTo>
                    <a:pt x="30986" y="1141"/>
                  </a:lnTo>
                  <a:lnTo>
                    <a:pt x="31254" y="1074"/>
                  </a:lnTo>
                  <a:lnTo>
                    <a:pt x="31522" y="772"/>
                  </a:lnTo>
                  <a:lnTo>
                    <a:pt x="31522" y="336"/>
                  </a:lnTo>
                  <a:lnTo>
                    <a:pt x="31254" y="34"/>
                  </a:lnTo>
                  <a:lnTo>
                    <a:pt x="3098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42"/>
            <p:cNvSpPr/>
            <p:nvPr/>
          </p:nvSpPr>
          <p:spPr>
            <a:xfrm>
              <a:off x="4998950" y="2477375"/>
              <a:ext cx="786375" cy="27700"/>
            </a:xfrm>
            <a:custGeom>
              <a:avLst/>
              <a:gdLst/>
              <a:ahLst/>
              <a:cxnLst/>
              <a:rect l="l" t="t" r="r" b="b"/>
              <a:pathLst>
                <a:path w="31455" h="1108" extrusionOk="0">
                  <a:moveTo>
                    <a:pt x="503" y="1"/>
                  </a:moveTo>
                  <a:lnTo>
                    <a:pt x="269" y="34"/>
                  </a:lnTo>
                  <a:lnTo>
                    <a:pt x="0" y="336"/>
                  </a:lnTo>
                  <a:lnTo>
                    <a:pt x="0" y="739"/>
                  </a:lnTo>
                  <a:lnTo>
                    <a:pt x="269" y="1074"/>
                  </a:lnTo>
                  <a:lnTo>
                    <a:pt x="503" y="1107"/>
                  </a:lnTo>
                  <a:lnTo>
                    <a:pt x="30952" y="1107"/>
                  </a:lnTo>
                  <a:lnTo>
                    <a:pt x="31186" y="1074"/>
                  </a:lnTo>
                  <a:lnTo>
                    <a:pt x="31455" y="739"/>
                  </a:lnTo>
                  <a:lnTo>
                    <a:pt x="31455" y="336"/>
                  </a:lnTo>
                  <a:lnTo>
                    <a:pt x="31186" y="34"/>
                  </a:lnTo>
                  <a:lnTo>
                    <a:pt x="3095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42"/>
            <p:cNvSpPr/>
            <p:nvPr/>
          </p:nvSpPr>
          <p:spPr>
            <a:xfrm>
              <a:off x="4998950" y="2575475"/>
              <a:ext cx="786375" cy="28525"/>
            </a:xfrm>
            <a:custGeom>
              <a:avLst/>
              <a:gdLst/>
              <a:ahLst/>
              <a:cxnLst/>
              <a:rect l="l" t="t" r="r" b="b"/>
              <a:pathLst>
                <a:path w="31455" h="1141" extrusionOk="0">
                  <a:moveTo>
                    <a:pt x="503" y="0"/>
                  </a:moveTo>
                  <a:lnTo>
                    <a:pt x="269" y="67"/>
                  </a:lnTo>
                  <a:lnTo>
                    <a:pt x="0" y="369"/>
                  </a:lnTo>
                  <a:lnTo>
                    <a:pt x="0" y="771"/>
                  </a:lnTo>
                  <a:lnTo>
                    <a:pt x="269" y="1073"/>
                  </a:lnTo>
                  <a:lnTo>
                    <a:pt x="503" y="1140"/>
                  </a:lnTo>
                  <a:lnTo>
                    <a:pt x="30952" y="1140"/>
                  </a:lnTo>
                  <a:lnTo>
                    <a:pt x="31186" y="1073"/>
                  </a:lnTo>
                  <a:lnTo>
                    <a:pt x="31455" y="771"/>
                  </a:lnTo>
                  <a:lnTo>
                    <a:pt x="31455" y="369"/>
                  </a:lnTo>
                  <a:lnTo>
                    <a:pt x="31186" y="67"/>
                  </a:lnTo>
                  <a:lnTo>
                    <a:pt x="3095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42"/>
            <p:cNvSpPr/>
            <p:nvPr/>
          </p:nvSpPr>
          <p:spPr>
            <a:xfrm>
              <a:off x="5978125" y="1402650"/>
              <a:ext cx="788050" cy="28525"/>
            </a:xfrm>
            <a:custGeom>
              <a:avLst/>
              <a:gdLst/>
              <a:ahLst/>
              <a:cxnLst/>
              <a:rect l="l" t="t" r="r" b="b"/>
              <a:pathLst>
                <a:path w="31522" h="1141" extrusionOk="0">
                  <a:moveTo>
                    <a:pt x="537" y="0"/>
                  </a:moveTo>
                  <a:lnTo>
                    <a:pt x="269" y="34"/>
                  </a:lnTo>
                  <a:lnTo>
                    <a:pt x="0" y="335"/>
                  </a:lnTo>
                  <a:lnTo>
                    <a:pt x="0" y="771"/>
                  </a:lnTo>
                  <a:lnTo>
                    <a:pt x="269" y="1107"/>
                  </a:lnTo>
                  <a:lnTo>
                    <a:pt x="537" y="1140"/>
                  </a:lnTo>
                  <a:lnTo>
                    <a:pt x="30985" y="1140"/>
                  </a:lnTo>
                  <a:lnTo>
                    <a:pt x="31220" y="1107"/>
                  </a:lnTo>
                  <a:lnTo>
                    <a:pt x="31522" y="771"/>
                  </a:lnTo>
                  <a:lnTo>
                    <a:pt x="31522" y="335"/>
                  </a:lnTo>
                  <a:lnTo>
                    <a:pt x="31220" y="34"/>
                  </a:lnTo>
                  <a:lnTo>
                    <a:pt x="3098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42"/>
            <p:cNvSpPr/>
            <p:nvPr/>
          </p:nvSpPr>
          <p:spPr>
            <a:xfrm>
              <a:off x="5977275" y="1501550"/>
              <a:ext cx="789750" cy="27700"/>
            </a:xfrm>
            <a:custGeom>
              <a:avLst/>
              <a:gdLst/>
              <a:ahLst/>
              <a:cxnLst/>
              <a:rect l="l" t="t" r="r" b="b"/>
              <a:pathLst>
                <a:path w="31590" h="1108" extrusionOk="0">
                  <a:moveTo>
                    <a:pt x="303" y="1"/>
                  </a:moveTo>
                  <a:lnTo>
                    <a:pt x="1" y="336"/>
                  </a:lnTo>
                  <a:lnTo>
                    <a:pt x="1" y="772"/>
                  </a:lnTo>
                  <a:lnTo>
                    <a:pt x="303" y="1108"/>
                  </a:lnTo>
                  <a:lnTo>
                    <a:pt x="31288" y="1108"/>
                  </a:lnTo>
                  <a:lnTo>
                    <a:pt x="31589" y="772"/>
                  </a:lnTo>
                  <a:lnTo>
                    <a:pt x="31589" y="336"/>
                  </a:lnTo>
                  <a:lnTo>
                    <a:pt x="3128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42"/>
            <p:cNvSpPr/>
            <p:nvPr/>
          </p:nvSpPr>
          <p:spPr>
            <a:xfrm>
              <a:off x="5978125" y="1599650"/>
              <a:ext cx="788050" cy="28525"/>
            </a:xfrm>
            <a:custGeom>
              <a:avLst/>
              <a:gdLst/>
              <a:ahLst/>
              <a:cxnLst/>
              <a:rect l="l" t="t" r="r" b="b"/>
              <a:pathLst>
                <a:path w="31522" h="1141" extrusionOk="0">
                  <a:moveTo>
                    <a:pt x="537" y="0"/>
                  </a:moveTo>
                  <a:lnTo>
                    <a:pt x="269" y="34"/>
                  </a:lnTo>
                  <a:lnTo>
                    <a:pt x="0" y="369"/>
                  </a:lnTo>
                  <a:lnTo>
                    <a:pt x="0" y="772"/>
                  </a:lnTo>
                  <a:lnTo>
                    <a:pt x="269" y="1107"/>
                  </a:lnTo>
                  <a:lnTo>
                    <a:pt x="537" y="1141"/>
                  </a:lnTo>
                  <a:lnTo>
                    <a:pt x="30985" y="1141"/>
                  </a:lnTo>
                  <a:lnTo>
                    <a:pt x="31220" y="1107"/>
                  </a:lnTo>
                  <a:lnTo>
                    <a:pt x="31522" y="772"/>
                  </a:lnTo>
                  <a:lnTo>
                    <a:pt x="31522" y="369"/>
                  </a:lnTo>
                  <a:lnTo>
                    <a:pt x="31220" y="34"/>
                  </a:lnTo>
                  <a:lnTo>
                    <a:pt x="3098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42"/>
            <p:cNvSpPr/>
            <p:nvPr/>
          </p:nvSpPr>
          <p:spPr>
            <a:xfrm>
              <a:off x="5977275" y="1698575"/>
              <a:ext cx="789750" cy="28525"/>
            </a:xfrm>
            <a:custGeom>
              <a:avLst/>
              <a:gdLst/>
              <a:ahLst/>
              <a:cxnLst/>
              <a:rect l="l" t="t" r="r" b="b"/>
              <a:pathLst>
                <a:path w="31590" h="1141" extrusionOk="0">
                  <a:moveTo>
                    <a:pt x="303" y="0"/>
                  </a:moveTo>
                  <a:lnTo>
                    <a:pt x="1" y="336"/>
                  </a:lnTo>
                  <a:lnTo>
                    <a:pt x="1" y="805"/>
                  </a:lnTo>
                  <a:lnTo>
                    <a:pt x="303" y="1107"/>
                  </a:lnTo>
                  <a:lnTo>
                    <a:pt x="571" y="1140"/>
                  </a:lnTo>
                  <a:lnTo>
                    <a:pt x="31019" y="1140"/>
                  </a:lnTo>
                  <a:lnTo>
                    <a:pt x="31288" y="1107"/>
                  </a:lnTo>
                  <a:lnTo>
                    <a:pt x="31589" y="805"/>
                  </a:lnTo>
                  <a:lnTo>
                    <a:pt x="31589" y="336"/>
                  </a:lnTo>
                  <a:lnTo>
                    <a:pt x="3128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42"/>
            <p:cNvSpPr/>
            <p:nvPr/>
          </p:nvSpPr>
          <p:spPr>
            <a:xfrm>
              <a:off x="5978125" y="1797500"/>
              <a:ext cx="788050" cy="27675"/>
            </a:xfrm>
            <a:custGeom>
              <a:avLst/>
              <a:gdLst/>
              <a:ahLst/>
              <a:cxnLst/>
              <a:rect l="l" t="t" r="r" b="b"/>
              <a:pathLst>
                <a:path w="31522" h="1107" extrusionOk="0">
                  <a:moveTo>
                    <a:pt x="537" y="0"/>
                  </a:moveTo>
                  <a:lnTo>
                    <a:pt x="269" y="34"/>
                  </a:lnTo>
                  <a:lnTo>
                    <a:pt x="0" y="336"/>
                  </a:lnTo>
                  <a:lnTo>
                    <a:pt x="0" y="772"/>
                  </a:lnTo>
                  <a:lnTo>
                    <a:pt x="269" y="1073"/>
                  </a:lnTo>
                  <a:lnTo>
                    <a:pt x="537" y="1107"/>
                  </a:lnTo>
                  <a:lnTo>
                    <a:pt x="30985" y="1107"/>
                  </a:lnTo>
                  <a:lnTo>
                    <a:pt x="31220" y="1073"/>
                  </a:lnTo>
                  <a:lnTo>
                    <a:pt x="31522" y="772"/>
                  </a:lnTo>
                  <a:lnTo>
                    <a:pt x="31522" y="336"/>
                  </a:lnTo>
                  <a:lnTo>
                    <a:pt x="31220" y="34"/>
                  </a:lnTo>
                  <a:lnTo>
                    <a:pt x="3098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42"/>
            <p:cNvSpPr/>
            <p:nvPr/>
          </p:nvSpPr>
          <p:spPr>
            <a:xfrm>
              <a:off x="5978125" y="1895575"/>
              <a:ext cx="788050" cy="28525"/>
            </a:xfrm>
            <a:custGeom>
              <a:avLst/>
              <a:gdLst/>
              <a:ahLst/>
              <a:cxnLst/>
              <a:rect l="l" t="t" r="r" b="b"/>
              <a:pathLst>
                <a:path w="31522" h="1141" extrusionOk="0">
                  <a:moveTo>
                    <a:pt x="537" y="1"/>
                  </a:moveTo>
                  <a:lnTo>
                    <a:pt x="269" y="34"/>
                  </a:lnTo>
                  <a:lnTo>
                    <a:pt x="0" y="370"/>
                  </a:lnTo>
                  <a:lnTo>
                    <a:pt x="0" y="805"/>
                  </a:lnTo>
                  <a:lnTo>
                    <a:pt x="269" y="1107"/>
                  </a:lnTo>
                  <a:lnTo>
                    <a:pt x="537" y="1141"/>
                  </a:lnTo>
                  <a:lnTo>
                    <a:pt x="30985" y="1141"/>
                  </a:lnTo>
                  <a:lnTo>
                    <a:pt x="31220" y="1107"/>
                  </a:lnTo>
                  <a:lnTo>
                    <a:pt x="31522" y="805"/>
                  </a:lnTo>
                  <a:lnTo>
                    <a:pt x="31522" y="370"/>
                  </a:lnTo>
                  <a:lnTo>
                    <a:pt x="31220" y="34"/>
                  </a:lnTo>
                  <a:lnTo>
                    <a:pt x="3098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42"/>
            <p:cNvSpPr/>
            <p:nvPr/>
          </p:nvSpPr>
          <p:spPr>
            <a:xfrm>
              <a:off x="5977275" y="1994500"/>
              <a:ext cx="789750" cy="28525"/>
            </a:xfrm>
            <a:custGeom>
              <a:avLst/>
              <a:gdLst/>
              <a:ahLst/>
              <a:cxnLst/>
              <a:rect l="l" t="t" r="r" b="b"/>
              <a:pathLst>
                <a:path w="31590" h="1141" extrusionOk="0">
                  <a:moveTo>
                    <a:pt x="571" y="1"/>
                  </a:moveTo>
                  <a:lnTo>
                    <a:pt x="303" y="34"/>
                  </a:lnTo>
                  <a:lnTo>
                    <a:pt x="1" y="336"/>
                  </a:lnTo>
                  <a:lnTo>
                    <a:pt x="1" y="805"/>
                  </a:lnTo>
                  <a:lnTo>
                    <a:pt x="303" y="1107"/>
                  </a:lnTo>
                  <a:lnTo>
                    <a:pt x="571" y="1141"/>
                  </a:lnTo>
                  <a:lnTo>
                    <a:pt x="31019" y="1141"/>
                  </a:lnTo>
                  <a:lnTo>
                    <a:pt x="31288" y="1107"/>
                  </a:lnTo>
                  <a:lnTo>
                    <a:pt x="31589" y="805"/>
                  </a:lnTo>
                  <a:lnTo>
                    <a:pt x="31589" y="336"/>
                  </a:lnTo>
                  <a:lnTo>
                    <a:pt x="31288" y="34"/>
                  </a:lnTo>
                  <a:lnTo>
                    <a:pt x="3101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42"/>
            <p:cNvSpPr/>
            <p:nvPr/>
          </p:nvSpPr>
          <p:spPr>
            <a:xfrm>
              <a:off x="5990700" y="2089225"/>
              <a:ext cx="775475" cy="540750"/>
            </a:xfrm>
            <a:custGeom>
              <a:avLst/>
              <a:gdLst/>
              <a:ahLst/>
              <a:cxnLst/>
              <a:rect l="l" t="t" r="r" b="b"/>
              <a:pathLst>
                <a:path w="31019" h="21630" extrusionOk="0">
                  <a:moveTo>
                    <a:pt x="0" y="1"/>
                  </a:moveTo>
                  <a:lnTo>
                    <a:pt x="0" y="21630"/>
                  </a:lnTo>
                  <a:lnTo>
                    <a:pt x="31019" y="21630"/>
                  </a:lnTo>
                  <a:lnTo>
                    <a:pt x="31019" y="1"/>
                  </a:lnTo>
                  <a:close/>
                </a:path>
              </a:pathLst>
            </a:custGeom>
            <a:solidFill>
              <a:srgbClr val="6ED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42"/>
            <p:cNvSpPr/>
            <p:nvPr/>
          </p:nvSpPr>
          <p:spPr>
            <a:xfrm>
              <a:off x="5990700" y="2089225"/>
              <a:ext cx="775475" cy="540750"/>
            </a:xfrm>
            <a:custGeom>
              <a:avLst/>
              <a:gdLst/>
              <a:ahLst/>
              <a:cxnLst/>
              <a:rect l="l" t="t" r="r" b="b"/>
              <a:pathLst>
                <a:path w="31019" h="21630" extrusionOk="0">
                  <a:moveTo>
                    <a:pt x="0" y="1"/>
                  </a:moveTo>
                  <a:lnTo>
                    <a:pt x="0" y="21630"/>
                  </a:lnTo>
                  <a:lnTo>
                    <a:pt x="31019" y="21630"/>
                  </a:lnTo>
                  <a:lnTo>
                    <a:pt x="3101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42"/>
            <p:cNvSpPr/>
            <p:nvPr/>
          </p:nvSpPr>
          <p:spPr>
            <a:xfrm>
              <a:off x="4979675" y="1406000"/>
              <a:ext cx="352950" cy="248175"/>
            </a:xfrm>
            <a:custGeom>
              <a:avLst/>
              <a:gdLst/>
              <a:ahLst/>
              <a:cxnLst/>
              <a:rect l="l" t="t" r="r" b="b"/>
              <a:pathLst>
                <a:path w="14118" h="9927" extrusionOk="0">
                  <a:moveTo>
                    <a:pt x="0" y="0"/>
                  </a:moveTo>
                  <a:lnTo>
                    <a:pt x="0" y="235"/>
                  </a:lnTo>
                  <a:lnTo>
                    <a:pt x="1073" y="235"/>
                  </a:lnTo>
                  <a:lnTo>
                    <a:pt x="4058" y="9926"/>
                  </a:lnTo>
                  <a:lnTo>
                    <a:pt x="4091" y="9926"/>
                  </a:lnTo>
                  <a:lnTo>
                    <a:pt x="4460" y="9893"/>
                  </a:lnTo>
                  <a:lnTo>
                    <a:pt x="4829" y="9390"/>
                  </a:lnTo>
                  <a:lnTo>
                    <a:pt x="4963" y="9021"/>
                  </a:lnTo>
                  <a:lnTo>
                    <a:pt x="6908" y="3253"/>
                  </a:lnTo>
                  <a:lnTo>
                    <a:pt x="8954" y="9926"/>
                  </a:lnTo>
                  <a:lnTo>
                    <a:pt x="9021" y="9926"/>
                  </a:lnTo>
                  <a:lnTo>
                    <a:pt x="9356" y="9893"/>
                  </a:lnTo>
                  <a:lnTo>
                    <a:pt x="9758" y="9390"/>
                  </a:lnTo>
                  <a:lnTo>
                    <a:pt x="9893" y="9021"/>
                  </a:lnTo>
                  <a:lnTo>
                    <a:pt x="12206" y="2046"/>
                  </a:lnTo>
                  <a:lnTo>
                    <a:pt x="12475" y="1274"/>
                  </a:lnTo>
                  <a:lnTo>
                    <a:pt x="13112" y="503"/>
                  </a:lnTo>
                  <a:lnTo>
                    <a:pt x="13715" y="268"/>
                  </a:lnTo>
                  <a:lnTo>
                    <a:pt x="14118" y="235"/>
                  </a:lnTo>
                  <a:lnTo>
                    <a:pt x="14118" y="0"/>
                  </a:lnTo>
                  <a:lnTo>
                    <a:pt x="9725" y="0"/>
                  </a:lnTo>
                  <a:lnTo>
                    <a:pt x="9725" y="235"/>
                  </a:lnTo>
                  <a:lnTo>
                    <a:pt x="10764" y="235"/>
                  </a:lnTo>
                  <a:lnTo>
                    <a:pt x="11670" y="503"/>
                  </a:lnTo>
                  <a:lnTo>
                    <a:pt x="12005" y="939"/>
                  </a:lnTo>
                  <a:lnTo>
                    <a:pt x="12039" y="1308"/>
                  </a:lnTo>
                  <a:lnTo>
                    <a:pt x="12005" y="1710"/>
                  </a:lnTo>
                  <a:lnTo>
                    <a:pt x="11905" y="2113"/>
                  </a:lnTo>
                  <a:lnTo>
                    <a:pt x="9993" y="7881"/>
                  </a:lnTo>
                  <a:lnTo>
                    <a:pt x="9893" y="7881"/>
                  </a:lnTo>
                  <a:lnTo>
                    <a:pt x="7679" y="235"/>
                  </a:lnTo>
                  <a:lnTo>
                    <a:pt x="8786" y="235"/>
                  </a:lnTo>
                  <a:lnTo>
                    <a:pt x="8786" y="0"/>
                  </a:lnTo>
                  <a:lnTo>
                    <a:pt x="4930" y="0"/>
                  </a:lnTo>
                  <a:lnTo>
                    <a:pt x="4930" y="235"/>
                  </a:lnTo>
                  <a:lnTo>
                    <a:pt x="5969" y="235"/>
                  </a:lnTo>
                  <a:lnTo>
                    <a:pt x="6740" y="2783"/>
                  </a:lnTo>
                  <a:lnTo>
                    <a:pt x="5064" y="7881"/>
                  </a:lnTo>
                  <a:lnTo>
                    <a:pt x="4997" y="7881"/>
                  </a:lnTo>
                  <a:lnTo>
                    <a:pt x="2783" y="235"/>
                  </a:lnTo>
                  <a:lnTo>
                    <a:pt x="3857" y="235"/>
                  </a:lnTo>
                  <a:lnTo>
                    <a:pt x="385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42"/>
            <p:cNvSpPr/>
            <p:nvPr/>
          </p:nvSpPr>
          <p:spPr>
            <a:xfrm>
              <a:off x="6247225" y="1343950"/>
              <a:ext cx="789750" cy="2120175"/>
            </a:xfrm>
            <a:custGeom>
              <a:avLst/>
              <a:gdLst/>
              <a:ahLst/>
              <a:cxnLst/>
              <a:rect l="l" t="t" r="r" b="b"/>
              <a:pathLst>
                <a:path w="31590" h="84807" extrusionOk="0">
                  <a:moveTo>
                    <a:pt x="1" y="1"/>
                  </a:moveTo>
                  <a:lnTo>
                    <a:pt x="1" y="84807"/>
                  </a:lnTo>
                  <a:lnTo>
                    <a:pt x="31589" y="84807"/>
                  </a:lnTo>
                  <a:lnTo>
                    <a:pt x="31589" y="1"/>
                  </a:lnTo>
                  <a:close/>
                </a:path>
              </a:pathLst>
            </a:custGeom>
            <a:solidFill>
              <a:srgbClr val="6ED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42"/>
            <p:cNvSpPr/>
            <p:nvPr/>
          </p:nvSpPr>
          <p:spPr>
            <a:xfrm>
              <a:off x="6247225" y="1343950"/>
              <a:ext cx="789750" cy="2120175"/>
            </a:xfrm>
            <a:custGeom>
              <a:avLst/>
              <a:gdLst/>
              <a:ahLst/>
              <a:cxnLst/>
              <a:rect l="l" t="t" r="r" b="b"/>
              <a:pathLst>
                <a:path w="31590" h="84807" extrusionOk="0">
                  <a:moveTo>
                    <a:pt x="1" y="1"/>
                  </a:moveTo>
                  <a:lnTo>
                    <a:pt x="1" y="84807"/>
                  </a:lnTo>
                  <a:lnTo>
                    <a:pt x="31589" y="84807"/>
                  </a:lnTo>
                  <a:lnTo>
                    <a:pt x="3158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42"/>
            <p:cNvSpPr/>
            <p:nvPr/>
          </p:nvSpPr>
          <p:spPr>
            <a:xfrm>
              <a:off x="6305900" y="1264325"/>
              <a:ext cx="1898025" cy="2408550"/>
            </a:xfrm>
            <a:custGeom>
              <a:avLst/>
              <a:gdLst/>
              <a:ahLst/>
              <a:cxnLst/>
              <a:rect l="l" t="t" r="r" b="b"/>
              <a:pathLst>
                <a:path w="75921" h="96342" extrusionOk="0">
                  <a:moveTo>
                    <a:pt x="1" y="0"/>
                  </a:moveTo>
                  <a:lnTo>
                    <a:pt x="1" y="96341"/>
                  </a:lnTo>
                  <a:lnTo>
                    <a:pt x="75921" y="96341"/>
                  </a:lnTo>
                  <a:lnTo>
                    <a:pt x="75921" y="0"/>
                  </a:lnTo>
                  <a:close/>
                </a:path>
              </a:pathLst>
            </a:custGeom>
            <a:solidFill>
              <a:schemeClr val="lt2"/>
            </a:solidFill>
            <a:ln w="75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42"/>
            <p:cNvSpPr/>
            <p:nvPr/>
          </p:nvSpPr>
          <p:spPr>
            <a:xfrm>
              <a:off x="6305900" y="1264325"/>
              <a:ext cx="1898025" cy="144200"/>
            </a:xfrm>
            <a:custGeom>
              <a:avLst/>
              <a:gdLst/>
              <a:ahLst/>
              <a:cxnLst/>
              <a:rect l="l" t="t" r="r" b="b"/>
              <a:pathLst>
                <a:path w="75921" h="5768" extrusionOk="0">
                  <a:moveTo>
                    <a:pt x="1" y="0"/>
                  </a:moveTo>
                  <a:lnTo>
                    <a:pt x="1" y="5768"/>
                  </a:lnTo>
                  <a:lnTo>
                    <a:pt x="75921" y="5768"/>
                  </a:lnTo>
                  <a:lnTo>
                    <a:pt x="75921" y="0"/>
                  </a:lnTo>
                  <a:close/>
                </a:path>
              </a:pathLst>
            </a:custGeom>
            <a:solidFill>
              <a:schemeClr val="dk2"/>
            </a:solidFill>
            <a:ln w="75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42"/>
            <p:cNvSpPr/>
            <p:nvPr/>
          </p:nvSpPr>
          <p:spPr>
            <a:xfrm>
              <a:off x="6945550" y="1605525"/>
              <a:ext cx="666500" cy="1245775"/>
            </a:xfrm>
            <a:custGeom>
              <a:avLst/>
              <a:gdLst/>
              <a:ahLst/>
              <a:cxnLst/>
              <a:rect l="l" t="t" r="r" b="b"/>
              <a:pathLst>
                <a:path w="26660" h="49831" extrusionOk="0">
                  <a:moveTo>
                    <a:pt x="1" y="0"/>
                  </a:moveTo>
                  <a:lnTo>
                    <a:pt x="1" y="49831"/>
                  </a:lnTo>
                  <a:lnTo>
                    <a:pt x="26660" y="49831"/>
                  </a:lnTo>
                  <a:lnTo>
                    <a:pt x="26660" y="0"/>
                  </a:lnTo>
                  <a:close/>
                </a:path>
              </a:pathLst>
            </a:custGeom>
            <a:solidFill>
              <a:srgbClr val="6ED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42"/>
            <p:cNvSpPr/>
            <p:nvPr/>
          </p:nvSpPr>
          <p:spPr>
            <a:xfrm>
              <a:off x="6945550" y="1605525"/>
              <a:ext cx="666500" cy="1245775"/>
            </a:xfrm>
            <a:custGeom>
              <a:avLst/>
              <a:gdLst/>
              <a:ahLst/>
              <a:cxnLst/>
              <a:rect l="l" t="t" r="r" b="b"/>
              <a:pathLst>
                <a:path w="26660" h="49831" extrusionOk="0">
                  <a:moveTo>
                    <a:pt x="1" y="0"/>
                  </a:moveTo>
                  <a:lnTo>
                    <a:pt x="1" y="49831"/>
                  </a:lnTo>
                  <a:lnTo>
                    <a:pt x="26660" y="49831"/>
                  </a:lnTo>
                  <a:lnTo>
                    <a:pt x="2666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42"/>
            <p:cNvSpPr/>
            <p:nvPr/>
          </p:nvSpPr>
          <p:spPr>
            <a:xfrm>
              <a:off x="6360400" y="2943500"/>
              <a:ext cx="1789875" cy="681575"/>
            </a:xfrm>
            <a:custGeom>
              <a:avLst/>
              <a:gdLst/>
              <a:ahLst/>
              <a:cxnLst/>
              <a:rect l="l" t="t" r="r" b="b"/>
              <a:pathLst>
                <a:path w="71595" h="27263" extrusionOk="0">
                  <a:moveTo>
                    <a:pt x="1" y="0"/>
                  </a:moveTo>
                  <a:lnTo>
                    <a:pt x="1" y="27263"/>
                  </a:lnTo>
                  <a:lnTo>
                    <a:pt x="71594" y="27263"/>
                  </a:lnTo>
                  <a:lnTo>
                    <a:pt x="71594" y="0"/>
                  </a:lnTo>
                  <a:close/>
                </a:path>
              </a:pathLst>
            </a:custGeom>
            <a:solidFill>
              <a:srgbClr val="6ED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42"/>
            <p:cNvSpPr/>
            <p:nvPr/>
          </p:nvSpPr>
          <p:spPr>
            <a:xfrm>
              <a:off x="6360400" y="2943500"/>
              <a:ext cx="1789875" cy="681575"/>
            </a:xfrm>
            <a:custGeom>
              <a:avLst/>
              <a:gdLst/>
              <a:ahLst/>
              <a:cxnLst/>
              <a:rect l="l" t="t" r="r" b="b"/>
              <a:pathLst>
                <a:path w="71595" h="27263" extrusionOk="0">
                  <a:moveTo>
                    <a:pt x="1" y="0"/>
                  </a:moveTo>
                  <a:lnTo>
                    <a:pt x="1" y="27263"/>
                  </a:lnTo>
                  <a:lnTo>
                    <a:pt x="71594" y="27263"/>
                  </a:lnTo>
                  <a:lnTo>
                    <a:pt x="7159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42"/>
            <p:cNvSpPr/>
            <p:nvPr/>
          </p:nvSpPr>
          <p:spPr>
            <a:xfrm>
              <a:off x="6360400" y="1321325"/>
              <a:ext cx="1789875" cy="165175"/>
            </a:xfrm>
            <a:custGeom>
              <a:avLst/>
              <a:gdLst/>
              <a:ahLst/>
              <a:cxnLst/>
              <a:rect l="l" t="t" r="r" b="b"/>
              <a:pathLst>
                <a:path w="71595" h="6607" extrusionOk="0">
                  <a:moveTo>
                    <a:pt x="1" y="0"/>
                  </a:moveTo>
                  <a:lnTo>
                    <a:pt x="1" y="6606"/>
                  </a:lnTo>
                  <a:lnTo>
                    <a:pt x="71594" y="6606"/>
                  </a:lnTo>
                  <a:lnTo>
                    <a:pt x="71594" y="0"/>
                  </a:lnTo>
                  <a:close/>
                </a:path>
              </a:pathLst>
            </a:custGeom>
            <a:solidFill>
              <a:srgbClr val="6ED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42"/>
            <p:cNvSpPr/>
            <p:nvPr/>
          </p:nvSpPr>
          <p:spPr>
            <a:xfrm>
              <a:off x="6360400" y="1321325"/>
              <a:ext cx="1789875" cy="165175"/>
            </a:xfrm>
            <a:custGeom>
              <a:avLst/>
              <a:gdLst/>
              <a:ahLst/>
              <a:cxnLst/>
              <a:rect l="l" t="t" r="r" b="b"/>
              <a:pathLst>
                <a:path w="71595" h="6607" extrusionOk="0">
                  <a:moveTo>
                    <a:pt x="1" y="0"/>
                  </a:moveTo>
                  <a:lnTo>
                    <a:pt x="1" y="6606"/>
                  </a:lnTo>
                  <a:lnTo>
                    <a:pt x="71594" y="6606"/>
                  </a:lnTo>
                  <a:lnTo>
                    <a:pt x="7159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42"/>
            <p:cNvSpPr/>
            <p:nvPr/>
          </p:nvSpPr>
          <p:spPr>
            <a:xfrm>
              <a:off x="6392250" y="1353175"/>
              <a:ext cx="1732875" cy="72950"/>
            </a:xfrm>
            <a:custGeom>
              <a:avLst/>
              <a:gdLst/>
              <a:ahLst/>
              <a:cxnLst/>
              <a:rect l="l" t="t" r="r" b="b"/>
              <a:pathLst>
                <a:path w="69315" h="2918" extrusionOk="0">
                  <a:moveTo>
                    <a:pt x="1" y="1"/>
                  </a:moveTo>
                  <a:lnTo>
                    <a:pt x="1" y="2918"/>
                  </a:lnTo>
                  <a:lnTo>
                    <a:pt x="69314" y="2918"/>
                  </a:lnTo>
                  <a:lnTo>
                    <a:pt x="693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42"/>
            <p:cNvSpPr/>
            <p:nvPr/>
          </p:nvSpPr>
          <p:spPr>
            <a:xfrm>
              <a:off x="7928925" y="1353175"/>
              <a:ext cx="196200" cy="72950"/>
            </a:xfrm>
            <a:custGeom>
              <a:avLst/>
              <a:gdLst/>
              <a:ahLst/>
              <a:cxnLst/>
              <a:rect l="l" t="t" r="r" b="b"/>
              <a:pathLst>
                <a:path w="7848" h="2918" extrusionOk="0">
                  <a:moveTo>
                    <a:pt x="1" y="1"/>
                  </a:moveTo>
                  <a:lnTo>
                    <a:pt x="1" y="2918"/>
                  </a:lnTo>
                  <a:lnTo>
                    <a:pt x="7847" y="2918"/>
                  </a:lnTo>
                  <a:lnTo>
                    <a:pt x="7847" y="1"/>
                  </a:lnTo>
                  <a:close/>
                </a:path>
              </a:pathLst>
            </a:custGeom>
            <a:solidFill>
              <a:schemeClr val="dk2"/>
            </a:solidFill>
            <a:ln w="75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42"/>
            <p:cNvSpPr/>
            <p:nvPr/>
          </p:nvSpPr>
          <p:spPr>
            <a:xfrm>
              <a:off x="6362075" y="1606350"/>
              <a:ext cx="486275" cy="27700"/>
            </a:xfrm>
            <a:custGeom>
              <a:avLst/>
              <a:gdLst/>
              <a:ahLst/>
              <a:cxnLst/>
              <a:rect l="l" t="t" r="r" b="b"/>
              <a:pathLst>
                <a:path w="19451" h="1108" extrusionOk="0">
                  <a:moveTo>
                    <a:pt x="303" y="1"/>
                  </a:moveTo>
                  <a:lnTo>
                    <a:pt x="1" y="336"/>
                  </a:lnTo>
                  <a:lnTo>
                    <a:pt x="1" y="772"/>
                  </a:lnTo>
                  <a:lnTo>
                    <a:pt x="303" y="1107"/>
                  </a:lnTo>
                  <a:lnTo>
                    <a:pt x="19148" y="1107"/>
                  </a:lnTo>
                  <a:lnTo>
                    <a:pt x="19450" y="772"/>
                  </a:lnTo>
                  <a:lnTo>
                    <a:pt x="19450" y="336"/>
                  </a:lnTo>
                  <a:lnTo>
                    <a:pt x="191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42"/>
            <p:cNvSpPr/>
            <p:nvPr/>
          </p:nvSpPr>
          <p:spPr>
            <a:xfrm>
              <a:off x="6362925" y="1704450"/>
              <a:ext cx="483725" cy="28525"/>
            </a:xfrm>
            <a:custGeom>
              <a:avLst/>
              <a:gdLst/>
              <a:ahLst/>
              <a:cxnLst/>
              <a:rect l="l" t="t" r="r" b="b"/>
              <a:pathLst>
                <a:path w="19349" h="1141" extrusionOk="0">
                  <a:moveTo>
                    <a:pt x="537" y="0"/>
                  </a:moveTo>
                  <a:lnTo>
                    <a:pt x="302" y="34"/>
                  </a:lnTo>
                  <a:lnTo>
                    <a:pt x="0" y="369"/>
                  </a:lnTo>
                  <a:lnTo>
                    <a:pt x="0" y="805"/>
                  </a:lnTo>
                  <a:lnTo>
                    <a:pt x="302" y="1107"/>
                  </a:lnTo>
                  <a:lnTo>
                    <a:pt x="537" y="1140"/>
                  </a:lnTo>
                  <a:lnTo>
                    <a:pt x="18812" y="1140"/>
                  </a:lnTo>
                  <a:lnTo>
                    <a:pt x="19081" y="1107"/>
                  </a:lnTo>
                  <a:lnTo>
                    <a:pt x="19349" y="805"/>
                  </a:lnTo>
                  <a:lnTo>
                    <a:pt x="19349" y="369"/>
                  </a:lnTo>
                  <a:lnTo>
                    <a:pt x="19081" y="34"/>
                  </a:lnTo>
                  <a:lnTo>
                    <a:pt x="1881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42"/>
            <p:cNvSpPr/>
            <p:nvPr/>
          </p:nvSpPr>
          <p:spPr>
            <a:xfrm>
              <a:off x="6362075" y="1803375"/>
              <a:ext cx="486275" cy="28525"/>
            </a:xfrm>
            <a:custGeom>
              <a:avLst/>
              <a:gdLst/>
              <a:ahLst/>
              <a:cxnLst/>
              <a:rect l="l" t="t" r="r" b="b"/>
              <a:pathLst>
                <a:path w="19451" h="1141" extrusionOk="0">
                  <a:moveTo>
                    <a:pt x="571" y="0"/>
                  </a:moveTo>
                  <a:lnTo>
                    <a:pt x="303" y="34"/>
                  </a:lnTo>
                  <a:lnTo>
                    <a:pt x="1" y="335"/>
                  </a:lnTo>
                  <a:lnTo>
                    <a:pt x="1" y="805"/>
                  </a:lnTo>
                  <a:lnTo>
                    <a:pt x="303" y="1107"/>
                  </a:lnTo>
                  <a:lnTo>
                    <a:pt x="571" y="1140"/>
                  </a:lnTo>
                  <a:lnTo>
                    <a:pt x="18846" y="1140"/>
                  </a:lnTo>
                  <a:lnTo>
                    <a:pt x="19148" y="1107"/>
                  </a:lnTo>
                  <a:lnTo>
                    <a:pt x="19450" y="805"/>
                  </a:lnTo>
                  <a:lnTo>
                    <a:pt x="19450" y="335"/>
                  </a:lnTo>
                  <a:lnTo>
                    <a:pt x="19148" y="34"/>
                  </a:lnTo>
                  <a:lnTo>
                    <a:pt x="1884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42"/>
            <p:cNvSpPr/>
            <p:nvPr/>
          </p:nvSpPr>
          <p:spPr>
            <a:xfrm>
              <a:off x="6362925" y="1902275"/>
              <a:ext cx="483725" cy="28550"/>
            </a:xfrm>
            <a:custGeom>
              <a:avLst/>
              <a:gdLst/>
              <a:ahLst/>
              <a:cxnLst/>
              <a:rect l="l" t="t" r="r" b="b"/>
              <a:pathLst>
                <a:path w="19349" h="1142" extrusionOk="0">
                  <a:moveTo>
                    <a:pt x="537" y="1"/>
                  </a:moveTo>
                  <a:lnTo>
                    <a:pt x="302" y="34"/>
                  </a:lnTo>
                  <a:lnTo>
                    <a:pt x="0" y="336"/>
                  </a:lnTo>
                  <a:lnTo>
                    <a:pt x="0" y="772"/>
                  </a:lnTo>
                  <a:lnTo>
                    <a:pt x="302" y="1074"/>
                  </a:lnTo>
                  <a:lnTo>
                    <a:pt x="537" y="1141"/>
                  </a:lnTo>
                  <a:lnTo>
                    <a:pt x="18812" y="1141"/>
                  </a:lnTo>
                  <a:lnTo>
                    <a:pt x="19081" y="1074"/>
                  </a:lnTo>
                  <a:lnTo>
                    <a:pt x="19349" y="772"/>
                  </a:lnTo>
                  <a:lnTo>
                    <a:pt x="19349" y="336"/>
                  </a:lnTo>
                  <a:lnTo>
                    <a:pt x="19081" y="34"/>
                  </a:lnTo>
                  <a:lnTo>
                    <a:pt x="1881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42"/>
            <p:cNvSpPr/>
            <p:nvPr/>
          </p:nvSpPr>
          <p:spPr>
            <a:xfrm>
              <a:off x="6362075" y="2001200"/>
              <a:ext cx="486275" cy="27700"/>
            </a:xfrm>
            <a:custGeom>
              <a:avLst/>
              <a:gdLst/>
              <a:ahLst/>
              <a:cxnLst/>
              <a:rect l="l" t="t" r="r" b="b"/>
              <a:pathLst>
                <a:path w="19451" h="1108" extrusionOk="0">
                  <a:moveTo>
                    <a:pt x="303" y="1"/>
                  </a:moveTo>
                  <a:lnTo>
                    <a:pt x="1" y="336"/>
                  </a:lnTo>
                  <a:lnTo>
                    <a:pt x="1" y="772"/>
                  </a:lnTo>
                  <a:lnTo>
                    <a:pt x="303" y="1107"/>
                  </a:lnTo>
                  <a:lnTo>
                    <a:pt x="19148" y="1107"/>
                  </a:lnTo>
                  <a:lnTo>
                    <a:pt x="19450" y="772"/>
                  </a:lnTo>
                  <a:lnTo>
                    <a:pt x="19450" y="336"/>
                  </a:lnTo>
                  <a:lnTo>
                    <a:pt x="191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42"/>
            <p:cNvSpPr/>
            <p:nvPr/>
          </p:nvSpPr>
          <p:spPr>
            <a:xfrm>
              <a:off x="6362075" y="2099300"/>
              <a:ext cx="486275" cy="28525"/>
            </a:xfrm>
            <a:custGeom>
              <a:avLst/>
              <a:gdLst/>
              <a:ahLst/>
              <a:cxnLst/>
              <a:rect l="l" t="t" r="r" b="b"/>
              <a:pathLst>
                <a:path w="19451" h="1141" extrusionOk="0">
                  <a:moveTo>
                    <a:pt x="571" y="0"/>
                  </a:moveTo>
                  <a:lnTo>
                    <a:pt x="303" y="34"/>
                  </a:lnTo>
                  <a:lnTo>
                    <a:pt x="1" y="336"/>
                  </a:lnTo>
                  <a:lnTo>
                    <a:pt x="1" y="805"/>
                  </a:lnTo>
                  <a:lnTo>
                    <a:pt x="303" y="1107"/>
                  </a:lnTo>
                  <a:lnTo>
                    <a:pt x="571" y="1140"/>
                  </a:lnTo>
                  <a:lnTo>
                    <a:pt x="18846" y="1140"/>
                  </a:lnTo>
                  <a:lnTo>
                    <a:pt x="19148" y="1107"/>
                  </a:lnTo>
                  <a:lnTo>
                    <a:pt x="19450" y="805"/>
                  </a:lnTo>
                  <a:lnTo>
                    <a:pt x="19450" y="336"/>
                  </a:lnTo>
                  <a:lnTo>
                    <a:pt x="19148" y="34"/>
                  </a:lnTo>
                  <a:lnTo>
                    <a:pt x="1884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42"/>
            <p:cNvSpPr/>
            <p:nvPr/>
          </p:nvSpPr>
          <p:spPr>
            <a:xfrm>
              <a:off x="6362925" y="2198225"/>
              <a:ext cx="483725" cy="28525"/>
            </a:xfrm>
            <a:custGeom>
              <a:avLst/>
              <a:gdLst/>
              <a:ahLst/>
              <a:cxnLst/>
              <a:rect l="l" t="t" r="r" b="b"/>
              <a:pathLst>
                <a:path w="19349" h="1141" extrusionOk="0">
                  <a:moveTo>
                    <a:pt x="537" y="0"/>
                  </a:moveTo>
                  <a:lnTo>
                    <a:pt x="302" y="34"/>
                  </a:lnTo>
                  <a:lnTo>
                    <a:pt x="0" y="336"/>
                  </a:lnTo>
                  <a:lnTo>
                    <a:pt x="0" y="771"/>
                  </a:lnTo>
                  <a:lnTo>
                    <a:pt x="302" y="1107"/>
                  </a:lnTo>
                  <a:lnTo>
                    <a:pt x="537" y="1140"/>
                  </a:lnTo>
                  <a:lnTo>
                    <a:pt x="18812" y="1140"/>
                  </a:lnTo>
                  <a:lnTo>
                    <a:pt x="19081" y="1107"/>
                  </a:lnTo>
                  <a:lnTo>
                    <a:pt x="19349" y="771"/>
                  </a:lnTo>
                  <a:lnTo>
                    <a:pt x="19349" y="336"/>
                  </a:lnTo>
                  <a:lnTo>
                    <a:pt x="19081" y="34"/>
                  </a:lnTo>
                  <a:lnTo>
                    <a:pt x="1881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42"/>
            <p:cNvSpPr/>
            <p:nvPr/>
          </p:nvSpPr>
          <p:spPr>
            <a:xfrm>
              <a:off x="6362925" y="2286250"/>
              <a:ext cx="483725" cy="28525"/>
            </a:xfrm>
            <a:custGeom>
              <a:avLst/>
              <a:gdLst/>
              <a:ahLst/>
              <a:cxnLst/>
              <a:rect l="l" t="t" r="r" b="b"/>
              <a:pathLst>
                <a:path w="19349" h="1141" extrusionOk="0">
                  <a:moveTo>
                    <a:pt x="537" y="0"/>
                  </a:moveTo>
                  <a:lnTo>
                    <a:pt x="302" y="34"/>
                  </a:lnTo>
                  <a:lnTo>
                    <a:pt x="0" y="336"/>
                  </a:lnTo>
                  <a:lnTo>
                    <a:pt x="0" y="771"/>
                  </a:lnTo>
                  <a:lnTo>
                    <a:pt x="302" y="1073"/>
                  </a:lnTo>
                  <a:lnTo>
                    <a:pt x="537" y="1140"/>
                  </a:lnTo>
                  <a:lnTo>
                    <a:pt x="18812" y="1140"/>
                  </a:lnTo>
                  <a:lnTo>
                    <a:pt x="19081" y="1073"/>
                  </a:lnTo>
                  <a:lnTo>
                    <a:pt x="19349" y="771"/>
                  </a:lnTo>
                  <a:lnTo>
                    <a:pt x="19349" y="336"/>
                  </a:lnTo>
                  <a:lnTo>
                    <a:pt x="19081" y="34"/>
                  </a:lnTo>
                  <a:lnTo>
                    <a:pt x="1881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42"/>
            <p:cNvSpPr/>
            <p:nvPr/>
          </p:nvSpPr>
          <p:spPr>
            <a:xfrm>
              <a:off x="6362075" y="2384325"/>
              <a:ext cx="486275" cy="28525"/>
            </a:xfrm>
            <a:custGeom>
              <a:avLst/>
              <a:gdLst/>
              <a:ahLst/>
              <a:cxnLst/>
              <a:rect l="l" t="t" r="r" b="b"/>
              <a:pathLst>
                <a:path w="19451" h="1141" extrusionOk="0">
                  <a:moveTo>
                    <a:pt x="571" y="1"/>
                  </a:moveTo>
                  <a:lnTo>
                    <a:pt x="303" y="34"/>
                  </a:lnTo>
                  <a:lnTo>
                    <a:pt x="1" y="336"/>
                  </a:lnTo>
                  <a:lnTo>
                    <a:pt x="1" y="805"/>
                  </a:lnTo>
                  <a:lnTo>
                    <a:pt x="303" y="1107"/>
                  </a:lnTo>
                  <a:lnTo>
                    <a:pt x="571" y="1141"/>
                  </a:lnTo>
                  <a:lnTo>
                    <a:pt x="18846" y="1141"/>
                  </a:lnTo>
                  <a:lnTo>
                    <a:pt x="19148" y="1107"/>
                  </a:lnTo>
                  <a:lnTo>
                    <a:pt x="19450" y="805"/>
                  </a:lnTo>
                  <a:lnTo>
                    <a:pt x="19450" y="336"/>
                  </a:lnTo>
                  <a:lnTo>
                    <a:pt x="19148" y="34"/>
                  </a:lnTo>
                  <a:lnTo>
                    <a:pt x="1884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42"/>
            <p:cNvSpPr/>
            <p:nvPr/>
          </p:nvSpPr>
          <p:spPr>
            <a:xfrm>
              <a:off x="6362925" y="2483250"/>
              <a:ext cx="483725" cy="28525"/>
            </a:xfrm>
            <a:custGeom>
              <a:avLst/>
              <a:gdLst/>
              <a:ahLst/>
              <a:cxnLst/>
              <a:rect l="l" t="t" r="r" b="b"/>
              <a:pathLst>
                <a:path w="19349" h="1141" extrusionOk="0">
                  <a:moveTo>
                    <a:pt x="537" y="1"/>
                  </a:moveTo>
                  <a:lnTo>
                    <a:pt x="302" y="34"/>
                  </a:lnTo>
                  <a:lnTo>
                    <a:pt x="0" y="336"/>
                  </a:lnTo>
                  <a:lnTo>
                    <a:pt x="0" y="772"/>
                  </a:lnTo>
                  <a:lnTo>
                    <a:pt x="302" y="1107"/>
                  </a:lnTo>
                  <a:lnTo>
                    <a:pt x="537" y="1141"/>
                  </a:lnTo>
                  <a:lnTo>
                    <a:pt x="18812" y="1141"/>
                  </a:lnTo>
                  <a:lnTo>
                    <a:pt x="19081" y="1107"/>
                  </a:lnTo>
                  <a:lnTo>
                    <a:pt x="19349" y="772"/>
                  </a:lnTo>
                  <a:lnTo>
                    <a:pt x="19349" y="336"/>
                  </a:lnTo>
                  <a:lnTo>
                    <a:pt x="19081" y="34"/>
                  </a:lnTo>
                  <a:lnTo>
                    <a:pt x="1881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42"/>
            <p:cNvSpPr/>
            <p:nvPr/>
          </p:nvSpPr>
          <p:spPr>
            <a:xfrm>
              <a:off x="6362075" y="2582175"/>
              <a:ext cx="486275" cy="27700"/>
            </a:xfrm>
            <a:custGeom>
              <a:avLst/>
              <a:gdLst/>
              <a:ahLst/>
              <a:cxnLst/>
              <a:rect l="l" t="t" r="r" b="b"/>
              <a:pathLst>
                <a:path w="19451" h="1108" extrusionOk="0">
                  <a:moveTo>
                    <a:pt x="303" y="0"/>
                  </a:moveTo>
                  <a:lnTo>
                    <a:pt x="1" y="336"/>
                  </a:lnTo>
                  <a:lnTo>
                    <a:pt x="1" y="772"/>
                  </a:lnTo>
                  <a:lnTo>
                    <a:pt x="303" y="1107"/>
                  </a:lnTo>
                  <a:lnTo>
                    <a:pt x="19148" y="1107"/>
                  </a:lnTo>
                  <a:lnTo>
                    <a:pt x="19450" y="772"/>
                  </a:lnTo>
                  <a:lnTo>
                    <a:pt x="19450" y="336"/>
                  </a:lnTo>
                  <a:lnTo>
                    <a:pt x="191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42"/>
            <p:cNvSpPr/>
            <p:nvPr/>
          </p:nvSpPr>
          <p:spPr>
            <a:xfrm>
              <a:off x="6362925" y="2680250"/>
              <a:ext cx="483725" cy="28550"/>
            </a:xfrm>
            <a:custGeom>
              <a:avLst/>
              <a:gdLst/>
              <a:ahLst/>
              <a:cxnLst/>
              <a:rect l="l" t="t" r="r" b="b"/>
              <a:pathLst>
                <a:path w="19349" h="1142" extrusionOk="0">
                  <a:moveTo>
                    <a:pt x="537" y="1"/>
                  </a:moveTo>
                  <a:lnTo>
                    <a:pt x="302" y="34"/>
                  </a:lnTo>
                  <a:lnTo>
                    <a:pt x="0" y="370"/>
                  </a:lnTo>
                  <a:lnTo>
                    <a:pt x="0" y="772"/>
                  </a:lnTo>
                  <a:lnTo>
                    <a:pt x="302" y="1108"/>
                  </a:lnTo>
                  <a:lnTo>
                    <a:pt x="537" y="1141"/>
                  </a:lnTo>
                  <a:lnTo>
                    <a:pt x="18812" y="1141"/>
                  </a:lnTo>
                  <a:lnTo>
                    <a:pt x="19081" y="1108"/>
                  </a:lnTo>
                  <a:lnTo>
                    <a:pt x="19349" y="772"/>
                  </a:lnTo>
                  <a:lnTo>
                    <a:pt x="19349" y="370"/>
                  </a:lnTo>
                  <a:lnTo>
                    <a:pt x="19081" y="34"/>
                  </a:lnTo>
                  <a:lnTo>
                    <a:pt x="1881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42"/>
            <p:cNvSpPr/>
            <p:nvPr/>
          </p:nvSpPr>
          <p:spPr>
            <a:xfrm>
              <a:off x="6362075" y="2779175"/>
              <a:ext cx="486275" cy="28525"/>
            </a:xfrm>
            <a:custGeom>
              <a:avLst/>
              <a:gdLst/>
              <a:ahLst/>
              <a:cxnLst/>
              <a:rect l="l" t="t" r="r" b="b"/>
              <a:pathLst>
                <a:path w="19451" h="1141" extrusionOk="0">
                  <a:moveTo>
                    <a:pt x="303" y="1"/>
                  </a:moveTo>
                  <a:lnTo>
                    <a:pt x="1" y="336"/>
                  </a:lnTo>
                  <a:lnTo>
                    <a:pt x="1" y="806"/>
                  </a:lnTo>
                  <a:lnTo>
                    <a:pt x="303" y="1107"/>
                  </a:lnTo>
                  <a:lnTo>
                    <a:pt x="571" y="1141"/>
                  </a:lnTo>
                  <a:lnTo>
                    <a:pt x="18846" y="1141"/>
                  </a:lnTo>
                  <a:lnTo>
                    <a:pt x="19148" y="1107"/>
                  </a:lnTo>
                  <a:lnTo>
                    <a:pt x="19450" y="806"/>
                  </a:lnTo>
                  <a:lnTo>
                    <a:pt x="19450" y="336"/>
                  </a:lnTo>
                  <a:lnTo>
                    <a:pt x="191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42"/>
            <p:cNvSpPr/>
            <p:nvPr/>
          </p:nvSpPr>
          <p:spPr>
            <a:xfrm>
              <a:off x="6362075" y="2878100"/>
              <a:ext cx="486275" cy="27700"/>
            </a:xfrm>
            <a:custGeom>
              <a:avLst/>
              <a:gdLst/>
              <a:ahLst/>
              <a:cxnLst/>
              <a:rect l="l" t="t" r="r" b="b"/>
              <a:pathLst>
                <a:path w="19451" h="1108" extrusionOk="0">
                  <a:moveTo>
                    <a:pt x="303" y="1"/>
                  </a:moveTo>
                  <a:lnTo>
                    <a:pt x="1" y="336"/>
                  </a:lnTo>
                  <a:lnTo>
                    <a:pt x="1" y="772"/>
                  </a:lnTo>
                  <a:lnTo>
                    <a:pt x="303" y="1107"/>
                  </a:lnTo>
                  <a:lnTo>
                    <a:pt x="19148" y="1107"/>
                  </a:lnTo>
                  <a:lnTo>
                    <a:pt x="19450" y="772"/>
                  </a:lnTo>
                  <a:lnTo>
                    <a:pt x="19450" y="336"/>
                  </a:lnTo>
                  <a:lnTo>
                    <a:pt x="191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42"/>
            <p:cNvSpPr/>
            <p:nvPr/>
          </p:nvSpPr>
          <p:spPr>
            <a:xfrm>
              <a:off x="7675750" y="1606350"/>
              <a:ext cx="486250" cy="27700"/>
            </a:xfrm>
            <a:custGeom>
              <a:avLst/>
              <a:gdLst/>
              <a:ahLst/>
              <a:cxnLst/>
              <a:rect l="l" t="t" r="r" b="b"/>
              <a:pathLst>
                <a:path w="19450" h="1108" extrusionOk="0">
                  <a:moveTo>
                    <a:pt x="302" y="1"/>
                  </a:moveTo>
                  <a:lnTo>
                    <a:pt x="0" y="336"/>
                  </a:lnTo>
                  <a:lnTo>
                    <a:pt x="0" y="772"/>
                  </a:lnTo>
                  <a:lnTo>
                    <a:pt x="302" y="1107"/>
                  </a:lnTo>
                  <a:lnTo>
                    <a:pt x="19148" y="1107"/>
                  </a:lnTo>
                  <a:lnTo>
                    <a:pt x="19450" y="772"/>
                  </a:lnTo>
                  <a:lnTo>
                    <a:pt x="19450" y="336"/>
                  </a:lnTo>
                  <a:lnTo>
                    <a:pt x="191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42"/>
            <p:cNvSpPr/>
            <p:nvPr/>
          </p:nvSpPr>
          <p:spPr>
            <a:xfrm>
              <a:off x="7676600" y="1704450"/>
              <a:ext cx="484575" cy="28525"/>
            </a:xfrm>
            <a:custGeom>
              <a:avLst/>
              <a:gdLst/>
              <a:ahLst/>
              <a:cxnLst/>
              <a:rect l="l" t="t" r="r" b="b"/>
              <a:pathLst>
                <a:path w="19383" h="1141" extrusionOk="0">
                  <a:moveTo>
                    <a:pt x="570" y="0"/>
                  </a:moveTo>
                  <a:lnTo>
                    <a:pt x="302" y="34"/>
                  </a:lnTo>
                  <a:lnTo>
                    <a:pt x="0" y="369"/>
                  </a:lnTo>
                  <a:lnTo>
                    <a:pt x="0" y="805"/>
                  </a:lnTo>
                  <a:lnTo>
                    <a:pt x="302" y="1107"/>
                  </a:lnTo>
                  <a:lnTo>
                    <a:pt x="570" y="1140"/>
                  </a:lnTo>
                  <a:lnTo>
                    <a:pt x="18812" y="1140"/>
                  </a:lnTo>
                  <a:lnTo>
                    <a:pt x="19081" y="1107"/>
                  </a:lnTo>
                  <a:lnTo>
                    <a:pt x="19382" y="805"/>
                  </a:lnTo>
                  <a:lnTo>
                    <a:pt x="19382" y="369"/>
                  </a:lnTo>
                  <a:lnTo>
                    <a:pt x="19081" y="34"/>
                  </a:lnTo>
                  <a:lnTo>
                    <a:pt x="1881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42"/>
            <p:cNvSpPr/>
            <p:nvPr/>
          </p:nvSpPr>
          <p:spPr>
            <a:xfrm>
              <a:off x="7675750" y="1803375"/>
              <a:ext cx="486250" cy="28525"/>
            </a:xfrm>
            <a:custGeom>
              <a:avLst/>
              <a:gdLst/>
              <a:ahLst/>
              <a:cxnLst/>
              <a:rect l="l" t="t" r="r" b="b"/>
              <a:pathLst>
                <a:path w="19450" h="1141" extrusionOk="0">
                  <a:moveTo>
                    <a:pt x="604" y="0"/>
                  </a:moveTo>
                  <a:lnTo>
                    <a:pt x="302" y="34"/>
                  </a:lnTo>
                  <a:lnTo>
                    <a:pt x="0" y="335"/>
                  </a:lnTo>
                  <a:lnTo>
                    <a:pt x="0" y="805"/>
                  </a:lnTo>
                  <a:lnTo>
                    <a:pt x="302" y="1107"/>
                  </a:lnTo>
                  <a:lnTo>
                    <a:pt x="604" y="1140"/>
                  </a:lnTo>
                  <a:lnTo>
                    <a:pt x="18846" y="1140"/>
                  </a:lnTo>
                  <a:lnTo>
                    <a:pt x="19148" y="1107"/>
                  </a:lnTo>
                  <a:lnTo>
                    <a:pt x="19450" y="805"/>
                  </a:lnTo>
                  <a:lnTo>
                    <a:pt x="19450" y="335"/>
                  </a:lnTo>
                  <a:lnTo>
                    <a:pt x="19148" y="34"/>
                  </a:lnTo>
                  <a:lnTo>
                    <a:pt x="1884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42"/>
            <p:cNvSpPr/>
            <p:nvPr/>
          </p:nvSpPr>
          <p:spPr>
            <a:xfrm>
              <a:off x="7676600" y="1902275"/>
              <a:ext cx="484575" cy="28550"/>
            </a:xfrm>
            <a:custGeom>
              <a:avLst/>
              <a:gdLst/>
              <a:ahLst/>
              <a:cxnLst/>
              <a:rect l="l" t="t" r="r" b="b"/>
              <a:pathLst>
                <a:path w="19383" h="1142" extrusionOk="0">
                  <a:moveTo>
                    <a:pt x="570" y="1"/>
                  </a:moveTo>
                  <a:lnTo>
                    <a:pt x="302" y="34"/>
                  </a:lnTo>
                  <a:lnTo>
                    <a:pt x="0" y="336"/>
                  </a:lnTo>
                  <a:lnTo>
                    <a:pt x="0" y="772"/>
                  </a:lnTo>
                  <a:lnTo>
                    <a:pt x="302" y="1074"/>
                  </a:lnTo>
                  <a:lnTo>
                    <a:pt x="570" y="1141"/>
                  </a:lnTo>
                  <a:lnTo>
                    <a:pt x="18812" y="1141"/>
                  </a:lnTo>
                  <a:lnTo>
                    <a:pt x="19081" y="1074"/>
                  </a:lnTo>
                  <a:lnTo>
                    <a:pt x="19382" y="772"/>
                  </a:lnTo>
                  <a:lnTo>
                    <a:pt x="19382" y="336"/>
                  </a:lnTo>
                  <a:lnTo>
                    <a:pt x="19081" y="34"/>
                  </a:lnTo>
                  <a:lnTo>
                    <a:pt x="1881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42"/>
            <p:cNvSpPr/>
            <p:nvPr/>
          </p:nvSpPr>
          <p:spPr>
            <a:xfrm>
              <a:off x="7675750" y="2001200"/>
              <a:ext cx="486250" cy="27700"/>
            </a:xfrm>
            <a:custGeom>
              <a:avLst/>
              <a:gdLst/>
              <a:ahLst/>
              <a:cxnLst/>
              <a:rect l="l" t="t" r="r" b="b"/>
              <a:pathLst>
                <a:path w="19450" h="1108" extrusionOk="0">
                  <a:moveTo>
                    <a:pt x="302" y="1"/>
                  </a:moveTo>
                  <a:lnTo>
                    <a:pt x="0" y="336"/>
                  </a:lnTo>
                  <a:lnTo>
                    <a:pt x="0" y="772"/>
                  </a:lnTo>
                  <a:lnTo>
                    <a:pt x="302" y="1107"/>
                  </a:lnTo>
                  <a:lnTo>
                    <a:pt x="19148" y="1107"/>
                  </a:lnTo>
                  <a:lnTo>
                    <a:pt x="19450" y="772"/>
                  </a:lnTo>
                  <a:lnTo>
                    <a:pt x="19450" y="336"/>
                  </a:lnTo>
                  <a:lnTo>
                    <a:pt x="191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42"/>
            <p:cNvSpPr/>
            <p:nvPr/>
          </p:nvSpPr>
          <p:spPr>
            <a:xfrm>
              <a:off x="7675750" y="2099300"/>
              <a:ext cx="486250" cy="28525"/>
            </a:xfrm>
            <a:custGeom>
              <a:avLst/>
              <a:gdLst/>
              <a:ahLst/>
              <a:cxnLst/>
              <a:rect l="l" t="t" r="r" b="b"/>
              <a:pathLst>
                <a:path w="19450" h="1141" extrusionOk="0">
                  <a:moveTo>
                    <a:pt x="604" y="0"/>
                  </a:moveTo>
                  <a:lnTo>
                    <a:pt x="302" y="34"/>
                  </a:lnTo>
                  <a:lnTo>
                    <a:pt x="0" y="336"/>
                  </a:lnTo>
                  <a:lnTo>
                    <a:pt x="0" y="805"/>
                  </a:lnTo>
                  <a:lnTo>
                    <a:pt x="302" y="1107"/>
                  </a:lnTo>
                  <a:lnTo>
                    <a:pt x="604" y="1140"/>
                  </a:lnTo>
                  <a:lnTo>
                    <a:pt x="18846" y="1140"/>
                  </a:lnTo>
                  <a:lnTo>
                    <a:pt x="19148" y="1107"/>
                  </a:lnTo>
                  <a:lnTo>
                    <a:pt x="19450" y="805"/>
                  </a:lnTo>
                  <a:lnTo>
                    <a:pt x="19450" y="336"/>
                  </a:lnTo>
                  <a:lnTo>
                    <a:pt x="19148" y="34"/>
                  </a:lnTo>
                  <a:lnTo>
                    <a:pt x="1884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42"/>
            <p:cNvSpPr/>
            <p:nvPr/>
          </p:nvSpPr>
          <p:spPr>
            <a:xfrm>
              <a:off x="7676600" y="2198225"/>
              <a:ext cx="484575" cy="28525"/>
            </a:xfrm>
            <a:custGeom>
              <a:avLst/>
              <a:gdLst/>
              <a:ahLst/>
              <a:cxnLst/>
              <a:rect l="l" t="t" r="r" b="b"/>
              <a:pathLst>
                <a:path w="19383" h="1141" extrusionOk="0">
                  <a:moveTo>
                    <a:pt x="570" y="0"/>
                  </a:moveTo>
                  <a:lnTo>
                    <a:pt x="302" y="34"/>
                  </a:lnTo>
                  <a:lnTo>
                    <a:pt x="0" y="336"/>
                  </a:lnTo>
                  <a:lnTo>
                    <a:pt x="0" y="771"/>
                  </a:lnTo>
                  <a:lnTo>
                    <a:pt x="302" y="1107"/>
                  </a:lnTo>
                  <a:lnTo>
                    <a:pt x="570" y="1140"/>
                  </a:lnTo>
                  <a:lnTo>
                    <a:pt x="18812" y="1140"/>
                  </a:lnTo>
                  <a:lnTo>
                    <a:pt x="19081" y="1107"/>
                  </a:lnTo>
                  <a:lnTo>
                    <a:pt x="19382" y="771"/>
                  </a:lnTo>
                  <a:lnTo>
                    <a:pt x="19382" y="336"/>
                  </a:lnTo>
                  <a:lnTo>
                    <a:pt x="19081" y="34"/>
                  </a:lnTo>
                  <a:lnTo>
                    <a:pt x="1881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42"/>
            <p:cNvSpPr/>
            <p:nvPr/>
          </p:nvSpPr>
          <p:spPr>
            <a:xfrm>
              <a:off x="7679100" y="2292950"/>
              <a:ext cx="471175" cy="540750"/>
            </a:xfrm>
            <a:custGeom>
              <a:avLst/>
              <a:gdLst/>
              <a:ahLst/>
              <a:cxnLst/>
              <a:rect l="l" t="t" r="r" b="b"/>
              <a:pathLst>
                <a:path w="18847" h="21630" extrusionOk="0">
                  <a:moveTo>
                    <a:pt x="1" y="0"/>
                  </a:moveTo>
                  <a:lnTo>
                    <a:pt x="1" y="21630"/>
                  </a:lnTo>
                  <a:lnTo>
                    <a:pt x="18846" y="21630"/>
                  </a:lnTo>
                  <a:lnTo>
                    <a:pt x="18846" y="0"/>
                  </a:lnTo>
                  <a:close/>
                </a:path>
              </a:pathLst>
            </a:custGeom>
            <a:solidFill>
              <a:srgbClr val="6ED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42"/>
            <p:cNvSpPr/>
            <p:nvPr/>
          </p:nvSpPr>
          <p:spPr>
            <a:xfrm>
              <a:off x="7679100" y="2292950"/>
              <a:ext cx="471175" cy="540750"/>
            </a:xfrm>
            <a:custGeom>
              <a:avLst/>
              <a:gdLst/>
              <a:ahLst/>
              <a:cxnLst/>
              <a:rect l="l" t="t" r="r" b="b"/>
              <a:pathLst>
                <a:path w="18847" h="21630" extrusionOk="0">
                  <a:moveTo>
                    <a:pt x="1" y="0"/>
                  </a:moveTo>
                  <a:lnTo>
                    <a:pt x="1" y="21630"/>
                  </a:lnTo>
                  <a:lnTo>
                    <a:pt x="18846" y="21630"/>
                  </a:lnTo>
                  <a:lnTo>
                    <a:pt x="1884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12" name="Google Shape;1812;p42"/>
          <p:cNvSpPr txBox="1">
            <a:spLocks noGrp="1"/>
          </p:cNvSpPr>
          <p:nvPr>
            <p:ph type="title"/>
          </p:nvPr>
        </p:nvSpPr>
        <p:spPr>
          <a:xfrm>
            <a:off x="317525" y="1033675"/>
            <a:ext cx="5629500" cy="811800"/>
          </a:xfrm>
          <a:prstGeom prst="rect">
            <a:avLst/>
          </a:prstGeom>
        </p:spPr>
        <p:txBody>
          <a:bodyPr spcFirstLastPara="1" wrap="square" lIns="91425" tIns="91425" rIns="91425" bIns="91425" anchor="b" anchorCtr="0">
            <a:normAutofit fontScale="90000"/>
          </a:bodyPr>
          <a:lstStyle/>
          <a:p>
            <a:pPr marL="0" lvl="0" indent="0" algn="l" rtl="0">
              <a:spcBef>
                <a:spcPts val="0"/>
              </a:spcBef>
              <a:spcAft>
                <a:spcPts val="0"/>
              </a:spcAft>
              <a:buNone/>
            </a:pPr>
            <a:r>
              <a:rPr lang="en-GB"/>
              <a:t>Extractive - NLTK Word Frequency</a:t>
            </a:r>
            <a:endParaRPr/>
          </a:p>
          <a:p>
            <a:pPr marL="0" lvl="0" indent="0" algn="l" rtl="0">
              <a:spcBef>
                <a:spcPts val="0"/>
              </a:spcBef>
              <a:spcAft>
                <a:spcPts val="0"/>
              </a:spcAft>
              <a:buNone/>
            </a:pPr>
            <a:endParaRPr/>
          </a:p>
        </p:txBody>
      </p:sp>
      <p:pic>
        <p:nvPicPr>
          <p:cNvPr id="2" name="Audio 1">
            <a:hlinkClick r:id="" action="ppaction://media"/>
            <a:extLst>
              <a:ext uri="{FF2B5EF4-FFF2-40B4-BE49-F238E27FC236}">
                <a16:creationId xmlns:a16="http://schemas.microsoft.com/office/drawing/2014/main" id="{58E27659-BAB9-460A-B7FD-DEC226C374B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4503738"/>
            <a:ext cx="487362" cy="487362"/>
          </a:xfrm>
          <a:prstGeom prst="rect">
            <a:avLst/>
          </a:prstGeom>
        </p:spPr>
      </p:pic>
    </p:spTree>
    <p:extLst>
      <p:ext uri="{BB962C8B-B14F-4D97-AF65-F5344CB8AC3E}">
        <p14:creationId xmlns:p14="http://schemas.microsoft.com/office/powerpoint/2010/main" val="3700808990"/>
      </p:ext>
    </p:extLst>
  </p:cSld>
  <p:clrMapOvr>
    <a:masterClrMapping/>
  </p:clrMapOvr>
  <mc:AlternateContent xmlns:mc="http://schemas.openxmlformats.org/markup-compatibility/2006" xmlns:p14="http://schemas.microsoft.com/office/powerpoint/2010/main">
    <mc:Choice Requires="p14">
      <p:transition spd="slow" p14:dur="2000" advTm="42273"/>
    </mc:Choice>
    <mc:Fallback xmlns="">
      <p:transition spd="slow" advTm="4227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16"/>
        <p:cNvGrpSpPr/>
        <p:nvPr/>
      </p:nvGrpSpPr>
      <p:grpSpPr>
        <a:xfrm>
          <a:off x="0" y="0"/>
          <a:ext cx="0" cy="0"/>
          <a:chOff x="0" y="0"/>
          <a:chExt cx="0" cy="0"/>
        </a:xfrm>
      </p:grpSpPr>
      <p:sp>
        <p:nvSpPr>
          <p:cNvPr id="1817" name="Google Shape;1817;p43"/>
          <p:cNvSpPr txBox="1">
            <a:spLocks noGrp="1"/>
          </p:cNvSpPr>
          <p:nvPr>
            <p:ph type="subTitle" idx="1"/>
          </p:nvPr>
        </p:nvSpPr>
        <p:spPr>
          <a:xfrm>
            <a:off x="258275" y="1757375"/>
            <a:ext cx="5748000" cy="32214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GB" b="1"/>
              <a:t>Latent Semantic Analysis:</a:t>
            </a:r>
            <a:r>
              <a:rPr lang="en-GB"/>
              <a:t> It is a form of unsupervised learning which </a:t>
            </a:r>
            <a:r>
              <a:rPr lang="en-GB" sz="1300">
                <a:solidFill>
                  <a:srgbClr val="1A1A1C"/>
                </a:solidFill>
                <a:highlight>
                  <a:srgbClr val="FFFFFF"/>
                </a:highlight>
              </a:rPr>
              <a:t>extracts semantically significant sentences by applying singular value decomposition(SVD) to the matrix of term-document frequency.</a:t>
            </a:r>
            <a:endParaRPr sz="1300">
              <a:solidFill>
                <a:srgbClr val="1A1A1C"/>
              </a:solidFill>
              <a:highlight>
                <a:srgbClr val="FFFFFF"/>
              </a:highlight>
            </a:endParaRPr>
          </a:p>
          <a:p>
            <a:pPr marL="457200" lvl="0" indent="-311150" algn="l" rtl="0">
              <a:spcBef>
                <a:spcPts val="0"/>
              </a:spcBef>
              <a:spcAft>
                <a:spcPts val="0"/>
              </a:spcAft>
              <a:buClr>
                <a:srgbClr val="1A1A1C"/>
              </a:buClr>
              <a:buSzPts val="1300"/>
              <a:buChar char="●"/>
            </a:pPr>
            <a:r>
              <a:rPr lang="en-GB" sz="1300" b="1">
                <a:solidFill>
                  <a:srgbClr val="1A1A1C"/>
                </a:solidFill>
                <a:highlight>
                  <a:srgbClr val="FFFFFF"/>
                </a:highlight>
              </a:rPr>
              <a:t>Luhn Summarizer: </a:t>
            </a:r>
            <a:r>
              <a:rPr lang="en-GB" sz="1300">
                <a:solidFill>
                  <a:srgbClr val="1A1A1C"/>
                </a:solidFill>
                <a:highlight>
                  <a:srgbClr val="FFFFFF"/>
                </a:highlight>
              </a:rPr>
              <a:t>Luhn Summarization algorithm approach is based on TF-IDF (Term Frequency-Inverse Document Frequency). </a:t>
            </a:r>
            <a:endParaRPr sz="1300" b="1">
              <a:solidFill>
                <a:srgbClr val="1A1A1C"/>
              </a:solidFill>
              <a:highlight>
                <a:srgbClr val="FFFFFF"/>
              </a:highlight>
            </a:endParaRPr>
          </a:p>
          <a:p>
            <a:pPr marL="457200" lvl="0" indent="-311150" algn="l" rtl="0">
              <a:spcBef>
                <a:spcPts val="0"/>
              </a:spcBef>
              <a:spcAft>
                <a:spcPts val="0"/>
              </a:spcAft>
              <a:buClr>
                <a:srgbClr val="1A1A1C"/>
              </a:buClr>
              <a:buSzPts val="1300"/>
              <a:buChar char="●"/>
            </a:pPr>
            <a:r>
              <a:rPr lang="en-GB" sz="1300" b="1">
                <a:solidFill>
                  <a:srgbClr val="1A1A1C"/>
                </a:solidFill>
                <a:highlight>
                  <a:srgbClr val="FFFFFF"/>
                </a:highlight>
              </a:rPr>
              <a:t>KL-Sum Summarizer: </a:t>
            </a:r>
            <a:r>
              <a:rPr lang="en-GB" sz="1300">
                <a:solidFill>
                  <a:srgbClr val="1A1A1C"/>
                </a:solidFill>
                <a:highlight>
                  <a:srgbClr val="FFFFFF"/>
                </a:highlight>
              </a:rPr>
              <a:t>It selects sentences based on similarity of word distribution as the original text. It aims to lower the KL-divergence criteria. </a:t>
            </a:r>
            <a:endParaRPr sz="1300">
              <a:solidFill>
                <a:srgbClr val="1A1A1C"/>
              </a:solidFill>
              <a:highlight>
                <a:srgbClr val="FFFFFF"/>
              </a:highlight>
            </a:endParaRPr>
          </a:p>
          <a:p>
            <a:pPr marL="457200" lvl="0" indent="-311150" algn="l" rtl="0">
              <a:spcBef>
                <a:spcPts val="0"/>
              </a:spcBef>
              <a:spcAft>
                <a:spcPts val="0"/>
              </a:spcAft>
              <a:buClr>
                <a:srgbClr val="1A1A1C"/>
              </a:buClr>
              <a:buSzPts val="1300"/>
              <a:buChar char="●"/>
            </a:pPr>
            <a:r>
              <a:rPr lang="en-GB" sz="1300" b="1">
                <a:solidFill>
                  <a:srgbClr val="1A1A1C"/>
                </a:solidFill>
                <a:highlight>
                  <a:srgbClr val="FFFFFF"/>
                </a:highlight>
              </a:rPr>
              <a:t>Lex Rank Summarizer: </a:t>
            </a:r>
            <a:r>
              <a:rPr lang="en-GB" sz="1300">
                <a:highlight>
                  <a:srgbClr val="FDFDFD"/>
                </a:highlight>
              </a:rPr>
              <a:t>LexRank is an unsupervised approach to text summarization based on graph-based centrality scoring of sentences. The main idea is that sentences “recommend” other similar sentences to the reader.</a:t>
            </a:r>
            <a:r>
              <a:rPr lang="en-GB" sz="1300">
                <a:solidFill>
                  <a:srgbClr val="464646"/>
                </a:solidFill>
                <a:highlight>
                  <a:srgbClr val="FDFDFD"/>
                </a:highlight>
              </a:rPr>
              <a:t> </a:t>
            </a:r>
            <a:endParaRPr>
              <a:solidFill>
                <a:srgbClr val="1A1A1C"/>
              </a:solidFill>
              <a:highlight>
                <a:srgbClr val="FFFFFF"/>
              </a:highlight>
            </a:endParaRPr>
          </a:p>
        </p:txBody>
      </p:sp>
      <p:grpSp>
        <p:nvGrpSpPr>
          <p:cNvPr id="1818" name="Google Shape;1818;p43"/>
          <p:cNvGrpSpPr/>
          <p:nvPr/>
        </p:nvGrpSpPr>
        <p:grpSpPr>
          <a:xfrm>
            <a:off x="7324388" y="691435"/>
            <a:ext cx="195503" cy="216800"/>
            <a:chOff x="2600586" y="-942975"/>
            <a:chExt cx="279251" cy="280502"/>
          </a:xfrm>
        </p:grpSpPr>
        <p:sp>
          <p:nvSpPr>
            <p:cNvPr id="1819" name="Google Shape;1819;p43"/>
            <p:cNvSpPr/>
            <p:nvPr/>
          </p:nvSpPr>
          <p:spPr>
            <a:xfrm>
              <a:off x="2733301" y="-942975"/>
              <a:ext cx="15084" cy="91473"/>
            </a:xfrm>
            <a:custGeom>
              <a:avLst/>
              <a:gdLst/>
              <a:ahLst/>
              <a:cxnLst/>
              <a:rect l="l" t="t" r="r" b="b"/>
              <a:pathLst>
                <a:path w="263" h="1595" extrusionOk="0">
                  <a:moveTo>
                    <a:pt x="1" y="0"/>
                  </a:moveTo>
                  <a:lnTo>
                    <a:pt x="1" y="1594"/>
                  </a:lnTo>
                  <a:lnTo>
                    <a:pt x="263" y="1594"/>
                  </a:lnTo>
                  <a:lnTo>
                    <a:pt x="263" y="0"/>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43"/>
            <p:cNvSpPr/>
            <p:nvPr/>
          </p:nvSpPr>
          <p:spPr>
            <a:xfrm>
              <a:off x="2733301" y="-753947"/>
              <a:ext cx="15084" cy="91473"/>
            </a:xfrm>
            <a:custGeom>
              <a:avLst/>
              <a:gdLst/>
              <a:ahLst/>
              <a:cxnLst/>
              <a:rect l="l" t="t" r="r" b="b"/>
              <a:pathLst>
                <a:path w="263" h="1595" extrusionOk="0">
                  <a:moveTo>
                    <a:pt x="1" y="1"/>
                  </a:moveTo>
                  <a:lnTo>
                    <a:pt x="1" y="1594"/>
                  </a:lnTo>
                  <a:lnTo>
                    <a:pt x="263" y="1594"/>
                  </a:lnTo>
                  <a:lnTo>
                    <a:pt x="263"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43"/>
            <p:cNvSpPr/>
            <p:nvPr/>
          </p:nvSpPr>
          <p:spPr>
            <a:xfrm>
              <a:off x="2789679" y="-811527"/>
              <a:ext cx="90158" cy="16345"/>
            </a:xfrm>
            <a:custGeom>
              <a:avLst/>
              <a:gdLst/>
              <a:ahLst/>
              <a:cxnLst/>
              <a:rect l="l" t="t" r="r" b="b"/>
              <a:pathLst>
                <a:path w="1572" h="285" extrusionOk="0">
                  <a:moveTo>
                    <a:pt x="0" y="1"/>
                  </a:moveTo>
                  <a:lnTo>
                    <a:pt x="0" y="284"/>
                  </a:lnTo>
                  <a:lnTo>
                    <a:pt x="1572" y="284"/>
                  </a:lnTo>
                  <a:lnTo>
                    <a:pt x="1572"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43"/>
            <p:cNvSpPr/>
            <p:nvPr/>
          </p:nvSpPr>
          <p:spPr>
            <a:xfrm>
              <a:off x="2600586" y="-811527"/>
              <a:ext cx="90215" cy="16345"/>
            </a:xfrm>
            <a:custGeom>
              <a:avLst/>
              <a:gdLst/>
              <a:ahLst/>
              <a:cxnLst/>
              <a:rect l="l" t="t" r="r" b="b"/>
              <a:pathLst>
                <a:path w="1573" h="285" extrusionOk="0">
                  <a:moveTo>
                    <a:pt x="1" y="1"/>
                  </a:moveTo>
                  <a:lnTo>
                    <a:pt x="1" y="284"/>
                  </a:lnTo>
                  <a:lnTo>
                    <a:pt x="1573" y="284"/>
                  </a:lnTo>
                  <a:lnTo>
                    <a:pt x="1573"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23" name="Google Shape;1823;p43"/>
          <p:cNvGrpSpPr/>
          <p:nvPr/>
        </p:nvGrpSpPr>
        <p:grpSpPr>
          <a:xfrm>
            <a:off x="5815142" y="1382967"/>
            <a:ext cx="157837" cy="175025"/>
            <a:chOff x="2600577" y="-942975"/>
            <a:chExt cx="225449" cy="226452"/>
          </a:xfrm>
        </p:grpSpPr>
        <p:sp>
          <p:nvSpPr>
            <p:cNvPr id="1824" name="Google Shape;1824;p43"/>
            <p:cNvSpPr/>
            <p:nvPr/>
          </p:nvSpPr>
          <p:spPr>
            <a:xfrm>
              <a:off x="2707723" y="-942975"/>
              <a:ext cx="12178" cy="73849"/>
            </a:xfrm>
            <a:custGeom>
              <a:avLst/>
              <a:gdLst/>
              <a:ahLst/>
              <a:cxnLst/>
              <a:rect l="l" t="t" r="r" b="b"/>
              <a:pathLst>
                <a:path w="263" h="1595" extrusionOk="0">
                  <a:moveTo>
                    <a:pt x="1" y="0"/>
                  </a:moveTo>
                  <a:lnTo>
                    <a:pt x="1" y="1594"/>
                  </a:lnTo>
                  <a:lnTo>
                    <a:pt x="263" y="1594"/>
                  </a:lnTo>
                  <a:lnTo>
                    <a:pt x="263" y="0"/>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43"/>
            <p:cNvSpPr/>
            <p:nvPr/>
          </p:nvSpPr>
          <p:spPr>
            <a:xfrm>
              <a:off x="2707723" y="-790372"/>
              <a:ext cx="12178" cy="73848"/>
            </a:xfrm>
            <a:custGeom>
              <a:avLst/>
              <a:gdLst/>
              <a:ahLst/>
              <a:cxnLst/>
              <a:rect l="l" t="t" r="r" b="b"/>
              <a:pathLst>
                <a:path w="263" h="1595" extrusionOk="0">
                  <a:moveTo>
                    <a:pt x="1" y="1"/>
                  </a:moveTo>
                  <a:lnTo>
                    <a:pt x="1" y="1594"/>
                  </a:lnTo>
                  <a:lnTo>
                    <a:pt x="263" y="1594"/>
                  </a:lnTo>
                  <a:lnTo>
                    <a:pt x="263"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43"/>
            <p:cNvSpPr/>
            <p:nvPr/>
          </p:nvSpPr>
          <p:spPr>
            <a:xfrm>
              <a:off x="2753239" y="-836856"/>
              <a:ext cx="72788" cy="13195"/>
            </a:xfrm>
            <a:custGeom>
              <a:avLst/>
              <a:gdLst/>
              <a:ahLst/>
              <a:cxnLst/>
              <a:rect l="l" t="t" r="r" b="b"/>
              <a:pathLst>
                <a:path w="1572" h="285" extrusionOk="0">
                  <a:moveTo>
                    <a:pt x="0" y="1"/>
                  </a:moveTo>
                  <a:lnTo>
                    <a:pt x="0" y="284"/>
                  </a:lnTo>
                  <a:lnTo>
                    <a:pt x="1572" y="284"/>
                  </a:lnTo>
                  <a:lnTo>
                    <a:pt x="1572"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43"/>
            <p:cNvSpPr/>
            <p:nvPr/>
          </p:nvSpPr>
          <p:spPr>
            <a:xfrm>
              <a:off x="2600577" y="-836856"/>
              <a:ext cx="72834" cy="13195"/>
            </a:xfrm>
            <a:custGeom>
              <a:avLst/>
              <a:gdLst/>
              <a:ahLst/>
              <a:cxnLst/>
              <a:rect l="l" t="t" r="r" b="b"/>
              <a:pathLst>
                <a:path w="1573" h="285" extrusionOk="0">
                  <a:moveTo>
                    <a:pt x="1" y="1"/>
                  </a:moveTo>
                  <a:lnTo>
                    <a:pt x="1" y="284"/>
                  </a:lnTo>
                  <a:lnTo>
                    <a:pt x="1573" y="284"/>
                  </a:lnTo>
                  <a:lnTo>
                    <a:pt x="1573"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28" name="Google Shape;1828;p43"/>
          <p:cNvGrpSpPr/>
          <p:nvPr/>
        </p:nvGrpSpPr>
        <p:grpSpPr>
          <a:xfrm>
            <a:off x="6006357" y="4010978"/>
            <a:ext cx="157837" cy="175025"/>
            <a:chOff x="2600577" y="-942975"/>
            <a:chExt cx="225449" cy="226452"/>
          </a:xfrm>
        </p:grpSpPr>
        <p:sp>
          <p:nvSpPr>
            <p:cNvPr id="1829" name="Google Shape;1829;p43"/>
            <p:cNvSpPr/>
            <p:nvPr/>
          </p:nvSpPr>
          <p:spPr>
            <a:xfrm>
              <a:off x="2707723" y="-942975"/>
              <a:ext cx="12178" cy="73849"/>
            </a:xfrm>
            <a:custGeom>
              <a:avLst/>
              <a:gdLst/>
              <a:ahLst/>
              <a:cxnLst/>
              <a:rect l="l" t="t" r="r" b="b"/>
              <a:pathLst>
                <a:path w="263" h="1595" extrusionOk="0">
                  <a:moveTo>
                    <a:pt x="1" y="0"/>
                  </a:moveTo>
                  <a:lnTo>
                    <a:pt x="1" y="1594"/>
                  </a:lnTo>
                  <a:lnTo>
                    <a:pt x="263" y="1594"/>
                  </a:lnTo>
                  <a:lnTo>
                    <a:pt x="263" y="0"/>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43"/>
            <p:cNvSpPr/>
            <p:nvPr/>
          </p:nvSpPr>
          <p:spPr>
            <a:xfrm>
              <a:off x="2707723" y="-790372"/>
              <a:ext cx="12178" cy="73848"/>
            </a:xfrm>
            <a:custGeom>
              <a:avLst/>
              <a:gdLst/>
              <a:ahLst/>
              <a:cxnLst/>
              <a:rect l="l" t="t" r="r" b="b"/>
              <a:pathLst>
                <a:path w="263" h="1595" extrusionOk="0">
                  <a:moveTo>
                    <a:pt x="1" y="1"/>
                  </a:moveTo>
                  <a:lnTo>
                    <a:pt x="1" y="1594"/>
                  </a:lnTo>
                  <a:lnTo>
                    <a:pt x="263" y="1594"/>
                  </a:lnTo>
                  <a:lnTo>
                    <a:pt x="263"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43"/>
            <p:cNvSpPr/>
            <p:nvPr/>
          </p:nvSpPr>
          <p:spPr>
            <a:xfrm>
              <a:off x="2753239" y="-836856"/>
              <a:ext cx="72788" cy="13195"/>
            </a:xfrm>
            <a:custGeom>
              <a:avLst/>
              <a:gdLst/>
              <a:ahLst/>
              <a:cxnLst/>
              <a:rect l="l" t="t" r="r" b="b"/>
              <a:pathLst>
                <a:path w="1572" h="285" extrusionOk="0">
                  <a:moveTo>
                    <a:pt x="0" y="1"/>
                  </a:moveTo>
                  <a:lnTo>
                    <a:pt x="0" y="284"/>
                  </a:lnTo>
                  <a:lnTo>
                    <a:pt x="1572" y="284"/>
                  </a:lnTo>
                  <a:lnTo>
                    <a:pt x="1572"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43"/>
            <p:cNvSpPr/>
            <p:nvPr/>
          </p:nvSpPr>
          <p:spPr>
            <a:xfrm>
              <a:off x="2600577" y="-836856"/>
              <a:ext cx="72834" cy="13195"/>
            </a:xfrm>
            <a:custGeom>
              <a:avLst/>
              <a:gdLst/>
              <a:ahLst/>
              <a:cxnLst/>
              <a:rect l="l" t="t" r="r" b="b"/>
              <a:pathLst>
                <a:path w="1573" h="285" extrusionOk="0">
                  <a:moveTo>
                    <a:pt x="1" y="1"/>
                  </a:moveTo>
                  <a:lnTo>
                    <a:pt x="1" y="284"/>
                  </a:lnTo>
                  <a:lnTo>
                    <a:pt x="1573" y="284"/>
                  </a:lnTo>
                  <a:lnTo>
                    <a:pt x="1573"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33" name="Google Shape;1833;p43"/>
          <p:cNvGrpSpPr/>
          <p:nvPr/>
        </p:nvGrpSpPr>
        <p:grpSpPr>
          <a:xfrm>
            <a:off x="8817931" y="3221825"/>
            <a:ext cx="157837" cy="175025"/>
            <a:chOff x="2600577" y="-942975"/>
            <a:chExt cx="225449" cy="226452"/>
          </a:xfrm>
        </p:grpSpPr>
        <p:sp>
          <p:nvSpPr>
            <p:cNvPr id="1834" name="Google Shape;1834;p43"/>
            <p:cNvSpPr/>
            <p:nvPr/>
          </p:nvSpPr>
          <p:spPr>
            <a:xfrm>
              <a:off x="2707723" y="-942975"/>
              <a:ext cx="12178" cy="73849"/>
            </a:xfrm>
            <a:custGeom>
              <a:avLst/>
              <a:gdLst/>
              <a:ahLst/>
              <a:cxnLst/>
              <a:rect l="l" t="t" r="r" b="b"/>
              <a:pathLst>
                <a:path w="263" h="1595" extrusionOk="0">
                  <a:moveTo>
                    <a:pt x="1" y="0"/>
                  </a:moveTo>
                  <a:lnTo>
                    <a:pt x="1" y="1594"/>
                  </a:lnTo>
                  <a:lnTo>
                    <a:pt x="263" y="1594"/>
                  </a:lnTo>
                  <a:lnTo>
                    <a:pt x="263" y="0"/>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43"/>
            <p:cNvSpPr/>
            <p:nvPr/>
          </p:nvSpPr>
          <p:spPr>
            <a:xfrm>
              <a:off x="2707723" y="-790372"/>
              <a:ext cx="12178" cy="73848"/>
            </a:xfrm>
            <a:custGeom>
              <a:avLst/>
              <a:gdLst/>
              <a:ahLst/>
              <a:cxnLst/>
              <a:rect l="l" t="t" r="r" b="b"/>
              <a:pathLst>
                <a:path w="263" h="1595" extrusionOk="0">
                  <a:moveTo>
                    <a:pt x="1" y="1"/>
                  </a:moveTo>
                  <a:lnTo>
                    <a:pt x="1" y="1594"/>
                  </a:lnTo>
                  <a:lnTo>
                    <a:pt x="263" y="1594"/>
                  </a:lnTo>
                  <a:lnTo>
                    <a:pt x="263"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43"/>
            <p:cNvSpPr/>
            <p:nvPr/>
          </p:nvSpPr>
          <p:spPr>
            <a:xfrm>
              <a:off x="2753239" y="-836856"/>
              <a:ext cx="72788" cy="13195"/>
            </a:xfrm>
            <a:custGeom>
              <a:avLst/>
              <a:gdLst/>
              <a:ahLst/>
              <a:cxnLst/>
              <a:rect l="l" t="t" r="r" b="b"/>
              <a:pathLst>
                <a:path w="1572" h="285" extrusionOk="0">
                  <a:moveTo>
                    <a:pt x="0" y="1"/>
                  </a:moveTo>
                  <a:lnTo>
                    <a:pt x="0" y="284"/>
                  </a:lnTo>
                  <a:lnTo>
                    <a:pt x="1572" y="284"/>
                  </a:lnTo>
                  <a:lnTo>
                    <a:pt x="1572"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43"/>
            <p:cNvSpPr/>
            <p:nvPr/>
          </p:nvSpPr>
          <p:spPr>
            <a:xfrm>
              <a:off x="2600577" y="-836856"/>
              <a:ext cx="72834" cy="13195"/>
            </a:xfrm>
            <a:custGeom>
              <a:avLst/>
              <a:gdLst/>
              <a:ahLst/>
              <a:cxnLst/>
              <a:rect l="l" t="t" r="r" b="b"/>
              <a:pathLst>
                <a:path w="1573" h="285" extrusionOk="0">
                  <a:moveTo>
                    <a:pt x="1" y="1"/>
                  </a:moveTo>
                  <a:lnTo>
                    <a:pt x="1" y="284"/>
                  </a:lnTo>
                  <a:lnTo>
                    <a:pt x="1573" y="284"/>
                  </a:lnTo>
                  <a:lnTo>
                    <a:pt x="1573"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38" name="Google Shape;1838;p43"/>
          <p:cNvSpPr/>
          <p:nvPr/>
        </p:nvSpPr>
        <p:spPr>
          <a:xfrm rot="1019727">
            <a:off x="8250993" y="3760750"/>
            <a:ext cx="716930" cy="740740"/>
          </a:xfrm>
          <a:custGeom>
            <a:avLst/>
            <a:gdLst/>
            <a:ahLst/>
            <a:cxnLst/>
            <a:rect l="l" t="t" r="r" b="b"/>
            <a:pathLst>
              <a:path w="45930" h="43598" extrusionOk="0">
                <a:moveTo>
                  <a:pt x="27755" y="0"/>
                </a:moveTo>
                <a:lnTo>
                  <a:pt x="25171" y="206"/>
                </a:lnTo>
                <a:lnTo>
                  <a:pt x="22611" y="663"/>
                </a:lnTo>
                <a:lnTo>
                  <a:pt x="20073" y="1372"/>
                </a:lnTo>
                <a:lnTo>
                  <a:pt x="17581" y="2287"/>
                </a:lnTo>
                <a:lnTo>
                  <a:pt x="15204" y="3407"/>
                </a:lnTo>
                <a:lnTo>
                  <a:pt x="12940" y="4687"/>
                </a:lnTo>
                <a:lnTo>
                  <a:pt x="10837" y="6150"/>
                </a:lnTo>
                <a:lnTo>
                  <a:pt x="8940" y="7728"/>
                </a:lnTo>
                <a:lnTo>
                  <a:pt x="8071" y="8574"/>
                </a:lnTo>
                <a:lnTo>
                  <a:pt x="7408" y="9259"/>
                </a:lnTo>
                <a:lnTo>
                  <a:pt x="6173" y="10700"/>
                </a:lnTo>
                <a:lnTo>
                  <a:pt x="5602" y="11431"/>
                </a:lnTo>
                <a:lnTo>
                  <a:pt x="4710" y="12689"/>
                </a:lnTo>
                <a:lnTo>
                  <a:pt x="3110" y="15524"/>
                </a:lnTo>
                <a:lnTo>
                  <a:pt x="1761" y="18656"/>
                </a:lnTo>
                <a:lnTo>
                  <a:pt x="732" y="22016"/>
                </a:lnTo>
                <a:lnTo>
                  <a:pt x="389" y="23731"/>
                </a:lnTo>
                <a:lnTo>
                  <a:pt x="206" y="24897"/>
                </a:lnTo>
                <a:lnTo>
                  <a:pt x="1" y="27252"/>
                </a:lnTo>
                <a:lnTo>
                  <a:pt x="23" y="29584"/>
                </a:lnTo>
                <a:lnTo>
                  <a:pt x="321" y="31847"/>
                </a:lnTo>
                <a:lnTo>
                  <a:pt x="869" y="34019"/>
                </a:lnTo>
                <a:lnTo>
                  <a:pt x="1738" y="36076"/>
                </a:lnTo>
                <a:lnTo>
                  <a:pt x="2927" y="37974"/>
                </a:lnTo>
                <a:lnTo>
                  <a:pt x="4436" y="39666"/>
                </a:lnTo>
                <a:lnTo>
                  <a:pt x="5350" y="40420"/>
                </a:lnTo>
                <a:lnTo>
                  <a:pt x="5853" y="40786"/>
                </a:lnTo>
                <a:lnTo>
                  <a:pt x="6905" y="41449"/>
                </a:lnTo>
                <a:lnTo>
                  <a:pt x="8551" y="42272"/>
                </a:lnTo>
                <a:lnTo>
                  <a:pt x="10860" y="43049"/>
                </a:lnTo>
                <a:lnTo>
                  <a:pt x="13283" y="43461"/>
                </a:lnTo>
                <a:lnTo>
                  <a:pt x="15775" y="43598"/>
                </a:lnTo>
                <a:lnTo>
                  <a:pt x="18290" y="43484"/>
                </a:lnTo>
                <a:lnTo>
                  <a:pt x="20759" y="43163"/>
                </a:lnTo>
                <a:lnTo>
                  <a:pt x="23160" y="42683"/>
                </a:lnTo>
                <a:lnTo>
                  <a:pt x="24326" y="42386"/>
                </a:lnTo>
                <a:lnTo>
                  <a:pt x="25537" y="42066"/>
                </a:lnTo>
                <a:lnTo>
                  <a:pt x="27915" y="41266"/>
                </a:lnTo>
                <a:lnTo>
                  <a:pt x="29081" y="40832"/>
                </a:lnTo>
                <a:lnTo>
                  <a:pt x="30224" y="40329"/>
                </a:lnTo>
                <a:lnTo>
                  <a:pt x="32464" y="39208"/>
                </a:lnTo>
                <a:lnTo>
                  <a:pt x="34613" y="37905"/>
                </a:lnTo>
                <a:lnTo>
                  <a:pt x="36625" y="36419"/>
                </a:lnTo>
                <a:lnTo>
                  <a:pt x="38500" y="34773"/>
                </a:lnTo>
                <a:lnTo>
                  <a:pt x="40215" y="32967"/>
                </a:lnTo>
                <a:lnTo>
                  <a:pt x="41746" y="31001"/>
                </a:lnTo>
                <a:lnTo>
                  <a:pt x="43072" y="28898"/>
                </a:lnTo>
                <a:lnTo>
                  <a:pt x="43644" y="27778"/>
                </a:lnTo>
                <a:lnTo>
                  <a:pt x="44192" y="26657"/>
                </a:lnTo>
                <a:lnTo>
                  <a:pt x="45015" y="24303"/>
                </a:lnTo>
                <a:lnTo>
                  <a:pt x="45610" y="21856"/>
                </a:lnTo>
                <a:lnTo>
                  <a:pt x="45907" y="19364"/>
                </a:lnTo>
                <a:lnTo>
                  <a:pt x="45930" y="16872"/>
                </a:lnTo>
                <a:lnTo>
                  <a:pt x="45656" y="14381"/>
                </a:lnTo>
                <a:lnTo>
                  <a:pt x="45061" y="11980"/>
                </a:lnTo>
                <a:lnTo>
                  <a:pt x="44192" y="9648"/>
                </a:lnTo>
                <a:lnTo>
                  <a:pt x="43621" y="8528"/>
                </a:lnTo>
                <a:lnTo>
                  <a:pt x="43278" y="7911"/>
                </a:lnTo>
                <a:lnTo>
                  <a:pt x="42501" y="6745"/>
                </a:lnTo>
                <a:lnTo>
                  <a:pt x="41701" y="5693"/>
                </a:lnTo>
                <a:lnTo>
                  <a:pt x="40809" y="4733"/>
                </a:lnTo>
                <a:lnTo>
                  <a:pt x="39391" y="3453"/>
                </a:lnTo>
                <a:lnTo>
                  <a:pt x="37334" y="2104"/>
                </a:lnTo>
                <a:lnTo>
                  <a:pt x="35093" y="1098"/>
                </a:lnTo>
                <a:lnTo>
                  <a:pt x="32739" y="412"/>
                </a:lnTo>
                <a:lnTo>
                  <a:pt x="30270" y="46"/>
                </a:lnTo>
                <a:lnTo>
                  <a:pt x="277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39" name="Google Shape;1839;p43"/>
          <p:cNvGrpSpPr/>
          <p:nvPr/>
        </p:nvGrpSpPr>
        <p:grpSpPr>
          <a:xfrm>
            <a:off x="6273159" y="1551866"/>
            <a:ext cx="2639972" cy="2168699"/>
            <a:chOff x="4705525" y="1038800"/>
            <a:chExt cx="3770850" cy="2805925"/>
          </a:xfrm>
        </p:grpSpPr>
        <p:sp>
          <p:nvSpPr>
            <p:cNvPr id="1840" name="Google Shape;1840;p43"/>
            <p:cNvSpPr/>
            <p:nvPr/>
          </p:nvSpPr>
          <p:spPr>
            <a:xfrm>
              <a:off x="4705525" y="1038800"/>
              <a:ext cx="3770850" cy="2805925"/>
            </a:xfrm>
            <a:custGeom>
              <a:avLst/>
              <a:gdLst/>
              <a:ahLst/>
              <a:cxnLst/>
              <a:rect l="l" t="t" r="r" b="b"/>
              <a:pathLst>
                <a:path w="150834" h="112237" extrusionOk="0">
                  <a:moveTo>
                    <a:pt x="100333" y="1"/>
                  </a:moveTo>
                  <a:lnTo>
                    <a:pt x="95403" y="34"/>
                  </a:lnTo>
                  <a:lnTo>
                    <a:pt x="90474" y="235"/>
                  </a:lnTo>
                  <a:lnTo>
                    <a:pt x="83096" y="906"/>
                  </a:lnTo>
                  <a:lnTo>
                    <a:pt x="73372" y="2180"/>
                  </a:lnTo>
                  <a:lnTo>
                    <a:pt x="68677" y="2918"/>
                  </a:lnTo>
                  <a:lnTo>
                    <a:pt x="62440" y="3890"/>
                  </a:lnTo>
                  <a:lnTo>
                    <a:pt x="53218" y="5534"/>
                  </a:lnTo>
                  <a:lnTo>
                    <a:pt x="47149" y="6808"/>
                  </a:lnTo>
                  <a:lnTo>
                    <a:pt x="41146" y="8350"/>
                  </a:lnTo>
                  <a:lnTo>
                    <a:pt x="35278" y="10228"/>
                  </a:lnTo>
                  <a:lnTo>
                    <a:pt x="29477" y="12509"/>
                  </a:lnTo>
                  <a:lnTo>
                    <a:pt x="23809" y="15258"/>
                  </a:lnTo>
                  <a:lnTo>
                    <a:pt x="20993" y="16868"/>
                  </a:lnTo>
                  <a:lnTo>
                    <a:pt x="19215" y="17974"/>
                  </a:lnTo>
                  <a:lnTo>
                    <a:pt x="15896" y="20456"/>
                  </a:lnTo>
                  <a:lnTo>
                    <a:pt x="12811" y="23273"/>
                  </a:lnTo>
                  <a:lnTo>
                    <a:pt x="9994" y="26358"/>
                  </a:lnTo>
                  <a:lnTo>
                    <a:pt x="8753" y="28034"/>
                  </a:lnTo>
                  <a:lnTo>
                    <a:pt x="7512" y="29711"/>
                  </a:lnTo>
                  <a:lnTo>
                    <a:pt x="5299" y="33400"/>
                  </a:lnTo>
                  <a:lnTo>
                    <a:pt x="3388" y="37390"/>
                  </a:lnTo>
                  <a:lnTo>
                    <a:pt x="1812" y="41548"/>
                  </a:lnTo>
                  <a:lnTo>
                    <a:pt x="705" y="45841"/>
                  </a:lnTo>
                  <a:lnTo>
                    <a:pt x="101" y="50234"/>
                  </a:lnTo>
                  <a:lnTo>
                    <a:pt x="1" y="54559"/>
                  </a:lnTo>
                  <a:lnTo>
                    <a:pt x="370" y="57779"/>
                  </a:lnTo>
                  <a:lnTo>
                    <a:pt x="806" y="59858"/>
                  </a:lnTo>
                  <a:lnTo>
                    <a:pt x="1107" y="60897"/>
                  </a:lnTo>
                  <a:lnTo>
                    <a:pt x="1644" y="62607"/>
                  </a:lnTo>
                  <a:lnTo>
                    <a:pt x="3086" y="65726"/>
                  </a:lnTo>
                  <a:lnTo>
                    <a:pt x="4863" y="68476"/>
                  </a:lnTo>
                  <a:lnTo>
                    <a:pt x="7009" y="70890"/>
                  </a:lnTo>
                  <a:lnTo>
                    <a:pt x="9424" y="72969"/>
                  </a:lnTo>
                  <a:lnTo>
                    <a:pt x="12073" y="74780"/>
                  </a:lnTo>
                  <a:lnTo>
                    <a:pt x="14957" y="76356"/>
                  </a:lnTo>
                  <a:lnTo>
                    <a:pt x="18008" y="77664"/>
                  </a:lnTo>
                  <a:lnTo>
                    <a:pt x="21227" y="78770"/>
                  </a:lnTo>
                  <a:lnTo>
                    <a:pt x="24514" y="79709"/>
                  </a:lnTo>
                  <a:lnTo>
                    <a:pt x="29577" y="80816"/>
                  </a:lnTo>
                  <a:lnTo>
                    <a:pt x="39738" y="82392"/>
                  </a:lnTo>
                  <a:lnTo>
                    <a:pt x="45975" y="83163"/>
                  </a:lnTo>
                  <a:lnTo>
                    <a:pt x="48054" y="83499"/>
                  </a:lnTo>
                  <a:lnTo>
                    <a:pt x="52179" y="84672"/>
                  </a:lnTo>
                  <a:lnTo>
                    <a:pt x="56270" y="86315"/>
                  </a:lnTo>
                  <a:lnTo>
                    <a:pt x="60327" y="88361"/>
                  </a:lnTo>
                  <a:lnTo>
                    <a:pt x="66263" y="91815"/>
                  </a:lnTo>
                  <a:lnTo>
                    <a:pt x="73841" y="96577"/>
                  </a:lnTo>
                  <a:lnTo>
                    <a:pt x="77429" y="98723"/>
                  </a:lnTo>
                  <a:lnTo>
                    <a:pt x="79844" y="100098"/>
                  </a:lnTo>
                  <a:lnTo>
                    <a:pt x="85209" y="103049"/>
                  </a:lnTo>
                  <a:lnTo>
                    <a:pt x="91044" y="105966"/>
                  </a:lnTo>
                  <a:lnTo>
                    <a:pt x="97214" y="108615"/>
                  </a:lnTo>
                  <a:lnTo>
                    <a:pt x="101942" y="110258"/>
                  </a:lnTo>
                  <a:lnTo>
                    <a:pt x="105128" y="111097"/>
                  </a:lnTo>
                  <a:lnTo>
                    <a:pt x="108280" y="111767"/>
                  </a:lnTo>
                  <a:lnTo>
                    <a:pt x="111432" y="112136"/>
                  </a:lnTo>
                  <a:lnTo>
                    <a:pt x="114551" y="112237"/>
                  </a:lnTo>
                  <a:lnTo>
                    <a:pt x="117569" y="112036"/>
                  </a:lnTo>
                  <a:lnTo>
                    <a:pt x="120520" y="111465"/>
                  </a:lnTo>
                  <a:lnTo>
                    <a:pt x="123370" y="110493"/>
                  </a:lnTo>
                  <a:lnTo>
                    <a:pt x="124745" y="109856"/>
                  </a:lnTo>
                  <a:lnTo>
                    <a:pt x="125851" y="109252"/>
                  </a:lnTo>
                  <a:lnTo>
                    <a:pt x="127964" y="107944"/>
                  </a:lnTo>
                  <a:lnTo>
                    <a:pt x="129976" y="106402"/>
                  </a:lnTo>
                  <a:lnTo>
                    <a:pt x="131854" y="104725"/>
                  </a:lnTo>
                  <a:lnTo>
                    <a:pt x="133631" y="102914"/>
                  </a:lnTo>
                  <a:lnTo>
                    <a:pt x="135274" y="100970"/>
                  </a:lnTo>
                  <a:lnTo>
                    <a:pt x="137555" y="97851"/>
                  </a:lnTo>
                  <a:lnTo>
                    <a:pt x="140237" y="93357"/>
                  </a:lnTo>
                  <a:lnTo>
                    <a:pt x="142551" y="88663"/>
                  </a:lnTo>
                  <a:lnTo>
                    <a:pt x="144530" y="83868"/>
                  </a:lnTo>
                  <a:lnTo>
                    <a:pt x="146206" y="79106"/>
                  </a:lnTo>
                  <a:lnTo>
                    <a:pt x="146910" y="76826"/>
                  </a:lnTo>
                  <a:lnTo>
                    <a:pt x="147950" y="73204"/>
                  </a:lnTo>
                  <a:lnTo>
                    <a:pt x="149224" y="67604"/>
                  </a:lnTo>
                  <a:lnTo>
                    <a:pt x="149861" y="63781"/>
                  </a:lnTo>
                  <a:lnTo>
                    <a:pt x="150364" y="59958"/>
                  </a:lnTo>
                  <a:lnTo>
                    <a:pt x="150700" y="56102"/>
                  </a:lnTo>
                  <a:lnTo>
                    <a:pt x="150834" y="52212"/>
                  </a:lnTo>
                  <a:lnTo>
                    <a:pt x="150800" y="48356"/>
                  </a:lnTo>
                  <a:lnTo>
                    <a:pt x="150532" y="44499"/>
                  </a:lnTo>
                  <a:lnTo>
                    <a:pt x="150029" y="40710"/>
                  </a:lnTo>
                  <a:lnTo>
                    <a:pt x="149325" y="36954"/>
                  </a:lnTo>
                  <a:lnTo>
                    <a:pt x="148352" y="33266"/>
                  </a:lnTo>
                  <a:lnTo>
                    <a:pt x="147112" y="29644"/>
                  </a:lnTo>
                  <a:lnTo>
                    <a:pt x="145636" y="26157"/>
                  </a:lnTo>
                  <a:lnTo>
                    <a:pt x="143859" y="22736"/>
                  </a:lnTo>
                  <a:lnTo>
                    <a:pt x="141813" y="19483"/>
                  </a:lnTo>
                  <a:lnTo>
                    <a:pt x="140673" y="17907"/>
                  </a:lnTo>
                  <a:lnTo>
                    <a:pt x="139030" y="15828"/>
                  </a:lnTo>
                  <a:lnTo>
                    <a:pt x="135543" y="12207"/>
                  </a:lnTo>
                  <a:lnTo>
                    <a:pt x="131787" y="9122"/>
                  </a:lnTo>
                  <a:lnTo>
                    <a:pt x="127763" y="6540"/>
                  </a:lnTo>
                  <a:lnTo>
                    <a:pt x="123571" y="4461"/>
                  </a:lnTo>
                  <a:lnTo>
                    <a:pt x="119178" y="2851"/>
                  </a:lnTo>
                  <a:lnTo>
                    <a:pt x="114651" y="1610"/>
                  </a:lnTo>
                  <a:lnTo>
                    <a:pt x="109957" y="772"/>
                  </a:lnTo>
                  <a:lnTo>
                    <a:pt x="105195" y="235"/>
                  </a:lnTo>
                  <a:lnTo>
                    <a:pt x="100333" y="1"/>
                  </a:lnTo>
                  <a:close/>
                </a:path>
              </a:pathLst>
            </a:custGeom>
            <a:solidFill>
              <a:srgbClr val="6ED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43"/>
            <p:cNvSpPr/>
            <p:nvPr/>
          </p:nvSpPr>
          <p:spPr>
            <a:xfrm>
              <a:off x="4705525" y="1038800"/>
              <a:ext cx="3770850" cy="2805925"/>
            </a:xfrm>
            <a:custGeom>
              <a:avLst/>
              <a:gdLst/>
              <a:ahLst/>
              <a:cxnLst/>
              <a:rect l="l" t="t" r="r" b="b"/>
              <a:pathLst>
                <a:path w="150834" h="112237" extrusionOk="0">
                  <a:moveTo>
                    <a:pt x="100333" y="1"/>
                  </a:moveTo>
                  <a:lnTo>
                    <a:pt x="95403" y="34"/>
                  </a:lnTo>
                  <a:lnTo>
                    <a:pt x="90474" y="235"/>
                  </a:lnTo>
                  <a:lnTo>
                    <a:pt x="83096" y="906"/>
                  </a:lnTo>
                  <a:lnTo>
                    <a:pt x="73372" y="2180"/>
                  </a:lnTo>
                  <a:lnTo>
                    <a:pt x="68677" y="2918"/>
                  </a:lnTo>
                  <a:lnTo>
                    <a:pt x="62440" y="3890"/>
                  </a:lnTo>
                  <a:lnTo>
                    <a:pt x="53218" y="5534"/>
                  </a:lnTo>
                  <a:lnTo>
                    <a:pt x="47149" y="6808"/>
                  </a:lnTo>
                  <a:lnTo>
                    <a:pt x="41146" y="8350"/>
                  </a:lnTo>
                  <a:lnTo>
                    <a:pt x="35278" y="10228"/>
                  </a:lnTo>
                  <a:lnTo>
                    <a:pt x="29477" y="12509"/>
                  </a:lnTo>
                  <a:lnTo>
                    <a:pt x="23809" y="15258"/>
                  </a:lnTo>
                  <a:lnTo>
                    <a:pt x="20993" y="16868"/>
                  </a:lnTo>
                  <a:lnTo>
                    <a:pt x="19215" y="17974"/>
                  </a:lnTo>
                  <a:lnTo>
                    <a:pt x="15896" y="20456"/>
                  </a:lnTo>
                  <a:lnTo>
                    <a:pt x="12811" y="23273"/>
                  </a:lnTo>
                  <a:lnTo>
                    <a:pt x="9994" y="26358"/>
                  </a:lnTo>
                  <a:lnTo>
                    <a:pt x="8753" y="28034"/>
                  </a:lnTo>
                  <a:lnTo>
                    <a:pt x="7512" y="29711"/>
                  </a:lnTo>
                  <a:lnTo>
                    <a:pt x="5299" y="33400"/>
                  </a:lnTo>
                  <a:lnTo>
                    <a:pt x="3388" y="37390"/>
                  </a:lnTo>
                  <a:lnTo>
                    <a:pt x="1812" y="41548"/>
                  </a:lnTo>
                  <a:lnTo>
                    <a:pt x="705" y="45841"/>
                  </a:lnTo>
                  <a:lnTo>
                    <a:pt x="101" y="50234"/>
                  </a:lnTo>
                  <a:lnTo>
                    <a:pt x="1" y="54559"/>
                  </a:lnTo>
                  <a:lnTo>
                    <a:pt x="370" y="57779"/>
                  </a:lnTo>
                  <a:lnTo>
                    <a:pt x="806" y="59858"/>
                  </a:lnTo>
                  <a:lnTo>
                    <a:pt x="1107" y="60897"/>
                  </a:lnTo>
                  <a:lnTo>
                    <a:pt x="1644" y="62607"/>
                  </a:lnTo>
                  <a:lnTo>
                    <a:pt x="3086" y="65726"/>
                  </a:lnTo>
                  <a:lnTo>
                    <a:pt x="4863" y="68476"/>
                  </a:lnTo>
                  <a:lnTo>
                    <a:pt x="7009" y="70890"/>
                  </a:lnTo>
                  <a:lnTo>
                    <a:pt x="9424" y="72969"/>
                  </a:lnTo>
                  <a:lnTo>
                    <a:pt x="12073" y="74780"/>
                  </a:lnTo>
                  <a:lnTo>
                    <a:pt x="14957" y="76356"/>
                  </a:lnTo>
                  <a:lnTo>
                    <a:pt x="18008" y="77664"/>
                  </a:lnTo>
                  <a:lnTo>
                    <a:pt x="21227" y="78770"/>
                  </a:lnTo>
                  <a:lnTo>
                    <a:pt x="24514" y="79709"/>
                  </a:lnTo>
                  <a:lnTo>
                    <a:pt x="29577" y="80816"/>
                  </a:lnTo>
                  <a:lnTo>
                    <a:pt x="39738" y="82392"/>
                  </a:lnTo>
                  <a:lnTo>
                    <a:pt x="45975" y="83163"/>
                  </a:lnTo>
                  <a:lnTo>
                    <a:pt x="48054" y="83499"/>
                  </a:lnTo>
                  <a:lnTo>
                    <a:pt x="52179" y="84672"/>
                  </a:lnTo>
                  <a:lnTo>
                    <a:pt x="56270" y="86315"/>
                  </a:lnTo>
                  <a:lnTo>
                    <a:pt x="60327" y="88361"/>
                  </a:lnTo>
                  <a:lnTo>
                    <a:pt x="66263" y="91815"/>
                  </a:lnTo>
                  <a:lnTo>
                    <a:pt x="73841" y="96577"/>
                  </a:lnTo>
                  <a:lnTo>
                    <a:pt x="77429" y="98723"/>
                  </a:lnTo>
                  <a:lnTo>
                    <a:pt x="79844" y="100098"/>
                  </a:lnTo>
                  <a:lnTo>
                    <a:pt x="85209" y="103049"/>
                  </a:lnTo>
                  <a:lnTo>
                    <a:pt x="91044" y="105966"/>
                  </a:lnTo>
                  <a:lnTo>
                    <a:pt x="97214" y="108615"/>
                  </a:lnTo>
                  <a:lnTo>
                    <a:pt x="101942" y="110258"/>
                  </a:lnTo>
                  <a:lnTo>
                    <a:pt x="105128" y="111097"/>
                  </a:lnTo>
                  <a:lnTo>
                    <a:pt x="108280" y="111767"/>
                  </a:lnTo>
                  <a:lnTo>
                    <a:pt x="111432" y="112136"/>
                  </a:lnTo>
                  <a:lnTo>
                    <a:pt x="114551" y="112237"/>
                  </a:lnTo>
                  <a:lnTo>
                    <a:pt x="117569" y="112036"/>
                  </a:lnTo>
                  <a:lnTo>
                    <a:pt x="120520" y="111465"/>
                  </a:lnTo>
                  <a:lnTo>
                    <a:pt x="123370" y="110493"/>
                  </a:lnTo>
                  <a:lnTo>
                    <a:pt x="124745" y="109856"/>
                  </a:lnTo>
                  <a:lnTo>
                    <a:pt x="125851" y="109252"/>
                  </a:lnTo>
                  <a:lnTo>
                    <a:pt x="127964" y="107944"/>
                  </a:lnTo>
                  <a:lnTo>
                    <a:pt x="129976" y="106402"/>
                  </a:lnTo>
                  <a:lnTo>
                    <a:pt x="131854" y="104725"/>
                  </a:lnTo>
                  <a:lnTo>
                    <a:pt x="133631" y="102914"/>
                  </a:lnTo>
                  <a:lnTo>
                    <a:pt x="135274" y="100970"/>
                  </a:lnTo>
                  <a:lnTo>
                    <a:pt x="137555" y="97851"/>
                  </a:lnTo>
                  <a:lnTo>
                    <a:pt x="140237" y="93357"/>
                  </a:lnTo>
                  <a:lnTo>
                    <a:pt x="142551" y="88663"/>
                  </a:lnTo>
                  <a:lnTo>
                    <a:pt x="144530" y="83868"/>
                  </a:lnTo>
                  <a:lnTo>
                    <a:pt x="146206" y="79106"/>
                  </a:lnTo>
                  <a:lnTo>
                    <a:pt x="146910" y="76826"/>
                  </a:lnTo>
                  <a:lnTo>
                    <a:pt x="147950" y="73204"/>
                  </a:lnTo>
                  <a:lnTo>
                    <a:pt x="149224" y="67604"/>
                  </a:lnTo>
                  <a:lnTo>
                    <a:pt x="149861" y="63781"/>
                  </a:lnTo>
                  <a:lnTo>
                    <a:pt x="150364" y="59958"/>
                  </a:lnTo>
                  <a:lnTo>
                    <a:pt x="150700" y="56102"/>
                  </a:lnTo>
                  <a:lnTo>
                    <a:pt x="150834" y="52212"/>
                  </a:lnTo>
                  <a:lnTo>
                    <a:pt x="150800" y="48356"/>
                  </a:lnTo>
                  <a:lnTo>
                    <a:pt x="150532" y="44499"/>
                  </a:lnTo>
                  <a:lnTo>
                    <a:pt x="150029" y="40710"/>
                  </a:lnTo>
                  <a:lnTo>
                    <a:pt x="149325" y="36954"/>
                  </a:lnTo>
                  <a:lnTo>
                    <a:pt x="148352" y="33266"/>
                  </a:lnTo>
                  <a:lnTo>
                    <a:pt x="147112" y="29644"/>
                  </a:lnTo>
                  <a:lnTo>
                    <a:pt x="145636" y="26157"/>
                  </a:lnTo>
                  <a:lnTo>
                    <a:pt x="143859" y="22736"/>
                  </a:lnTo>
                  <a:lnTo>
                    <a:pt x="141813" y="19483"/>
                  </a:lnTo>
                  <a:lnTo>
                    <a:pt x="140673" y="17907"/>
                  </a:lnTo>
                  <a:lnTo>
                    <a:pt x="139030" y="15828"/>
                  </a:lnTo>
                  <a:lnTo>
                    <a:pt x="135543" y="12207"/>
                  </a:lnTo>
                  <a:lnTo>
                    <a:pt x="131787" y="9122"/>
                  </a:lnTo>
                  <a:lnTo>
                    <a:pt x="127763" y="6540"/>
                  </a:lnTo>
                  <a:lnTo>
                    <a:pt x="123571" y="4461"/>
                  </a:lnTo>
                  <a:lnTo>
                    <a:pt x="119178" y="2851"/>
                  </a:lnTo>
                  <a:lnTo>
                    <a:pt x="114651" y="1610"/>
                  </a:lnTo>
                  <a:lnTo>
                    <a:pt x="109957" y="772"/>
                  </a:lnTo>
                  <a:lnTo>
                    <a:pt x="105195" y="235"/>
                  </a:lnTo>
                  <a:lnTo>
                    <a:pt x="1003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43"/>
            <p:cNvSpPr/>
            <p:nvPr/>
          </p:nvSpPr>
          <p:spPr>
            <a:xfrm>
              <a:off x="4921825" y="1061425"/>
              <a:ext cx="1898000" cy="2407725"/>
            </a:xfrm>
            <a:custGeom>
              <a:avLst/>
              <a:gdLst/>
              <a:ahLst/>
              <a:cxnLst/>
              <a:rect l="l" t="t" r="r" b="b"/>
              <a:pathLst>
                <a:path w="75920" h="96309" extrusionOk="0">
                  <a:moveTo>
                    <a:pt x="0" y="1"/>
                  </a:moveTo>
                  <a:lnTo>
                    <a:pt x="0" y="96309"/>
                  </a:lnTo>
                  <a:lnTo>
                    <a:pt x="75920" y="96309"/>
                  </a:lnTo>
                  <a:lnTo>
                    <a:pt x="75920" y="1"/>
                  </a:lnTo>
                  <a:close/>
                </a:path>
              </a:pathLst>
            </a:custGeom>
            <a:solidFill>
              <a:schemeClr val="lt2"/>
            </a:solidFill>
            <a:ln w="75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43"/>
            <p:cNvSpPr/>
            <p:nvPr/>
          </p:nvSpPr>
          <p:spPr>
            <a:xfrm>
              <a:off x="4921825" y="1061425"/>
              <a:ext cx="1898000" cy="143400"/>
            </a:xfrm>
            <a:custGeom>
              <a:avLst/>
              <a:gdLst/>
              <a:ahLst/>
              <a:cxnLst/>
              <a:rect l="l" t="t" r="r" b="b"/>
              <a:pathLst>
                <a:path w="75920" h="5736" extrusionOk="0">
                  <a:moveTo>
                    <a:pt x="0" y="1"/>
                  </a:moveTo>
                  <a:lnTo>
                    <a:pt x="0" y="5735"/>
                  </a:lnTo>
                  <a:lnTo>
                    <a:pt x="75920" y="5735"/>
                  </a:lnTo>
                  <a:lnTo>
                    <a:pt x="75920" y="1"/>
                  </a:lnTo>
                  <a:close/>
                </a:path>
              </a:pathLst>
            </a:custGeom>
            <a:solidFill>
              <a:schemeClr val="dk2"/>
            </a:solidFill>
            <a:ln w="75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43"/>
            <p:cNvSpPr/>
            <p:nvPr/>
          </p:nvSpPr>
          <p:spPr>
            <a:xfrm>
              <a:off x="4976325" y="2740625"/>
              <a:ext cx="320250" cy="680750"/>
            </a:xfrm>
            <a:custGeom>
              <a:avLst/>
              <a:gdLst/>
              <a:ahLst/>
              <a:cxnLst/>
              <a:rect l="l" t="t" r="r" b="b"/>
              <a:pathLst>
                <a:path w="12810" h="27230" extrusionOk="0">
                  <a:moveTo>
                    <a:pt x="0" y="0"/>
                  </a:moveTo>
                  <a:lnTo>
                    <a:pt x="0" y="27229"/>
                  </a:lnTo>
                  <a:lnTo>
                    <a:pt x="12810" y="27229"/>
                  </a:lnTo>
                  <a:lnTo>
                    <a:pt x="12810" y="0"/>
                  </a:lnTo>
                  <a:close/>
                </a:path>
              </a:pathLst>
            </a:custGeom>
            <a:solidFill>
              <a:srgbClr val="6ED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43"/>
            <p:cNvSpPr/>
            <p:nvPr/>
          </p:nvSpPr>
          <p:spPr>
            <a:xfrm>
              <a:off x="4976325" y="2740625"/>
              <a:ext cx="320250" cy="680750"/>
            </a:xfrm>
            <a:custGeom>
              <a:avLst/>
              <a:gdLst/>
              <a:ahLst/>
              <a:cxnLst/>
              <a:rect l="l" t="t" r="r" b="b"/>
              <a:pathLst>
                <a:path w="12810" h="27230" extrusionOk="0">
                  <a:moveTo>
                    <a:pt x="0" y="0"/>
                  </a:moveTo>
                  <a:lnTo>
                    <a:pt x="0" y="27229"/>
                  </a:lnTo>
                  <a:lnTo>
                    <a:pt x="12810" y="27229"/>
                  </a:lnTo>
                  <a:lnTo>
                    <a:pt x="1281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43"/>
            <p:cNvSpPr/>
            <p:nvPr/>
          </p:nvSpPr>
          <p:spPr>
            <a:xfrm>
              <a:off x="5325900" y="2740625"/>
              <a:ext cx="321100" cy="680750"/>
            </a:xfrm>
            <a:custGeom>
              <a:avLst/>
              <a:gdLst/>
              <a:ahLst/>
              <a:cxnLst/>
              <a:rect l="l" t="t" r="r" b="b"/>
              <a:pathLst>
                <a:path w="12844" h="27230" extrusionOk="0">
                  <a:moveTo>
                    <a:pt x="0" y="0"/>
                  </a:moveTo>
                  <a:lnTo>
                    <a:pt x="0" y="27229"/>
                  </a:lnTo>
                  <a:lnTo>
                    <a:pt x="12844" y="27229"/>
                  </a:lnTo>
                  <a:lnTo>
                    <a:pt x="12844" y="0"/>
                  </a:lnTo>
                  <a:close/>
                </a:path>
              </a:pathLst>
            </a:custGeom>
            <a:solidFill>
              <a:srgbClr val="6ED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43"/>
            <p:cNvSpPr/>
            <p:nvPr/>
          </p:nvSpPr>
          <p:spPr>
            <a:xfrm>
              <a:off x="5325900" y="2740625"/>
              <a:ext cx="321100" cy="680750"/>
            </a:xfrm>
            <a:custGeom>
              <a:avLst/>
              <a:gdLst/>
              <a:ahLst/>
              <a:cxnLst/>
              <a:rect l="l" t="t" r="r" b="b"/>
              <a:pathLst>
                <a:path w="12844" h="27230" extrusionOk="0">
                  <a:moveTo>
                    <a:pt x="0" y="0"/>
                  </a:moveTo>
                  <a:lnTo>
                    <a:pt x="0" y="27229"/>
                  </a:lnTo>
                  <a:lnTo>
                    <a:pt x="12844" y="27229"/>
                  </a:lnTo>
                  <a:lnTo>
                    <a:pt x="1284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43"/>
            <p:cNvSpPr/>
            <p:nvPr/>
          </p:nvSpPr>
          <p:spPr>
            <a:xfrm>
              <a:off x="5697275" y="2740625"/>
              <a:ext cx="321125" cy="680750"/>
            </a:xfrm>
            <a:custGeom>
              <a:avLst/>
              <a:gdLst/>
              <a:ahLst/>
              <a:cxnLst/>
              <a:rect l="l" t="t" r="r" b="b"/>
              <a:pathLst>
                <a:path w="12845" h="27230" extrusionOk="0">
                  <a:moveTo>
                    <a:pt x="1" y="0"/>
                  </a:moveTo>
                  <a:lnTo>
                    <a:pt x="1" y="27229"/>
                  </a:lnTo>
                  <a:lnTo>
                    <a:pt x="12844" y="27229"/>
                  </a:lnTo>
                  <a:lnTo>
                    <a:pt x="12844" y="0"/>
                  </a:lnTo>
                  <a:close/>
                </a:path>
              </a:pathLst>
            </a:custGeom>
            <a:solidFill>
              <a:srgbClr val="6ED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43"/>
            <p:cNvSpPr/>
            <p:nvPr/>
          </p:nvSpPr>
          <p:spPr>
            <a:xfrm>
              <a:off x="5697275" y="2740625"/>
              <a:ext cx="321125" cy="680750"/>
            </a:xfrm>
            <a:custGeom>
              <a:avLst/>
              <a:gdLst/>
              <a:ahLst/>
              <a:cxnLst/>
              <a:rect l="l" t="t" r="r" b="b"/>
              <a:pathLst>
                <a:path w="12845" h="27230" extrusionOk="0">
                  <a:moveTo>
                    <a:pt x="1" y="0"/>
                  </a:moveTo>
                  <a:lnTo>
                    <a:pt x="1" y="27229"/>
                  </a:lnTo>
                  <a:lnTo>
                    <a:pt x="12844" y="27229"/>
                  </a:lnTo>
                  <a:lnTo>
                    <a:pt x="1284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43"/>
            <p:cNvSpPr/>
            <p:nvPr/>
          </p:nvSpPr>
          <p:spPr>
            <a:xfrm>
              <a:off x="6069500" y="2740625"/>
              <a:ext cx="321100" cy="680750"/>
            </a:xfrm>
            <a:custGeom>
              <a:avLst/>
              <a:gdLst/>
              <a:ahLst/>
              <a:cxnLst/>
              <a:rect l="l" t="t" r="r" b="b"/>
              <a:pathLst>
                <a:path w="12844" h="27230" extrusionOk="0">
                  <a:moveTo>
                    <a:pt x="1" y="0"/>
                  </a:moveTo>
                  <a:lnTo>
                    <a:pt x="1" y="27229"/>
                  </a:lnTo>
                  <a:lnTo>
                    <a:pt x="12844" y="27229"/>
                  </a:lnTo>
                  <a:lnTo>
                    <a:pt x="12844" y="0"/>
                  </a:lnTo>
                  <a:close/>
                </a:path>
              </a:pathLst>
            </a:custGeom>
            <a:solidFill>
              <a:srgbClr val="6ED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43"/>
            <p:cNvSpPr/>
            <p:nvPr/>
          </p:nvSpPr>
          <p:spPr>
            <a:xfrm>
              <a:off x="6069500" y="2740625"/>
              <a:ext cx="321100" cy="680750"/>
            </a:xfrm>
            <a:custGeom>
              <a:avLst/>
              <a:gdLst/>
              <a:ahLst/>
              <a:cxnLst/>
              <a:rect l="l" t="t" r="r" b="b"/>
              <a:pathLst>
                <a:path w="12844" h="27230" extrusionOk="0">
                  <a:moveTo>
                    <a:pt x="1" y="0"/>
                  </a:moveTo>
                  <a:lnTo>
                    <a:pt x="1" y="27229"/>
                  </a:lnTo>
                  <a:lnTo>
                    <a:pt x="12844" y="27229"/>
                  </a:lnTo>
                  <a:lnTo>
                    <a:pt x="1284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43"/>
            <p:cNvSpPr/>
            <p:nvPr/>
          </p:nvSpPr>
          <p:spPr>
            <a:xfrm>
              <a:off x="6450100" y="2740625"/>
              <a:ext cx="321100" cy="680750"/>
            </a:xfrm>
            <a:custGeom>
              <a:avLst/>
              <a:gdLst/>
              <a:ahLst/>
              <a:cxnLst/>
              <a:rect l="l" t="t" r="r" b="b"/>
              <a:pathLst>
                <a:path w="12844" h="27230" extrusionOk="0">
                  <a:moveTo>
                    <a:pt x="1" y="0"/>
                  </a:moveTo>
                  <a:lnTo>
                    <a:pt x="1" y="27229"/>
                  </a:lnTo>
                  <a:lnTo>
                    <a:pt x="12844" y="27229"/>
                  </a:lnTo>
                  <a:lnTo>
                    <a:pt x="12844" y="0"/>
                  </a:lnTo>
                  <a:close/>
                </a:path>
              </a:pathLst>
            </a:custGeom>
            <a:solidFill>
              <a:srgbClr val="FFFFFF"/>
            </a:solidFill>
            <a:ln w="75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43"/>
            <p:cNvSpPr/>
            <p:nvPr/>
          </p:nvSpPr>
          <p:spPr>
            <a:xfrm>
              <a:off x="4976325" y="1117600"/>
              <a:ext cx="1789850" cy="165175"/>
            </a:xfrm>
            <a:custGeom>
              <a:avLst/>
              <a:gdLst/>
              <a:ahLst/>
              <a:cxnLst/>
              <a:rect l="l" t="t" r="r" b="b"/>
              <a:pathLst>
                <a:path w="71594" h="6607" extrusionOk="0">
                  <a:moveTo>
                    <a:pt x="0" y="1"/>
                  </a:moveTo>
                  <a:lnTo>
                    <a:pt x="0" y="6607"/>
                  </a:lnTo>
                  <a:lnTo>
                    <a:pt x="71594" y="6607"/>
                  </a:lnTo>
                  <a:lnTo>
                    <a:pt x="71594" y="1"/>
                  </a:lnTo>
                  <a:close/>
                </a:path>
              </a:pathLst>
            </a:custGeom>
            <a:solidFill>
              <a:srgbClr val="6ED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43"/>
            <p:cNvSpPr/>
            <p:nvPr/>
          </p:nvSpPr>
          <p:spPr>
            <a:xfrm>
              <a:off x="4976325" y="1117600"/>
              <a:ext cx="1789850" cy="165175"/>
            </a:xfrm>
            <a:custGeom>
              <a:avLst/>
              <a:gdLst/>
              <a:ahLst/>
              <a:cxnLst/>
              <a:rect l="l" t="t" r="r" b="b"/>
              <a:pathLst>
                <a:path w="71594" h="6607" extrusionOk="0">
                  <a:moveTo>
                    <a:pt x="0" y="1"/>
                  </a:moveTo>
                  <a:lnTo>
                    <a:pt x="0" y="6607"/>
                  </a:lnTo>
                  <a:lnTo>
                    <a:pt x="71594" y="6607"/>
                  </a:lnTo>
                  <a:lnTo>
                    <a:pt x="7159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43"/>
            <p:cNvSpPr/>
            <p:nvPr/>
          </p:nvSpPr>
          <p:spPr>
            <a:xfrm>
              <a:off x="5008175" y="1149450"/>
              <a:ext cx="1732850" cy="73800"/>
            </a:xfrm>
            <a:custGeom>
              <a:avLst/>
              <a:gdLst/>
              <a:ahLst/>
              <a:cxnLst/>
              <a:rect l="l" t="t" r="r" b="b"/>
              <a:pathLst>
                <a:path w="69314" h="2952" extrusionOk="0">
                  <a:moveTo>
                    <a:pt x="0" y="1"/>
                  </a:moveTo>
                  <a:lnTo>
                    <a:pt x="0" y="2952"/>
                  </a:lnTo>
                  <a:lnTo>
                    <a:pt x="69314" y="2952"/>
                  </a:lnTo>
                  <a:lnTo>
                    <a:pt x="693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43"/>
            <p:cNvSpPr/>
            <p:nvPr/>
          </p:nvSpPr>
          <p:spPr>
            <a:xfrm>
              <a:off x="6544825" y="1149450"/>
              <a:ext cx="196200" cy="73800"/>
            </a:xfrm>
            <a:custGeom>
              <a:avLst/>
              <a:gdLst/>
              <a:ahLst/>
              <a:cxnLst/>
              <a:rect l="l" t="t" r="r" b="b"/>
              <a:pathLst>
                <a:path w="7848" h="2952" extrusionOk="0">
                  <a:moveTo>
                    <a:pt x="1" y="1"/>
                  </a:moveTo>
                  <a:lnTo>
                    <a:pt x="1" y="2952"/>
                  </a:lnTo>
                  <a:lnTo>
                    <a:pt x="7848" y="2952"/>
                  </a:lnTo>
                  <a:lnTo>
                    <a:pt x="7848" y="1"/>
                  </a:lnTo>
                  <a:close/>
                </a:path>
              </a:pathLst>
            </a:custGeom>
            <a:solidFill>
              <a:schemeClr val="dk2"/>
            </a:solidFill>
            <a:ln w="75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43"/>
            <p:cNvSpPr/>
            <p:nvPr/>
          </p:nvSpPr>
          <p:spPr>
            <a:xfrm>
              <a:off x="5392125" y="1402650"/>
              <a:ext cx="394050" cy="28525"/>
            </a:xfrm>
            <a:custGeom>
              <a:avLst/>
              <a:gdLst/>
              <a:ahLst/>
              <a:cxnLst/>
              <a:rect l="l" t="t" r="r" b="b"/>
              <a:pathLst>
                <a:path w="15762" h="1141" extrusionOk="0">
                  <a:moveTo>
                    <a:pt x="571" y="0"/>
                  </a:moveTo>
                  <a:lnTo>
                    <a:pt x="302" y="34"/>
                  </a:lnTo>
                  <a:lnTo>
                    <a:pt x="1" y="335"/>
                  </a:lnTo>
                  <a:lnTo>
                    <a:pt x="1" y="771"/>
                  </a:lnTo>
                  <a:lnTo>
                    <a:pt x="302" y="1107"/>
                  </a:lnTo>
                  <a:lnTo>
                    <a:pt x="571" y="1140"/>
                  </a:lnTo>
                  <a:lnTo>
                    <a:pt x="15225" y="1140"/>
                  </a:lnTo>
                  <a:lnTo>
                    <a:pt x="15493" y="1107"/>
                  </a:lnTo>
                  <a:lnTo>
                    <a:pt x="15761" y="771"/>
                  </a:lnTo>
                  <a:lnTo>
                    <a:pt x="15761" y="335"/>
                  </a:lnTo>
                  <a:lnTo>
                    <a:pt x="15493" y="34"/>
                  </a:lnTo>
                  <a:lnTo>
                    <a:pt x="152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43"/>
            <p:cNvSpPr/>
            <p:nvPr/>
          </p:nvSpPr>
          <p:spPr>
            <a:xfrm>
              <a:off x="5391300" y="1501550"/>
              <a:ext cx="394025" cy="27700"/>
            </a:xfrm>
            <a:custGeom>
              <a:avLst/>
              <a:gdLst/>
              <a:ahLst/>
              <a:cxnLst/>
              <a:rect l="l" t="t" r="r" b="b"/>
              <a:pathLst>
                <a:path w="15761" h="1108" extrusionOk="0">
                  <a:moveTo>
                    <a:pt x="302" y="1"/>
                  </a:moveTo>
                  <a:lnTo>
                    <a:pt x="0" y="336"/>
                  </a:lnTo>
                  <a:lnTo>
                    <a:pt x="0" y="772"/>
                  </a:lnTo>
                  <a:lnTo>
                    <a:pt x="302" y="1108"/>
                  </a:lnTo>
                  <a:lnTo>
                    <a:pt x="15258" y="1108"/>
                  </a:lnTo>
                  <a:lnTo>
                    <a:pt x="15492" y="1074"/>
                  </a:lnTo>
                  <a:lnTo>
                    <a:pt x="15761" y="739"/>
                  </a:lnTo>
                  <a:lnTo>
                    <a:pt x="15761" y="336"/>
                  </a:lnTo>
                  <a:lnTo>
                    <a:pt x="15492" y="35"/>
                  </a:lnTo>
                  <a:lnTo>
                    <a:pt x="1525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43"/>
            <p:cNvSpPr/>
            <p:nvPr/>
          </p:nvSpPr>
          <p:spPr>
            <a:xfrm>
              <a:off x="5392125" y="1599650"/>
              <a:ext cx="394050" cy="28525"/>
            </a:xfrm>
            <a:custGeom>
              <a:avLst/>
              <a:gdLst/>
              <a:ahLst/>
              <a:cxnLst/>
              <a:rect l="l" t="t" r="r" b="b"/>
              <a:pathLst>
                <a:path w="15762" h="1141" extrusionOk="0">
                  <a:moveTo>
                    <a:pt x="571" y="0"/>
                  </a:moveTo>
                  <a:lnTo>
                    <a:pt x="302" y="34"/>
                  </a:lnTo>
                  <a:lnTo>
                    <a:pt x="1" y="369"/>
                  </a:lnTo>
                  <a:lnTo>
                    <a:pt x="1" y="772"/>
                  </a:lnTo>
                  <a:lnTo>
                    <a:pt x="302" y="1107"/>
                  </a:lnTo>
                  <a:lnTo>
                    <a:pt x="571" y="1141"/>
                  </a:lnTo>
                  <a:lnTo>
                    <a:pt x="15225" y="1141"/>
                  </a:lnTo>
                  <a:lnTo>
                    <a:pt x="15493" y="1107"/>
                  </a:lnTo>
                  <a:lnTo>
                    <a:pt x="15761" y="772"/>
                  </a:lnTo>
                  <a:lnTo>
                    <a:pt x="15761" y="369"/>
                  </a:lnTo>
                  <a:lnTo>
                    <a:pt x="15493" y="34"/>
                  </a:lnTo>
                  <a:lnTo>
                    <a:pt x="152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43"/>
            <p:cNvSpPr/>
            <p:nvPr/>
          </p:nvSpPr>
          <p:spPr>
            <a:xfrm>
              <a:off x="4998950" y="1698575"/>
              <a:ext cx="786375" cy="28525"/>
            </a:xfrm>
            <a:custGeom>
              <a:avLst/>
              <a:gdLst/>
              <a:ahLst/>
              <a:cxnLst/>
              <a:rect l="l" t="t" r="r" b="b"/>
              <a:pathLst>
                <a:path w="31455" h="1141" extrusionOk="0">
                  <a:moveTo>
                    <a:pt x="503" y="0"/>
                  </a:moveTo>
                  <a:lnTo>
                    <a:pt x="269" y="67"/>
                  </a:lnTo>
                  <a:lnTo>
                    <a:pt x="0" y="369"/>
                  </a:lnTo>
                  <a:lnTo>
                    <a:pt x="0" y="772"/>
                  </a:lnTo>
                  <a:lnTo>
                    <a:pt x="269" y="1073"/>
                  </a:lnTo>
                  <a:lnTo>
                    <a:pt x="503" y="1140"/>
                  </a:lnTo>
                  <a:lnTo>
                    <a:pt x="30952" y="1140"/>
                  </a:lnTo>
                  <a:lnTo>
                    <a:pt x="31186" y="1073"/>
                  </a:lnTo>
                  <a:lnTo>
                    <a:pt x="31455" y="772"/>
                  </a:lnTo>
                  <a:lnTo>
                    <a:pt x="31455" y="369"/>
                  </a:lnTo>
                  <a:lnTo>
                    <a:pt x="31186" y="67"/>
                  </a:lnTo>
                  <a:lnTo>
                    <a:pt x="3095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43"/>
            <p:cNvSpPr/>
            <p:nvPr/>
          </p:nvSpPr>
          <p:spPr>
            <a:xfrm>
              <a:off x="4998100" y="1797500"/>
              <a:ext cx="788075" cy="27675"/>
            </a:xfrm>
            <a:custGeom>
              <a:avLst/>
              <a:gdLst/>
              <a:ahLst/>
              <a:cxnLst/>
              <a:rect l="l" t="t" r="r" b="b"/>
              <a:pathLst>
                <a:path w="31523" h="1107" extrusionOk="0">
                  <a:moveTo>
                    <a:pt x="537" y="0"/>
                  </a:moveTo>
                  <a:lnTo>
                    <a:pt x="269" y="34"/>
                  </a:lnTo>
                  <a:lnTo>
                    <a:pt x="1" y="336"/>
                  </a:lnTo>
                  <a:lnTo>
                    <a:pt x="1" y="772"/>
                  </a:lnTo>
                  <a:lnTo>
                    <a:pt x="269" y="1073"/>
                  </a:lnTo>
                  <a:lnTo>
                    <a:pt x="537" y="1107"/>
                  </a:lnTo>
                  <a:lnTo>
                    <a:pt x="30986" y="1107"/>
                  </a:lnTo>
                  <a:lnTo>
                    <a:pt x="31254" y="1073"/>
                  </a:lnTo>
                  <a:lnTo>
                    <a:pt x="31522" y="772"/>
                  </a:lnTo>
                  <a:lnTo>
                    <a:pt x="31522" y="336"/>
                  </a:lnTo>
                  <a:lnTo>
                    <a:pt x="31254" y="34"/>
                  </a:lnTo>
                  <a:lnTo>
                    <a:pt x="3098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43"/>
            <p:cNvSpPr/>
            <p:nvPr/>
          </p:nvSpPr>
          <p:spPr>
            <a:xfrm>
              <a:off x="4998100" y="1895575"/>
              <a:ext cx="788075" cy="28525"/>
            </a:xfrm>
            <a:custGeom>
              <a:avLst/>
              <a:gdLst/>
              <a:ahLst/>
              <a:cxnLst/>
              <a:rect l="l" t="t" r="r" b="b"/>
              <a:pathLst>
                <a:path w="31523" h="1141" extrusionOk="0">
                  <a:moveTo>
                    <a:pt x="537" y="1"/>
                  </a:moveTo>
                  <a:lnTo>
                    <a:pt x="269" y="34"/>
                  </a:lnTo>
                  <a:lnTo>
                    <a:pt x="1" y="370"/>
                  </a:lnTo>
                  <a:lnTo>
                    <a:pt x="1" y="805"/>
                  </a:lnTo>
                  <a:lnTo>
                    <a:pt x="269" y="1107"/>
                  </a:lnTo>
                  <a:lnTo>
                    <a:pt x="537" y="1141"/>
                  </a:lnTo>
                  <a:lnTo>
                    <a:pt x="30986" y="1141"/>
                  </a:lnTo>
                  <a:lnTo>
                    <a:pt x="31254" y="1107"/>
                  </a:lnTo>
                  <a:lnTo>
                    <a:pt x="31522" y="805"/>
                  </a:lnTo>
                  <a:lnTo>
                    <a:pt x="31522" y="370"/>
                  </a:lnTo>
                  <a:lnTo>
                    <a:pt x="31254" y="34"/>
                  </a:lnTo>
                  <a:lnTo>
                    <a:pt x="3098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43"/>
            <p:cNvSpPr/>
            <p:nvPr/>
          </p:nvSpPr>
          <p:spPr>
            <a:xfrm>
              <a:off x="4998950" y="1994500"/>
              <a:ext cx="786375" cy="28525"/>
            </a:xfrm>
            <a:custGeom>
              <a:avLst/>
              <a:gdLst/>
              <a:ahLst/>
              <a:cxnLst/>
              <a:rect l="l" t="t" r="r" b="b"/>
              <a:pathLst>
                <a:path w="31455" h="1141" extrusionOk="0">
                  <a:moveTo>
                    <a:pt x="503" y="1"/>
                  </a:moveTo>
                  <a:lnTo>
                    <a:pt x="269" y="68"/>
                  </a:lnTo>
                  <a:lnTo>
                    <a:pt x="0" y="369"/>
                  </a:lnTo>
                  <a:lnTo>
                    <a:pt x="0" y="772"/>
                  </a:lnTo>
                  <a:lnTo>
                    <a:pt x="269" y="1074"/>
                  </a:lnTo>
                  <a:lnTo>
                    <a:pt x="503" y="1141"/>
                  </a:lnTo>
                  <a:lnTo>
                    <a:pt x="30952" y="1141"/>
                  </a:lnTo>
                  <a:lnTo>
                    <a:pt x="31186" y="1074"/>
                  </a:lnTo>
                  <a:lnTo>
                    <a:pt x="31455" y="772"/>
                  </a:lnTo>
                  <a:lnTo>
                    <a:pt x="31455" y="369"/>
                  </a:lnTo>
                  <a:lnTo>
                    <a:pt x="31186" y="68"/>
                  </a:lnTo>
                  <a:lnTo>
                    <a:pt x="3095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43"/>
            <p:cNvSpPr/>
            <p:nvPr/>
          </p:nvSpPr>
          <p:spPr>
            <a:xfrm>
              <a:off x="4998950" y="2082525"/>
              <a:ext cx="786375" cy="27700"/>
            </a:xfrm>
            <a:custGeom>
              <a:avLst/>
              <a:gdLst/>
              <a:ahLst/>
              <a:cxnLst/>
              <a:rect l="l" t="t" r="r" b="b"/>
              <a:pathLst>
                <a:path w="31455" h="1108" extrusionOk="0">
                  <a:moveTo>
                    <a:pt x="503" y="1"/>
                  </a:moveTo>
                  <a:lnTo>
                    <a:pt x="269" y="34"/>
                  </a:lnTo>
                  <a:lnTo>
                    <a:pt x="0" y="369"/>
                  </a:lnTo>
                  <a:lnTo>
                    <a:pt x="0" y="772"/>
                  </a:lnTo>
                  <a:lnTo>
                    <a:pt x="269" y="1074"/>
                  </a:lnTo>
                  <a:lnTo>
                    <a:pt x="503" y="1107"/>
                  </a:lnTo>
                  <a:lnTo>
                    <a:pt x="30952" y="1107"/>
                  </a:lnTo>
                  <a:lnTo>
                    <a:pt x="31186" y="1074"/>
                  </a:lnTo>
                  <a:lnTo>
                    <a:pt x="31455" y="772"/>
                  </a:lnTo>
                  <a:lnTo>
                    <a:pt x="31455" y="369"/>
                  </a:lnTo>
                  <a:lnTo>
                    <a:pt x="31186" y="34"/>
                  </a:lnTo>
                  <a:lnTo>
                    <a:pt x="3095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43"/>
            <p:cNvSpPr/>
            <p:nvPr/>
          </p:nvSpPr>
          <p:spPr>
            <a:xfrm>
              <a:off x="4998100" y="2181450"/>
              <a:ext cx="788075" cy="28525"/>
            </a:xfrm>
            <a:custGeom>
              <a:avLst/>
              <a:gdLst/>
              <a:ahLst/>
              <a:cxnLst/>
              <a:rect l="l" t="t" r="r" b="b"/>
              <a:pathLst>
                <a:path w="31523" h="1141" extrusionOk="0">
                  <a:moveTo>
                    <a:pt x="537" y="1"/>
                  </a:moveTo>
                  <a:lnTo>
                    <a:pt x="269" y="34"/>
                  </a:lnTo>
                  <a:lnTo>
                    <a:pt x="1" y="336"/>
                  </a:lnTo>
                  <a:lnTo>
                    <a:pt x="1" y="772"/>
                  </a:lnTo>
                  <a:lnTo>
                    <a:pt x="269" y="1074"/>
                  </a:lnTo>
                  <a:lnTo>
                    <a:pt x="537" y="1141"/>
                  </a:lnTo>
                  <a:lnTo>
                    <a:pt x="30986" y="1141"/>
                  </a:lnTo>
                  <a:lnTo>
                    <a:pt x="31254" y="1074"/>
                  </a:lnTo>
                  <a:lnTo>
                    <a:pt x="31522" y="772"/>
                  </a:lnTo>
                  <a:lnTo>
                    <a:pt x="31522" y="336"/>
                  </a:lnTo>
                  <a:lnTo>
                    <a:pt x="31254" y="34"/>
                  </a:lnTo>
                  <a:lnTo>
                    <a:pt x="3098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43"/>
            <p:cNvSpPr/>
            <p:nvPr/>
          </p:nvSpPr>
          <p:spPr>
            <a:xfrm>
              <a:off x="4998950" y="2279525"/>
              <a:ext cx="786375" cy="28550"/>
            </a:xfrm>
            <a:custGeom>
              <a:avLst/>
              <a:gdLst/>
              <a:ahLst/>
              <a:cxnLst/>
              <a:rect l="l" t="t" r="r" b="b"/>
              <a:pathLst>
                <a:path w="31455" h="1142" extrusionOk="0">
                  <a:moveTo>
                    <a:pt x="503" y="1"/>
                  </a:moveTo>
                  <a:lnTo>
                    <a:pt x="269" y="68"/>
                  </a:lnTo>
                  <a:lnTo>
                    <a:pt x="0" y="370"/>
                  </a:lnTo>
                  <a:lnTo>
                    <a:pt x="0" y="772"/>
                  </a:lnTo>
                  <a:lnTo>
                    <a:pt x="269" y="1074"/>
                  </a:lnTo>
                  <a:lnTo>
                    <a:pt x="503" y="1141"/>
                  </a:lnTo>
                  <a:lnTo>
                    <a:pt x="30952" y="1141"/>
                  </a:lnTo>
                  <a:lnTo>
                    <a:pt x="31186" y="1074"/>
                  </a:lnTo>
                  <a:lnTo>
                    <a:pt x="31455" y="772"/>
                  </a:lnTo>
                  <a:lnTo>
                    <a:pt x="31455" y="370"/>
                  </a:lnTo>
                  <a:lnTo>
                    <a:pt x="31186" y="68"/>
                  </a:lnTo>
                  <a:lnTo>
                    <a:pt x="3095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43"/>
            <p:cNvSpPr/>
            <p:nvPr/>
          </p:nvSpPr>
          <p:spPr>
            <a:xfrm>
              <a:off x="4998100" y="2378450"/>
              <a:ext cx="788075" cy="28550"/>
            </a:xfrm>
            <a:custGeom>
              <a:avLst/>
              <a:gdLst/>
              <a:ahLst/>
              <a:cxnLst/>
              <a:rect l="l" t="t" r="r" b="b"/>
              <a:pathLst>
                <a:path w="31523" h="1142" extrusionOk="0">
                  <a:moveTo>
                    <a:pt x="537" y="1"/>
                  </a:moveTo>
                  <a:lnTo>
                    <a:pt x="269" y="34"/>
                  </a:lnTo>
                  <a:lnTo>
                    <a:pt x="1" y="336"/>
                  </a:lnTo>
                  <a:lnTo>
                    <a:pt x="1" y="772"/>
                  </a:lnTo>
                  <a:lnTo>
                    <a:pt x="269" y="1074"/>
                  </a:lnTo>
                  <a:lnTo>
                    <a:pt x="537" y="1141"/>
                  </a:lnTo>
                  <a:lnTo>
                    <a:pt x="30986" y="1141"/>
                  </a:lnTo>
                  <a:lnTo>
                    <a:pt x="31254" y="1074"/>
                  </a:lnTo>
                  <a:lnTo>
                    <a:pt x="31522" y="772"/>
                  </a:lnTo>
                  <a:lnTo>
                    <a:pt x="31522" y="336"/>
                  </a:lnTo>
                  <a:lnTo>
                    <a:pt x="31254" y="34"/>
                  </a:lnTo>
                  <a:lnTo>
                    <a:pt x="3098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43"/>
            <p:cNvSpPr/>
            <p:nvPr/>
          </p:nvSpPr>
          <p:spPr>
            <a:xfrm>
              <a:off x="4998950" y="2477375"/>
              <a:ext cx="786375" cy="27700"/>
            </a:xfrm>
            <a:custGeom>
              <a:avLst/>
              <a:gdLst/>
              <a:ahLst/>
              <a:cxnLst/>
              <a:rect l="l" t="t" r="r" b="b"/>
              <a:pathLst>
                <a:path w="31455" h="1108" extrusionOk="0">
                  <a:moveTo>
                    <a:pt x="503" y="1"/>
                  </a:moveTo>
                  <a:lnTo>
                    <a:pt x="269" y="34"/>
                  </a:lnTo>
                  <a:lnTo>
                    <a:pt x="0" y="336"/>
                  </a:lnTo>
                  <a:lnTo>
                    <a:pt x="0" y="739"/>
                  </a:lnTo>
                  <a:lnTo>
                    <a:pt x="269" y="1074"/>
                  </a:lnTo>
                  <a:lnTo>
                    <a:pt x="503" y="1107"/>
                  </a:lnTo>
                  <a:lnTo>
                    <a:pt x="30952" y="1107"/>
                  </a:lnTo>
                  <a:lnTo>
                    <a:pt x="31186" y="1074"/>
                  </a:lnTo>
                  <a:lnTo>
                    <a:pt x="31455" y="739"/>
                  </a:lnTo>
                  <a:lnTo>
                    <a:pt x="31455" y="336"/>
                  </a:lnTo>
                  <a:lnTo>
                    <a:pt x="31186" y="34"/>
                  </a:lnTo>
                  <a:lnTo>
                    <a:pt x="3095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43"/>
            <p:cNvSpPr/>
            <p:nvPr/>
          </p:nvSpPr>
          <p:spPr>
            <a:xfrm>
              <a:off x="4998950" y="2575475"/>
              <a:ext cx="786375" cy="28525"/>
            </a:xfrm>
            <a:custGeom>
              <a:avLst/>
              <a:gdLst/>
              <a:ahLst/>
              <a:cxnLst/>
              <a:rect l="l" t="t" r="r" b="b"/>
              <a:pathLst>
                <a:path w="31455" h="1141" extrusionOk="0">
                  <a:moveTo>
                    <a:pt x="503" y="0"/>
                  </a:moveTo>
                  <a:lnTo>
                    <a:pt x="269" y="67"/>
                  </a:lnTo>
                  <a:lnTo>
                    <a:pt x="0" y="369"/>
                  </a:lnTo>
                  <a:lnTo>
                    <a:pt x="0" y="771"/>
                  </a:lnTo>
                  <a:lnTo>
                    <a:pt x="269" y="1073"/>
                  </a:lnTo>
                  <a:lnTo>
                    <a:pt x="503" y="1140"/>
                  </a:lnTo>
                  <a:lnTo>
                    <a:pt x="30952" y="1140"/>
                  </a:lnTo>
                  <a:lnTo>
                    <a:pt x="31186" y="1073"/>
                  </a:lnTo>
                  <a:lnTo>
                    <a:pt x="31455" y="771"/>
                  </a:lnTo>
                  <a:lnTo>
                    <a:pt x="31455" y="369"/>
                  </a:lnTo>
                  <a:lnTo>
                    <a:pt x="31186" y="67"/>
                  </a:lnTo>
                  <a:lnTo>
                    <a:pt x="3095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43"/>
            <p:cNvSpPr/>
            <p:nvPr/>
          </p:nvSpPr>
          <p:spPr>
            <a:xfrm>
              <a:off x="5978125" y="1402650"/>
              <a:ext cx="788050" cy="28525"/>
            </a:xfrm>
            <a:custGeom>
              <a:avLst/>
              <a:gdLst/>
              <a:ahLst/>
              <a:cxnLst/>
              <a:rect l="l" t="t" r="r" b="b"/>
              <a:pathLst>
                <a:path w="31522" h="1141" extrusionOk="0">
                  <a:moveTo>
                    <a:pt x="537" y="0"/>
                  </a:moveTo>
                  <a:lnTo>
                    <a:pt x="269" y="34"/>
                  </a:lnTo>
                  <a:lnTo>
                    <a:pt x="0" y="335"/>
                  </a:lnTo>
                  <a:lnTo>
                    <a:pt x="0" y="771"/>
                  </a:lnTo>
                  <a:lnTo>
                    <a:pt x="269" y="1107"/>
                  </a:lnTo>
                  <a:lnTo>
                    <a:pt x="537" y="1140"/>
                  </a:lnTo>
                  <a:lnTo>
                    <a:pt x="30985" y="1140"/>
                  </a:lnTo>
                  <a:lnTo>
                    <a:pt x="31220" y="1107"/>
                  </a:lnTo>
                  <a:lnTo>
                    <a:pt x="31522" y="771"/>
                  </a:lnTo>
                  <a:lnTo>
                    <a:pt x="31522" y="335"/>
                  </a:lnTo>
                  <a:lnTo>
                    <a:pt x="31220" y="34"/>
                  </a:lnTo>
                  <a:lnTo>
                    <a:pt x="3098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43"/>
            <p:cNvSpPr/>
            <p:nvPr/>
          </p:nvSpPr>
          <p:spPr>
            <a:xfrm>
              <a:off x="5977275" y="1501550"/>
              <a:ext cx="789750" cy="27700"/>
            </a:xfrm>
            <a:custGeom>
              <a:avLst/>
              <a:gdLst/>
              <a:ahLst/>
              <a:cxnLst/>
              <a:rect l="l" t="t" r="r" b="b"/>
              <a:pathLst>
                <a:path w="31590" h="1108" extrusionOk="0">
                  <a:moveTo>
                    <a:pt x="303" y="1"/>
                  </a:moveTo>
                  <a:lnTo>
                    <a:pt x="1" y="336"/>
                  </a:lnTo>
                  <a:lnTo>
                    <a:pt x="1" y="772"/>
                  </a:lnTo>
                  <a:lnTo>
                    <a:pt x="303" y="1108"/>
                  </a:lnTo>
                  <a:lnTo>
                    <a:pt x="31288" y="1108"/>
                  </a:lnTo>
                  <a:lnTo>
                    <a:pt x="31589" y="772"/>
                  </a:lnTo>
                  <a:lnTo>
                    <a:pt x="31589" y="336"/>
                  </a:lnTo>
                  <a:lnTo>
                    <a:pt x="3128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43"/>
            <p:cNvSpPr/>
            <p:nvPr/>
          </p:nvSpPr>
          <p:spPr>
            <a:xfrm>
              <a:off x="5978125" y="1599650"/>
              <a:ext cx="788050" cy="28525"/>
            </a:xfrm>
            <a:custGeom>
              <a:avLst/>
              <a:gdLst/>
              <a:ahLst/>
              <a:cxnLst/>
              <a:rect l="l" t="t" r="r" b="b"/>
              <a:pathLst>
                <a:path w="31522" h="1141" extrusionOk="0">
                  <a:moveTo>
                    <a:pt x="537" y="0"/>
                  </a:moveTo>
                  <a:lnTo>
                    <a:pt x="269" y="34"/>
                  </a:lnTo>
                  <a:lnTo>
                    <a:pt x="0" y="369"/>
                  </a:lnTo>
                  <a:lnTo>
                    <a:pt x="0" y="772"/>
                  </a:lnTo>
                  <a:lnTo>
                    <a:pt x="269" y="1107"/>
                  </a:lnTo>
                  <a:lnTo>
                    <a:pt x="537" y="1141"/>
                  </a:lnTo>
                  <a:lnTo>
                    <a:pt x="30985" y="1141"/>
                  </a:lnTo>
                  <a:lnTo>
                    <a:pt x="31220" y="1107"/>
                  </a:lnTo>
                  <a:lnTo>
                    <a:pt x="31522" y="772"/>
                  </a:lnTo>
                  <a:lnTo>
                    <a:pt x="31522" y="369"/>
                  </a:lnTo>
                  <a:lnTo>
                    <a:pt x="31220" y="34"/>
                  </a:lnTo>
                  <a:lnTo>
                    <a:pt x="3098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43"/>
            <p:cNvSpPr/>
            <p:nvPr/>
          </p:nvSpPr>
          <p:spPr>
            <a:xfrm>
              <a:off x="5977275" y="1698575"/>
              <a:ext cx="789750" cy="28525"/>
            </a:xfrm>
            <a:custGeom>
              <a:avLst/>
              <a:gdLst/>
              <a:ahLst/>
              <a:cxnLst/>
              <a:rect l="l" t="t" r="r" b="b"/>
              <a:pathLst>
                <a:path w="31590" h="1141" extrusionOk="0">
                  <a:moveTo>
                    <a:pt x="303" y="0"/>
                  </a:moveTo>
                  <a:lnTo>
                    <a:pt x="1" y="336"/>
                  </a:lnTo>
                  <a:lnTo>
                    <a:pt x="1" y="805"/>
                  </a:lnTo>
                  <a:lnTo>
                    <a:pt x="303" y="1107"/>
                  </a:lnTo>
                  <a:lnTo>
                    <a:pt x="571" y="1140"/>
                  </a:lnTo>
                  <a:lnTo>
                    <a:pt x="31019" y="1140"/>
                  </a:lnTo>
                  <a:lnTo>
                    <a:pt x="31288" y="1107"/>
                  </a:lnTo>
                  <a:lnTo>
                    <a:pt x="31589" y="805"/>
                  </a:lnTo>
                  <a:lnTo>
                    <a:pt x="31589" y="336"/>
                  </a:lnTo>
                  <a:lnTo>
                    <a:pt x="3128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43"/>
            <p:cNvSpPr/>
            <p:nvPr/>
          </p:nvSpPr>
          <p:spPr>
            <a:xfrm>
              <a:off x="5978125" y="1797500"/>
              <a:ext cx="788050" cy="27675"/>
            </a:xfrm>
            <a:custGeom>
              <a:avLst/>
              <a:gdLst/>
              <a:ahLst/>
              <a:cxnLst/>
              <a:rect l="l" t="t" r="r" b="b"/>
              <a:pathLst>
                <a:path w="31522" h="1107" extrusionOk="0">
                  <a:moveTo>
                    <a:pt x="537" y="0"/>
                  </a:moveTo>
                  <a:lnTo>
                    <a:pt x="269" y="34"/>
                  </a:lnTo>
                  <a:lnTo>
                    <a:pt x="0" y="336"/>
                  </a:lnTo>
                  <a:lnTo>
                    <a:pt x="0" y="772"/>
                  </a:lnTo>
                  <a:lnTo>
                    <a:pt x="269" y="1073"/>
                  </a:lnTo>
                  <a:lnTo>
                    <a:pt x="537" y="1107"/>
                  </a:lnTo>
                  <a:lnTo>
                    <a:pt x="30985" y="1107"/>
                  </a:lnTo>
                  <a:lnTo>
                    <a:pt x="31220" y="1073"/>
                  </a:lnTo>
                  <a:lnTo>
                    <a:pt x="31522" y="772"/>
                  </a:lnTo>
                  <a:lnTo>
                    <a:pt x="31522" y="336"/>
                  </a:lnTo>
                  <a:lnTo>
                    <a:pt x="31220" y="34"/>
                  </a:lnTo>
                  <a:lnTo>
                    <a:pt x="3098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43"/>
            <p:cNvSpPr/>
            <p:nvPr/>
          </p:nvSpPr>
          <p:spPr>
            <a:xfrm>
              <a:off x="5978125" y="1895575"/>
              <a:ext cx="788050" cy="28525"/>
            </a:xfrm>
            <a:custGeom>
              <a:avLst/>
              <a:gdLst/>
              <a:ahLst/>
              <a:cxnLst/>
              <a:rect l="l" t="t" r="r" b="b"/>
              <a:pathLst>
                <a:path w="31522" h="1141" extrusionOk="0">
                  <a:moveTo>
                    <a:pt x="537" y="1"/>
                  </a:moveTo>
                  <a:lnTo>
                    <a:pt x="269" y="34"/>
                  </a:lnTo>
                  <a:lnTo>
                    <a:pt x="0" y="370"/>
                  </a:lnTo>
                  <a:lnTo>
                    <a:pt x="0" y="805"/>
                  </a:lnTo>
                  <a:lnTo>
                    <a:pt x="269" y="1107"/>
                  </a:lnTo>
                  <a:lnTo>
                    <a:pt x="537" y="1141"/>
                  </a:lnTo>
                  <a:lnTo>
                    <a:pt x="30985" y="1141"/>
                  </a:lnTo>
                  <a:lnTo>
                    <a:pt x="31220" y="1107"/>
                  </a:lnTo>
                  <a:lnTo>
                    <a:pt x="31522" y="805"/>
                  </a:lnTo>
                  <a:lnTo>
                    <a:pt x="31522" y="370"/>
                  </a:lnTo>
                  <a:lnTo>
                    <a:pt x="31220" y="34"/>
                  </a:lnTo>
                  <a:lnTo>
                    <a:pt x="3098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43"/>
            <p:cNvSpPr/>
            <p:nvPr/>
          </p:nvSpPr>
          <p:spPr>
            <a:xfrm>
              <a:off x="5977275" y="1994500"/>
              <a:ext cx="789750" cy="28525"/>
            </a:xfrm>
            <a:custGeom>
              <a:avLst/>
              <a:gdLst/>
              <a:ahLst/>
              <a:cxnLst/>
              <a:rect l="l" t="t" r="r" b="b"/>
              <a:pathLst>
                <a:path w="31590" h="1141" extrusionOk="0">
                  <a:moveTo>
                    <a:pt x="571" y="1"/>
                  </a:moveTo>
                  <a:lnTo>
                    <a:pt x="303" y="34"/>
                  </a:lnTo>
                  <a:lnTo>
                    <a:pt x="1" y="336"/>
                  </a:lnTo>
                  <a:lnTo>
                    <a:pt x="1" y="805"/>
                  </a:lnTo>
                  <a:lnTo>
                    <a:pt x="303" y="1107"/>
                  </a:lnTo>
                  <a:lnTo>
                    <a:pt x="571" y="1141"/>
                  </a:lnTo>
                  <a:lnTo>
                    <a:pt x="31019" y="1141"/>
                  </a:lnTo>
                  <a:lnTo>
                    <a:pt x="31288" y="1107"/>
                  </a:lnTo>
                  <a:lnTo>
                    <a:pt x="31589" y="805"/>
                  </a:lnTo>
                  <a:lnTo>
                    <a:pt x="31589" y="336"/>
                  </a:lnTo>
                  <a:lnTo>
                    <a:pt x="31288" y="34"/>
                  </a:lnTo>
                  <a:lnTo>
                    <a:pt x="3101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43"/>
            <p:cNvSpPr/>
            <p:nvPr/>
          </p:nvSpPr>
          <p:spPr>
            <a:xfrm>
              <a:off x="5990700" y="2089225"/>
              <a:ext cx="775475" cy="540750"/>
            </a:xfrm>
            <a:custGeom>
              <a:avLst/>
              <a:gdLst/>
              <a:ahLst/>
              <a:cxnLst/>
              <a:rect l="l" t="t" r="r" b="b"/>
              <a:pathLst>
                <a:path w="31019" h="21630" extrusionOk="0">
                  <a:moveTo>
                    <a:pt x="0" y="1"/>
                  </a:moveTo>
                  <a:lnTo>
                    <a:pt x="0" y="21630"/>
                  </a:lnTo>
                  <a:lnTo>
                    <a:pt x="31019" y="21630"/>
                  </a:lnTo>
                  <a:lnTo>
                    <a:pt x="31019" y="1"/>
                  </a:lnTo>
                  <a:close/>
                </a:path>
              </a:pathLst>
            </a:custGeom>
            <a:solidFill>
              <a:srgbClr val="6ED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43"/>
            <p:cNvSpPr/>
            <p:nvPr/>
          </p:nvSpPr>
          <p:spPr>
            <a:xfrm>
              <a:off x="5990700" y="2089225"/>
              <a:ext cx="775475" cy="540750"/>
            </a:xfrm>
            <a:custGeom>
              <a:avLst/>
              <a:gdLst/>
              <a:ahLst/>
              <a:cxnLst/>
              <a:rect l="l" t="t" r="r" b="b"/>
              <a:pathLst>
                <a:path w="31019" h="21630" extrusionOk="0">
                  <a:moveTo>
                    <a:pt x="0" y="1"/>
                  </a:moveTo>
                  <a:lnTo>
                    <a:pt x="0" y="21630"/>
                  </a:lnTo>
                  <a:lnTo>
                    <a:pt x="31019" y="21630"/>
                  </a:lnTo>
                  <a:lnTo>
                    <a:pt x="3101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43"/>
            <p:cNvSpPr/>
            <p:nvPr/>
          </p:nvSpPr>
          <p:spPr>
            <a:xfrm>
              <a:off x="4979675" y="1406000"/>
              <a:ext cx="352950" cy="248175"/>
            </a:xfrm>
            <a:custGeom>
              <a:avLst/>
              <a:gdLst/>
              <a:ahLst/>
              <a:cxnLst/>
              <a:rect l="l" t="t" r="r" b="b"/>
              <a:pathLst>
                <a:path w="14118" h="9927" extrusionOk="0">
                  <a:moveTo>
                    <a:pt x="0" y="0"/>
                  </a:moveTo>
                  <a:lnTo>
                    <a:pt x="0" y="235"/>
                  </a:lnTo>
                  <a:lnTo>
                    <a:pt x="1073" y="235"/>
                  </a:lnTo>
                  <a:lnTo>
                    <a:pt x="4058" y="9926"/>
                  </a:lnTo>
                  <a:lnTo>
                    <a:pt x="4091" y="9926"/>
                  </a:lnTo>
                  <a:lnTo>
                    <a:pt x="4460" y="9893"/>
                  </a:lnTo>
                  <a:lnTo>
                    <a:pt x="4829" y="9390"/>
                  </a:lnTo>
                  <a:lnTo>
                    <a:pt x="4963" y="9021"/>
                  </a:lnTo>
                  <a:lnTo>
                    <a:pt x="6908" y="3253"/>
                  </a:lnTo>
                  <a:lnTo>
                    <a:pt x="8954" y="9926"/>
                  </a:lnTo>
                  <a:lnTo>
                    <a:pt x="9021" y="9926"/>
                  </a:lnTo>
                  <a:lnTo>
                    <a:pt x="9356" y="9893"/>
                  </a:lnTo>
                  <a:lnTo>
                    <a:pt x="9758" y="9390"/>
                  </a:lnTo>
                  <a:lnTo>
                    <a:pt x="9893" y="9021"/>
                  </a:lnTo>
                  <a:lnTo>
                    <a:pt x="12206" y="2046"/>
                  </a:lnTo>
                  <a:lnTo>
                    <a:pt x="12475" y="1274"/>
                  </a:lnTo>
                  <a:lnTo>
                    <a:pt x="13112" y="503"/>
                  </a:lnTo>
                  <a:lnTo>
                    <a:pt x="13715" y="268"/>
                  </a:lnTo>
                  <a:lnTo>
                    <a:pt x="14118" y="235"/>
                  </a:lnTo>
                  <a:lnTo>
                    <a:pt x="14118" y="0"/>
                  </a:lnTo>
                  <a:lnTo>
                    <a:pt x="9725" y="0"/>
                  </a:lnTo>
                  <a:lnTo>
                    <a:pt x="9725" y="235"/>
                  </a:lnTo>
                  <a:lnTo>
                    <a:pt x="10764" y="235"/>
                  </a:lnTo>
                  <a:lnTo>
                    <a:pt x="11670" y="503"/>
                  </a:lnTo>
                  <a:lnTo>
                    <a:pt x="12005" y="939"/>
                  </a:lnTo>
                  <a:lnTo>
                    <a:pt x="12039" y="1308"/>
                  </a:lnTo>
                  <a:lnTo>
                    <a:pt x="12005" y="1710"/>
                  </a:lnTo>
                  <a:lnTo>
                    <a:pt x="11905" y="2113"/>
                  </a:lnTo>
                  <a:lnTo>
                    <a:pt x="9993" y="7881"/>
                  </a:lnTo>
                  <a:lnTo>
                    <a:pt x="9893" y="7881"/>
                  </a:lnTo>
                  <a:lnTo>
                    <a:pt x="7679" y="235"/>
                  </a:lnTo>
                  <a:lnTo>
                    <a:pt x="8786" y="235"/>
                  </a:lnTo>
                  <a:lnTo>
                    <a:pt x="8786" y="0"/>
                  </a:lnTo>
                  <a:lnTo>
                    <a:pt x="4930" y="0"/>
                  </a:lnTo>
                  <a:lnTo>
                    <a:pt x="4930" y="235"/>
                  </a:lnTo>
                  <a:lnTo>
                    <a:pt x="5969" y="235"/>
                  </a:lnTo>
                  <a:lnTo>
                    <a:pt x="6740" y="2783"/>
                  </a:lnTo>
                  <a:lnTo>
                    <a:pt x="5064" y="7881"/>
                  </a:lnTo>
                  <a:lnTo>
                    <a:pt x="4997" y="7881"/>
                  </a:lnTo>
                  <a:lnTo>
                    <a:pt x="2783" y="235"/>
                  </a:lnTo>
                  <a:lnTo>
                    <a:pt x="3857" y="235"/>
                  </a:lnTo>
                  <a:lnTo>
                    <a:pt x="385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43"/>
            <p:cNvSpPr/>
            <p:nvPr/>
          </p:nvSpPr>
          <p:spPr>
            <a:xfrm>
              <a:off x="6247225" y="1343950"/>
              <a:ext cx="789750" cy="2120175"/>
            </a:xfrm>
            <a:custGeom>
              <a:avLst/>
              <a:gdLst/>
              <a:ahLst/>
              <a:cxnLst/>
              <a:rect l="l" t="t" r="r" b="b"/>
              <a:pathLst>
                <a:path w="31590" h="84807" extrusionOk="0">
                  <a:moveTo>
                    <a:pt x="1" y="1"/>
                  </a:moveTo>
                  <a:lnTo>
                    <a:pt x="1" y="84807"/>
                  </a:lnTo>
                  <a:lnTo>
                    <a:pt x="31589" y="84807"/>
                  </a:lnTo>
                  <a:lnTo>
                    <a:pt x="31589" y="1"/>
                  </a:lnTo>
                  <a:close/>
                </a:path>
              </a:pathLst>
            </a:custGeom>
            <a:solidFill>
              <a:srgbClr val="6ED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43"/>
            <p:cNvSpPr/>
            <p:nvPr/>
          </p:nvSpPr>
          <p:spPr>
            <a:xfrm>
              <a:off x="6247225" y="1343950"/>
              <a:ext cx="789750" cy="2120175"/>
            </a:xfrm>
            <a:custGeom>
              <a:avLst/>
              <a:gdLst/>
              <a:ahLst/>
              <a:cxnLst/>
              <a:rect l="l" t="t" r="r" b="b"/>
              <a:pathLst>
                <a:path w="31590" h="84807" extrusionOk="0">
                  <a:moveTo>
                    <a:pt x="1" y="1"/>
                  </a:moveTo>
                  <a:lnTo>
                    <a:pt x="1" y="84807"/>
                  </a:lnTo>
                  <a:lnTo>
                    <a:pt x="31589" y="84807"/>
                  </a:lnTo>
                  <a:lnTo>
                    <a:pt x="3158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43"/>
            <p:cNvSpPr/>
            <p:nvPr/>
          </p:nvSpPr>
          <p:spPr>
            <a:xfrm>
              <a:off x="6305900" y="1264325"/>
              <a:ext cx="1898025" cy="2408550"/>
            </a:xfrm>
            <a:custGeom>
              <a:avLst/>
              <a:gdLst/>
              <a:ahLst/>
              <a:cxnLst/>
              <a:rect l="l" t="t" r="r" b="b"/>
              <a:pathLst>
                <a:path w="75921" h="96342" extrusionOk="0">
                  <a:moveTo>
                    <a:pt x="1" y="0"/>
                  </a:moveTo>
                  <a:lnTo>
                    <a:pt x="1" y="96341"/>
                  </a:lnTo>
                  <a:lnTo>
                    <a:pt x="75921" y="96341"/>
                  </a:lnTo>
                  <a:lnTo>
                    <a:pt x="75921" y="0"/>
                  </a:lnTo>
                  <a:close/>
                </a:path>
              </a:pathLst>
            </a:custGeom>
            <a:solidFill>
              <a:schemeClr val="lt2"/>
            </a:solidFill>
            <a:ln w="75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43"/>
            <p:cNvSpPr/>
            <p:nvPr/>
          </p:nvSpPr>
          <p:spPr>
            <a:xfrm>
              <a:off x="6305900" y="1264325"/>
              <a:ext cx="1898025" cy="144200"/>
            </a:xfrm>
            <a:custGeom>
              <a:avLst/>
              <a:gdLst/>
              <a:ahLst/>
              <a:cxnLst/>
              <a:rect l="l" t="t" r="r" b="b"/>
              <a:pathLst>
                <a:path w="75921" h="5768" extrusionOk="0">
                  <a:moveTo>
                    <a:pt x="1" y="0"/>
                  </a:moveTo>
                  <a:lnTo>
                    <a:pt x="1" y="5768"/>
                  </a:lnTo>
                  <a:lnTo>
                    <a:pt x="75921" y="5768"/>
                  </a:lnTo>
                  <a:lnTo>
                    <a:pt x="75921" y="0"/>
                  </a:lnTo>
                  <a:close/>
                </a:path>
              </a:pathLst>
            </a:custGeom>
            <a:solidFill>
              <a:schemeClr val="dk2"/>
            </a:solidFill>
            <a:ln w="75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43"/>
            <p:cNvSpPr/>
            <p:nvPr/>
          </p:nvSpPr>
          <p:spPr>
            <a:xfrm>
              <a:off x="6945550" y="1605525"/>
              <a:ext cx="666500" cy="1245775"/>
            </a:xfrm>
            <a:custGeom>
              <a:avLst/>
              <a:gdLst/>
              <a:ahLst/>
              <a:cxnLst/>
              <a:rect l="l" t="t" r="r" b="b"/>
              <a:pathLst>
                <a:path w="26660" h="49831" extrusionOk="0">
                  <a:moveTo>
                    <a:pt x="1" y="0"/>
                  </a:moveTo>
                  <a:lnTo>
                    <a:pt x="1" y="49831"/>
                  </a:lnTo>
                  <a:lnTo>
                    <a:pt x="26660" y="49831"/>
                  </a:lnTo>
                  <a:lnTo>
                    <a:pt x="26660" y="0"/>
                  </a:lnTo>
                  <a:close/>
                </a:path>
              </a:pathLst>
            </a:custGeom>
            <a:solidFill>
              <a:srgbClr val="6ED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43"/>
            <p:cNvSpPr/>
            <p:nvPr/>
          </p:nvSpPr>
          <p:spPr>
            <a:xfrm>
              <a:off x="6945550" y="1605525"/>
              <a:ext cx="666500" cy="1245775"/>
            </a:xfrm>
            <a:custGeom>
              <a:avLst/>
              <a:gdLst/>
              <a:ahLst/>
              <a:cxnLst/>
              <a:rect l="l" t="t" r="r" b="b"/>
              <a:pathLst>
                <a:path w="26660" h="49831" extrusionOk="0">
                  <a:moveTo>
                    <a:pt x="1" y="0"/>
                  </a:moveTo>
                  <a:lnTo>
                    <a:pt x="1" y="49831"/>
                  </a:lnTo>
                  <a:lnTo>
                    <a:pt x="26660" y="49831"/>
                  </a:lnTo>
                  <a:lnTo>
                    <a:pt x="2666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43"/>
            <p:cNvSpPr/>
            <p:nvPr/>
          </p:nvSpPr>
          <p:spPr>
            <a:xfrm>
              <a:off x="6360400" y="2943500"/>
              <a:ext cx="1789875" cy="681575"/>
            </a:xfrm>
            <a:custGeom>
              <a:avLst/>
              <a:gdLst/>
              <a:ahLst/>
              <a:cxnLst/>
              <a:rect l="l" t="t" r="r" b="b"/>
              <a:pathLst>
                <a:path w="71595" h="27263" extrusionOk="0">
                  <a:moveTo>
                    <a:pt x="1" y="0"/>
                  </a:moveTo>
                  <a:lnTo>
                    <a:pt x="1" y="27263"/>
                  </a:lnTo>
                  <a:lnTo>
                    <a:pt x="71594" y="27263"/>
                  </a:lnTo>
                  <a:lnTo>
                    <a:pt x="71594" y="0"/>
                  </a:lnTo>
                  <a:close/>
                </a:path>
              </a:pathLst>
            </a:custGeom>
            <a:solidFill>
              <a:srgbClr val="6ED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43"/>
            <p:cNvSpPr/>
            <p:nvPr/>
          </p:nvSpPr>
          <p:spPr>
            <a:xfrm>
              <a:off x="6360400" y="2943500"/>
              <a:ext cx="1789875" cy="681575"/>
            </a:xfrm>
            <a:custGeom>
              <a:avLst/>
              <a:gdLst/>
              <a:ahLst/>
              <a:cxnLst/>
              <a:rect l="l" t="t" r="r" b="b"/>
              <a:pathLst>
                <a:path w="71595" h="27263" extrusionOk="0">
                  <a:moveTo>
                    <a:pt x="1" y="0"/>
                  </a:moveTo>
                  <a:lnTo>
                    <a:pt x="1" y="27263"/>
                  </a:lnTo>
                  <a:lnTo>
                    <a:pt x="71594" y="27263"/>
                  </a:lnTo>
                  <a:lnTo>
                    <a:pt x="7159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43"/>
            <p:cNvSpPr/>
            <p:nvPr/>
          </p:nvSpPr>
          <p:spPr>
            <a:xfrm>
              <a:off x="6360400" y="1321325"/>
              <a:ext cx="1789875" cy="165175"/>
            </a:xfrm>
            <a:custGeom>
              <a:avLst/>
              <a:gdLst/>
              <a:ahLst/>
              <a:cxnLst/>
              <a:rect l="l" t="t" r="r" b="b"/>
              <a:pathLst>
                <a:path w="71595" h="6607" extrusionOk="0">
                  <a:moveTo>
                    <a:pt x="1" y="0"/>
                  </a:moveTo>
                  <a:lnTo>
                    <a:pt x="1" y="6606"/>
                  </a:lnTo>
                  <a:lnTo>
                    <a:pt x="71594" y="6606"/>
                  </a:lnTo>
                  <a:lnTo>
                    <a:pt x="71594" y="0"/>
                  </a:lnTo>
                  <a:close/>
                </a:path>
              </a:pathLst>
            </a:custGeom>
            <a:solidFill>
              <a:srgbClr val="6ED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43"/>
            <p:cNvSpPr/>
            <p:nvPr/>
          </p:nvSpPr>
          <p:spPr>
            <a:xfrm>
              <a:off x="6360400" y="1321325"/>
              <a:ext cx="1789875" cy="165175"/>
            </a:xfrm>
            <a:custGeom>
              <a:avLst/>
              <a:gdLst/>
              <a:ahLst/>
              <a:cxnLst/>
              <a:rect l="l" t="t" r="r" b="b"/>
              <a:pathLst>
                <a:path w="71595" h="6607" extrusionOk="0">
                  <a:moveTo>
                    <a:pt x="1" y="0"/>
                  </a:moveTo>
                  <a:lnTo>
                    <a:pt x="1" y="6606"/>
                  </a:lnTo>
                  <a:lnTo>
                    <a:pt x="71594" y="6606"/>
                  </a:lnTo>
                  <a:lnTo>
                    <a:pt x="7159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43"/>
            <p:cNvSpPr/>
            <p:nvPr/>
          </p:nvSpPr>
          <p:spPr>
            <a:xfrm>
              <a:off x="6392250" y="1353175"/>
              <a:ext cx="1732875" cy="72950"/>
            </a:xfrm>
            <a:custGeom>
              <a:avLst/>
              <a:gdLst/>
              <a:ahLst/>
              <a:cxnLst/>
              <a:rect l="l" t="t" r="r" b="b"/>
              <a:pathLst>
                <a:path w="69315" h="2918" extrusionOk="0">
                  <a:moveTo>
                    <a:pt x="1" y="1"/>
                  </a:moveTo>
                  <a:lnTo>
                    <a:pt x="1" y="2918"/>
                  </a:lnTo>
                  <a:lnTo>
                    <a:pt x="69314" y="2918"/>
                  </a:lnTo>
                  <a:lnTo>
                    <a:pt x="693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43"/>
            <p:cNvSpPr/>
            <p:nvPr/>
          </p:nvSpPr>
          <p:spPr>
            <a:xfrm>
              <a:off x="7928925" y="1353175"/>
              <a:ext cx="196200" cy="72950"/>
            </a:xfrm>
            <a:custGeom>
              <a:avLst/>
              <a:gdLst/>
              <a:ahLst/>
              <a:cxnLst/>
              <a:rect l="l" t="t" r="r" b="b"/>
              <a:pathLst>
                <a:path w="7848" h="2918" extrusionOk="0">
                  <a:moveTo>
                    <a:pt x="1" y="1"/>
                  </a:moveTo>
                  <a:lnTo>
                    <a:pt x="1" y="2918"/>
                  </a:lnTo>
                  <a:lnTo>
                    <a:pt x="7847" y="2918"/>
                  </a:lnTo>
                  <a:lnTo>
                    <a:pt x="7847" y="1"/>
                  </a:lnTo>
                  <a:close/>
                </a:path>
              </a:pathLst>
            </a:custGeom>
            <a:solidFill>
              <a:schemeClr val="dk2"/>
            </a:solidFill>
            <a:ln w="75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43"/>
            <p:cNvSpPr/>
            <p:nvPr/>
          </p:nvSpPr>
          <p:spPr>
            <a:xfrm>
              <a:off x="6362075" y="1606350"/>
              <a:ext cx="486275" cy="27700"/>
            </a:xfrm>
            <a:custGeom>
              <a:avLst/>
              <a:gdLst/>
              <a:ahLst/>
              <a:cxnLst/>
              <a:rect l="l" t="t" r="r" b="b"/>
              <a:pathLst>
                <a:path w="19451" h="1108" extrusionOk="0">
                  <a:moveTo>
                    <a:pt x="303" y="1"/>
                  </a:moveTo>
                  <a:lnTo>
                    <a:pt x="1" y="336"/>
                  </a:lnTo>
                  <a:lnTo>
                    <a:pt x="1" y="772"/>
                  </a:lnTo>
                  <a:lnTo>
                    <a:pt x="303" y="1107"/>
                  </a:lnTo>
                  <a:lnTo>
                    <a:pt x="19148" y="1107"/>
                  </a:lnTo>
                  <a:lnTo>
                    <a:pt x="19450" y="772"/>
                  </a:lnTo>
                  <a:lnTo>
                    <a:pt x="19450" y="336"/>
                  </a:lnTo>
                  <a:lnTo>
                    <a:pt x="191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43"/>
            <p:cNvSpPr/>
            <p:nvPr/>
          </p:nvSpPr>
          <p:spPr>
            <a:xfrm>
              <a:off x="6362925" y="1704450"/>
              <a:ext cx="483725" cy="28525"/>
            </a:xfrm>
            <a:custGeom>
              <a:avLst/>
              <a:gdLst/>
              <a:ahLst/>
              <a:cxnLst/>
              <a:rect l="l" t="t" r="r" b="b"/>
              <a:pathLst>
                <a:path w="19349" h="1141" extrusionOk="0">
                  <a:moveTo>
                    <a:pt x="537" y="0"/>
                  </a:moveTo>
                  <a:lnTo>
                    <a:pt x="302" y="34"/>
                  </a:lnTo>
                  <a:lnTo>
                    <a:pt x="0" y="369"/>
                  </a:lnTo>
                  <a:lnTo>
                    <a:pt x="0" y="805"/>
                  </a:lnTo>
                  <a:lnTo>
                    <a:pt x="302" y="1107"/>
                  </a:lnTo>
                  <a:lnTo>
                    <a:pt x="537" y="1140"/>
                  </a:lnTo>
                  <a:lnTo>
                    <a:pt x="18812" y="1140"/>
                  </a:lnTo>
                  <a:lnTo>
                    <a:pt x="19081" y="1107"/>
                  </a:lnTo>
                  <a:lnTo>
                    <a:pt x="19349" y="805"/>
                  </a:lnTo>
                  <a:lnTo>
                    <a:pt x="19349" y="369"/>
                  </a:lnTo>
                  <a:lnTo>
                    <a:pt x="19081" y="34"/>
                  </a:lnTo>
                  <a:lnTo>
                    <a:pt x="1881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43"/>
            <p:cNvSpPr/>
            <p:nvPr/>
          </p:nvSpPr>
          <p:spPr>
            <a:xfrm>
              <a:off x="6362075" y="1803375"/>
              <a:ext cx="486275" cy="28525"/>
            </a:xfrm>
            <a:custGeom>
              <a:avLst/>
              <a:gdLst/>
              <a:ahLst/>
              <a:cxnLst/>
              <a:rect l="l" t="t" r="r" b="b"/>
              <a:pathLst>
                <a:path w="19451" h="1141" extrusionOk="0">
                  <a:moveTo>
                    <a:pt x="571" y="0"/>
                  </a:moveTo>
                  <a:lnTo>
                    <a:pt x="303" y="34"/>
                  </a:lnTo>
                  <a:lnTo>
                    <a:pt x="1" y="335"/>
                  </a:lnTo>
                  <a:lnTo>
                    <a:pt x="1" y="805"/>
                  </a:lnTo>
                  <a:lnTo>
                    <a:pt x="303" y="1107"/>
                  </a:lnTo>
                  <a:lnTo>
                    <a:pt x="571" y="1140"/>
                  </a:lnTo>
                  <a:lnTo>
                    <a:pt x="18846" y="1140"/>
                  </a:lnTo>
                  <a:lnTo>
                    <a:pt x="19148" y="1107"/>
                  </a:lnTo>
                  <a:lnTo>
                    <a:pt x="19450" y="805"/>
                  </a:lnTo>
                  <a:lnTo>
                    <a:pt x="19450" y="335"/>
                  </a:lnTo>
                  <a:lnTo>
                    <a:pt x="19148" y="34"/>
                  </a:lnTo>
                  <a:lnTo>
                    <a:pt x="1884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43"/>
            <p:cNvSpPr/>
            <p:nvPr/>
          </p:nvSpPr>
          <p:spPr>
            <a:xfrm>
              <a:off x="6362925" y="1902275"/>
              <a:ext cx="483725" cy="28550"/>
            </a:xfrm>
            <a:custGeom>
              <a:avLst/>
              <a:gdLst/>
              <a:ahLst/>
              <a:cxnLst/>
              <a:rect l="l" t="t" r="r" b="b"/>
              <a:pathLst>
                <a:path w="19349" h="1142" extrusionOk="0">
                  <a:moveTo>
                    <a:pt x="537" y="1"/>
                  </a:moveTo>
                  <a:lnTo>
                    <a:pt x="302" y="34"/>
                  </a:lnTo>
                  <a:lnTo>
                    <a:pt x="0" y="336"/>
                  </a:lnTo>
                  <a:lnTo>
                    <a:pt x="0" y="772"/>
                  </a:lnTo>
                  <a:lnTo>
                    <a:pt x="302" y="1074"/>
                  </a:lnTo>
                  <a:lnTo>
                    <a:pt x="537" y="1141"/>
                  </a:lnTo>
                  <a:lnTo>
                    <a:pt x="18812" y="1141"/>
                  </a:lnTo>
                  <a:lnTo>
                    <a:pt x="19081" y="1074"/>
                  </a:lnTo>
                  <a:lnTo>
                    <a:pt x="19349" y="772"/>
                  </a:lnTo>
                  <a:lnTo>
                    <a:pt x="19349" y="336"/>
                  </a:lnTo>
                  <a:lnTo>
                    <a:pt x="19081" y="34"/>
                  </a:lnTo>
                  <a:lnTo>
                    <a:pt x="1881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43"/>
            <p:cNvSpPr/>
            <p:nvPr/>
          </p:nvSpPr>
          <p:spPr>
            <a:xfrm>
              <a:off x="6362075" y="2001200"/>
              <a:ext cx="486275" cy="27700"/>
            </a:xfrm>
            <a:custGeom>
              <a:avLst/>
              <a:gdLst/>
              <a:ahLst/>
              <a:cxnLst/>
              <a:rect l="l" t="t" r="r" b="b"/>
              <a:pathLst>
                <a:path w="19451" h="1108" extrusionOk="0">
                  <a:moveTo>
                    <a:pt x="303" y="1"/>
                  </a:moveTo>
                  <a:lnTo>
                    <a:pt x="1" y="336"/>
                  </a:lnTo>
                  <a:lnTo>
                    <a:pt x="1" y="772"/>
                  </a:lnTo>
                  <a:lnTo>
                    <a:pt x="303" y="1107"/>
                  </a:lnTo>
                  <a:lnTo>
                    <a:pt x="19148" y="1107"/>
                  </a:lnTo>
                  <a:lnTo>
                    <a:pt x="19450" y="772"/>
                  </a:lnTo>
                  <a:lnTo>
                    <a:pt x="19450" y="336"/>
                  </a:lnTo>
                  <a:lnTo>
                    <a:pt x="191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43"/>
            <p:cNvSpPr/>
            <p:nvPr/>
          </p:nvSpPr>
          <p:spPr>
            <a:xfrm>
              <a:off x="6362075" y="2099300"/>
              <a:ext cx="486275" cy="28525"/>
            </a:xfrm>
            <a:custGeom>
              <a:avLst/>
              <a:gdLst/>
              <a:ahLst/>
              <a:cxnLst/>
              <a:rect l="l" t="t" r="r" b="b"/>
              <a:pathLst>
                <a:path w="19451" h="1141" extrusionOk="0">
                  <a:moveTo>
                    <a:pt x="571" y="0"/>
                  </a:moveTo>
                  <a:lnTo>
                    <a:pt x="303" y="34"/>
                  </a:lnTo>
                  <a:lnTo>
                    <a:pt x="1" y="336"/>
                  </a:lnTo>
                  <a:lnTo>
                    <a:pt x="1" y="805"/>
                  </a:lnTo>
                  <a:lnTo>
                    <a:pt x="303" y="1107"/>
                  </a:lnTo>
                  <a:lnTo>
                    <a:pt x="571" y="1140"/>
                  </a:lnTo>
                  <a:lnTo>
                    <a:pt x="18846" y="1140"/>
                  </a:lnTo>
                  <a:lnTo>
                    <a:pt x="19148" y="1107"/>
                  </a:lnTo>
                  <a:lnTo>
                    <a:pt x="19450" y="805"/>
                  </a:lnTo>
                  <a:lnTo>
                    <a:pt x="19450" y="336"/>
                  </a:lnTo>
                  <a:lnTo>
                    <a:pt x="19148" y="34"/>
                  </a:lnTo>
                  <a:lnTo>
                    <a:pt x="1884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43"/>
            <p:cNvSpPr/>
            <p:nvPr/>
          </p:nvSpPr>
          <p:spPr>
            <a:xfrm>
              <a:off x="6362925" y="2198225"/>
              <a:ext cx="483725" cy="28525"/>
            </a:xfrm>
            <a:custGeom>
              <a:avLst/>
              <a:gdLst/>
              <a:ahLst/>
              <a:cxnLst/>
              <a:rect l="l" t="t" r="r" b="b"/>
              <a:pathLst>
                <a:path w="19349" h="1141" extrusionOk="0">
                  <a:moveTo>
                    <a:pt x="537" y="0"/>
                  </a:moveTo>
                  <a:lnTo>
                    <a:pt x="302" y="34"/>
                  </a:lnTo>
                  <a:lnTo>
                    <a:pt x="0" y="336"/>
                  </a:lnTo>
                  <a:lnTo>
                    <a:pt x="0" y="771"/>
                  </a:lnTo>
                  <a:lnTo>
                    <a:pt x="302" y="1107"/>
                  </a:lnTo>
                  <a:lnTo>
                    <a:pt x="537" y="1140"/>
                  </a:lnTo>
                  <a:lnTo>
                    <a:pt x="18812" y="1140"/>
                  </a:lnTo>
                  <a:lnTo>
                    <a:pt x="19081" y="1107"/>
                  </a:lnTo>
                  <a:lnTo>
                    <a:pt x="19349" y="771"/>
                  </a:lnTo>
                  <a:lnTo>
                    <a:pt x="19349" y="336"/>
                  </a:lnTo>
                  <a:lnTo>
                    <a:pt x="19081" y="34"/>
                  </a:lnTo>
                  <a:lnTo>
                    <a:pt x="1881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43"/>
            <p:cNvSpPr/>
            <p:nvPr/>
          </p:nvSpPr>
          <p:spPr>
            <a:xfrm>
              <a:off x="6362925" y="2286250"/>
              <a:ext cx="483725" cy="28525"/>
            </a:xfrm>
            <a:custGeom>
              <a:avLst/>
              <a:gdLst/>
              <a:ahLst/>
              <a:cxnLst/>
              <a:rect l="l" t="t" r="r" b="b"/>
              <a:pathLst>
                <a:path w="19349" h="1141" extrusionOk="0">
                  <a:moveTo>
                    <a:pt x="537" y="0"/>
                  </a:moveTo>
                  <a:lnTo>
                    <a:pt x="302" y="34"/>
                  </a:lnTo>
                  <a:lnTo>
                    <a:pt x="0" y="336"/>
                  </a:lnTo>
                  <a:lnTo>
                    <a:pt x="0" y="771"/>
                  </a:lnTo>
                  <a:lnTo>
                    <a:pt x="302" y="1073"/>
                  </a:lnTo>
                  <a:lnTo>
                    <a:pt x="537" y="1140"/>
                  </a:lnTo>
                  <a:lnTo>
                    <a:pt x="18812" y="1140"/>
                  </a:lnTo>
                  <a:lnTo>
                    <a:pt x="19081" y="1073"/>
                  </a:lnTo>
                  <a:lnTo>
                    <a:pt x="19349" y="771"/>
                  </a:lnTo>
                  <a:lnTo>
                    <a:pt x="19349" y="336"/>
                  </a:lnTo>
                  <a:lnTo>
                    <a:pt x="19081" y="34"/>
                  </a:lnTo>
                  <a:lnTo>
                    <a:pt x="1881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43"/>
            <p:cNvSpPr/>
            <p:nvPr/>
          </p:nvSpPr>
          <p:spPr>
            <a:xfrm>
              <a:off x="6362075" y="2384325"/>
              <a:ext cx="486275" cy="28525"/>
            </a:xfrm>
            <a:custGeom>
              <a:avLst/>
              <a:gdLst/>
              <a:ahLst/>
              <a:cxnLst/>
              <a:rect l="l" t="t" r="r" b="b"/>
              <a:pathLst>
                <a:path w="19451" h="1141" extrusionOk="0">
                  <a:moveTo>
                    <a:pt x="571" y="1"/>
                  </a:moveTo>
                  <a:lnTo>
                    <a:pt x="303" y="34"/>
                  </a:lnTo>
                  <a:lnTo>
                    <a:pt x="1" y="336"/>
                  </a:lnTo>
                  <a:lnTo>
                    <a:pt x="1" y="805"/>
                  </a:lnTo>
                  <a:lnTo>
                    <a:pt x="303" y="1107"/>
                  </a:lnTo>
                  <a:lnTo>
                    <a:pt x="571" y="1141"/>
                  </a:lnTo>
                  <a:lnTo>
                    <a:pt x="18846" y="1141"/>
                  </a:lnTo>
                  <a:lnTo>
                    <a:pt x="19148" y="1107"/>
                  </a:lnTo>
                  <a:lnTo>
                    <a:pt x="19450" y="805"/>
                  </a:lnTo>
                  <a:lnTo>
                    <a:pt x="19450" y="336"/>
                  </a:lnTo>
                  <a:lnTo>
                    <a:pt x="19148" y="34"/>
                  </a:lnTo>
                  <a:lnTo>
                    <a:pt x="1884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43"/>
            <p:cNvSpPr/>
            <p:nvPr/>
          </p:nvSpPr>
          <p:spPr>
            <a:xfrm>
              <a:off x="6362925" y="2483250"/>
              <a:ext cx="483725" cy="28525"/>
            </a:xfrm>
            <a:custGeom>
              <a:avLst/>
              <a:gdLst/>
              <a:ahLst/>
              <a:cxnLst/>
              <a:rect l="l" t="t" r="r" b="b"/>
              <a:pathLst>
                <a:path w="19349" h="1141" extrusionOk="0">
                  <a:moveTo>
                    <a:pt x="537" y="1"/>
                  </a:moveTo>
                  <a:lnTo>
                    <a:pt x="302" y="34"/>
                  </a:lnTo>
                  <a:lnTo>
                    <a:pt x="0" y="336"/>
                  </a:lnTo>
                  <a:lnTo>
                    <a:pt x="0" y="772"/>
                  </a:lnTo>
                  <a:lnTo>
                    <a:pt x="302" y="1107"/>
                  </a:lnTo>
                  <a:lnTo>
                    <a:pt x="537" y="1141"/>
                  </a:lnTo>
                  <a:lnTo>
                    <a:pt x="18812" y="1141"/>
                  </a:lnTo>
                  <a:lnTo>
                    <a:pt x="19081" y="1107"/>
                  </a:lnTo>
                  <a:lnTo>
                    <a:pt x="19349" y="772"/>
                  </a:lnTo>
                  <a:lnTo>
                    <a:pt x="19349" y="336"/>
                  </a:lnTo>
                  <a:lnTo>
                    <a:pt x="19081" y="34"/>
                  </a:lnTo>
                  <a:lnTo>
                    <a:pt x="1881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43"/>
            <p:cNvSpPr/>
            <p:nvPr/>
          </p:nvSpPr>
          <p:spPr>
            <a:xfrm>
              <a:off x="6362075" y="2582175"/>
              <a:ext cx="486275" cy="27700"/>
            </a:xfrm>
            <a:custGeom>
              <a:avLst/>
              <a:gdLst/>
              <a:ahLst/>
              <a:cxnLst/>
              <a:rect l="l" t="t" r="r" b="b"/>
              <a:pathLst>
                <a:path w="19451" h="1108" extrusionOk="0">
                  <a:moveTo>
                    <a:pt x="303" y="0"/>
                  </a:moveTo>
                  <a:lnTo>
                    <a:pt x="1" y="336"/>
                  </a:lnTo>
                  <a:lnTo>
                    <a:pt x="1" y="772"/>
                  </a:lnTo>
                  <a:lnTo>
                    <a:pt x="303" y="1107"/>
                  </a:lnTo>
                  <a:lnTo>
                    <a:pt x="19148" y="1107"/>
                  </a:lnTo>
                  <a:lnTo>
                    <a:pt x="19450" y="772"/>
                  </a:lnTo>
                  <a:lnTo>
                    <a:pt x="19450" y="336"/>
                  </a:lnTo>
                  <a:lnTo>
                    <a:pt x="191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43"/>
            <p:cNvSpPr/>
            <p:nvPr/>
          </p:nvSpPr>
          <p:spPr>
            <a:xfrm>
              <a:off x="6362925" y="2680250"/>
              <a:ext cx="483725" cy="28550"/>
            </a:xfrm>
            <a:custGeom>
              <a:avLst/>
              <a:gdLst/>
              <a:ahLst/>
              <a:cxnLst/>
              <a:rect l="l" t="t" r="r" b="b"/>
              <a:pathLst>
                <a:path w="19349" h="1142" extrusionOk="0">
                  <a:moveTo>
                    <a:pt x="537" y="1"/>
                  </a:moveTo>
                  <a:lnTo>
                    <a:pt x="302" y="34"/>
                  </a:lnTo>
                  <a:lnTo>
                    <a:pt x="0" y="370"/>
                  </a:lnTo>
                  <a:lnTo>
                    <a:pt x="0" y="772"/>
                  </a:lnTo>
                  <a:lnTo>
                    <a:pt x="302" y="1108"/>
                  </a:lnTo>
                  <a:lnTo>
                    <a:pt x="537" y="1141"/>
                  </a:lnTo>
                  <a:lnTo>
                    <a:pt x="18812" y="1141"/>
                  </a:lnTo>
                  <a:lnTo>
                    <a:pt x="19081" y="1108"/>
                  </a:lnTo>
                  <a:lnTo>
                    <a:pt x="19349" y="772"/>
                  </a:lnTo>
                  <a:lnTo>
                    <a:pt x="19349" y="370"/>
                  </a:lnTo>
                  <a:lnTo>
                    <a:pt x="19081" y="34"/>
                  </a:lnTo>
                  <a:lnTo>
                    <a:pt x="1881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43"/>
            <p:cNvSpPr/>
            <p:nvPr/>
          </p:nvSpPr>
          <p:spPr>
            <a:xfrm>
              <a:off x="6362075" y="2779175"/>
              <a:ext cx="486275" cy="28525"/>
            </a:xfrm>
            <a:custGeom>
              <a:avLst/>
              <a:gdLst/>
              <a:ahLst/>
              <a:cxnLst/>
              <a:rect l="l" t="t" r="r" b="b"/>
              <a:pathLst>
                <a:path w="19451" h="1141" extrusionOk="0">
                  <a:moveTo>
                    <a:pt x="303" y="1"/>
                  </a:moveTo>
                  <a:lnTo>
                    <a:pt x="1" y="336"/>
                  </a:lnTo>
                  <a:lnTo>
                    <a:pt x="1" y="806"/>
                  </a:lnTo>
                  <a:lnTo>
                    <a:pt x="303" y="1107"/>
                  </a:lnTo>
                  <a:lnTo>
                    <a:pt x="571" y="1141"/>
                  </a:lnTo>
                  <a:lnTo>
                    <a:pt x="18846" y="1141"/>
                  </a:lnTo>
                  <a:lnTo>
                    <a:pt x="19148" y="1107"/>
                  </a:lnTo>
                  <a:lnTo>
                    <a:pt x="19450" y="806"/>
                  </a:lnTo>
                  <a:lnTo>
                    <a:pt x="19450" y="336"/>
                  </a:lnTo>
                  <a:lnTo>
                    <a:pt x="191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43"/>
            <p:cNvSpPr/>
            <p:nvPr/>
          </p:nvSpPr>
          <p:spPr>
            <a:xfrm>
              <a:off x="6362075" y="2878100"/>
              <a:ext cx="486275" cy="27700"/>
            </a:xfrm>
            <a:custGeom>
              <a:avLst/>
              <a:gdLst/>
              <a:ahLst/>
              <a:cxnLst/>
              <a:rect l="l" t="t" r="r" b="b"/>
              <a:pathLst>
                <a:path w="19451" h="1108" extrusionOk="0">
                  <a:moveTo>
                    <a:pt x="303" y="1"/>
                  </a:moveTo>
                  <a:lnTo>
                    <a:pt x="1" y="336"/>
                  </a:lnTo>
                  <a:lnTo>
                    <a:pt x="1" y="772"/>
                  </a:lnTo>
                  <a:lnTo>
                    <a:pt x="303" y="1107"/>
                  </a:lnTo>
                  <a:lnTo>
                    <a:pt x="19148" y="1107"/>
                  </a:lnTo>
                  <a:lnTo>
                    <a:pt x="19450" y="772"/>
                  </a:lnTo>
                  <a:lnTo>
                    <a:pt x="19450" y="336"/>
                  </a:lnTo>
                  <a:lnTo>
                    <a:pt x="191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43"/>
            <p:cNvSpPr/>
            <p:nvPr/>
          </p:nvSpPr>
          <p:spPr>
            <a:xfrm>
              <a:off x="7675750" y="1606350"/>
              <a:ext cx="486250" cy="27700"/>
            </a:xfrm>
            <a:custGeom>
              <a:avLst/>
              <a:gdLst/>
              <a:ahLst/>
              <a:cxnLst/>
              <a:rect l="l" t="t" r="r" b="b"/>
              <a:pathLst>
                <a:path w="19450" h="1108" extrusionOk="0">
                  <a:moveTo>
                    <a:pt x="302" y="1"/>
                  </a:moveTo>
                  <a:lnTo>
                    <a:pt x="0" y="336"/>
                  </a:lnTo>
                  <a:lnTo>
                    <a:pt x="0" y="772"/>
                  </a:lnTo>
                  <a:lnTo>
                    <a:pt x="302" y="1107"/>
                  </a:lnTo>
                  <a:lnTo>
                    <a:pt x="19148" y="1107"/>
                  </a:lnTo>
                  <a:lnTo>
                    <a:pt x="19450" y="772"/>
                  </a:lnTo>
                  <a:lnTo>
                    <a:pt x="19450" y="336"/>
                  </a:lnTo>
                  <a:lnTo>
                    <a:pt x="191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43"/>
            <p:cNvSpPr/>
            <p:nvPr/>
          </p:nvSpPr>
          <p:spPr>
            <a:xfrm>
              <a:off x="7676600" y="1704450"/>
              <a:ext cx="484575" cy="28525"/>
            </a:xfrm>
            <a:custGeom>
              <a:avLst/>
              <a:gdLst/>
              <a:ahLst/>
              <a:cxnLst/>
              <a:rect l="l" t="t" r="r" b="b"/>
              <a:pathLst>
                <a:path w="19383" h="1141" extrusionOk="0">
                  <a:moveTo>
                    <a:pt x="570" y="0"/>
                  </a:moveTo>
                  <a:lnTo>
                    <a:pt x="302" y="34"/>
                  </a:lnTo>
                  <a:lnTo>
                    <a:pt x="0" y="369"/>
                  </a:lnTo>
                  <a:lnTo>
                    <a:pt x="0" y="805"/>
                  </a:lnTo>
                  <a:lnTo>
                    <a:pt x="302" y="1107"/>
                  </a:lnTo>
                  <a:lnTo>
                    <a:pt x="570" y="1140"/>
                  </a:lnTo>
                  <a:lnTo>
                    <a:pt x="18812" y="1140"/>
                  </a:lnTo>
                  <a:lnTo>
                    <a:pt x="19081" y="1107"/>
                  </a:lnTo>
                  <a:lnTo>
                    <a:pt x="19382" y="805"/>
                  </a:lnTo>
                  <a:lnTo>
                    <a:pt x="19382" y="369"/>
                  </a:lnTo>
                  <a:lnTo>
                    <a:pt x="19081" y="34"/>
                  </a:lnTo>
                  <a:lnTo>
                    <a:pt x="1881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43"/>
            <p:cNvSpPr/>
            <p:nvPr/>
          </p:nvSpPr>
          <p:spPr>
            <a:xfrm>
              <a:off x="7675750" y="1803375"/>
              <a:ext cx="486250" cy="28525"/>
            </a:xfrm>
            <a:custGeom>
              <a:avLst/>
              <a:gdLst/>
              <a:ahLst/>
              <a:cxnLst/>
              <a:rect l="l" t="t" r="r" b="b"/>
              <a:pathLst>
                <a:path w="19450" h="1141" extrusionOk="0">
                  <a:moveTo>
                    <a:pt x="604" y="0"/>
                  </a:moveTo>
                  <a:lnTo>
                    <a:pt x="302" y="34"/>
                  </a:lnTo>
                  <a:lnTo>
                    <a:pt x="0" y="335"/>
                  </a:lnTo>
                  <a:lnTo>
                    <a:pt x="0" y="805"/>
                  </a:lnTo>
                  <a:lnTo>
                    <a:pt x="302" y="1107"/>
                  </a:lnTo>
                  <a:lnTo>
                    <a:pt x="604" y="1140"/>
                  </a:lnTo>
                  <a:lnTo>
                    <a:pt x="18846" y="1140"/>
                  </a:lnTo>
                  <a:lnTo>
                    <a:pt x="19148" y="1107"/>
                  </a:lnTo>
                  <a:lnTo>
                    <a:pt x="19450" y="805"/>
                  </a:lnTo>
                  <a:lnTo>
                    <a:pt x="19450" y="335"/>
                  </a:lnTo>
                  <a:lnTo>
                    <a:pt x="19148" y="34"/>
                  </a:lnTo>
                  <a:lnTo>
                    <a:pt x="1884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43"/>
            <p:cNvSpPr/>
            <p:nvPr/>
          </p:nvSpPr>
          <p:spPr>
            <a:xfrm>
              <a:off x="7676600" y="1902275"/>
              <a:ext cx="484575" cy="28550"/>
            </a:xfrm>
            <a:custGeom>
              <a:avLst/>
              <a:gdLst/>
              <a:ahLst/>
              <a:cxnLst/>
              <a:rect l="l" t="t" r="r" b="b"/>
              <a:pathLst>
                <a:path w="19383" h="1142" extrusionOk="0">
                  <a:moveTo>
                    <a:pt x="570" y="1"/>
                  </a:moveTo>
                  <a:lnTo>
                    <a:pt x="302" y="34"/>
                  </a:lnTo>
                  <a:lnTo>
                    <a:pt x="0" y="336"/>
                  </a:lnTo>
                  <a:lnTo>
                    <a:pt x="0" y="772"/>
                  </a:lnTo>
                  <a:lnTo>
                    <a:pt x="302" y="1074"/>
                  </a:lnTo>
                  <a:lnTo>
                    <a:pt x="570" y="1141"/>
                  </a:lnTo>
                  <a:lnTo>
                    <a:pt x="18812" y="1141"/>
                  </a:lnTo>
                  <a:lnTo>
                    <a:pt x="19081" y="1074"/>
                  </a:lnTo>
                  <a:lnTo>
                    <a:pt x="19382" y="772"/>
                  </a:lnTo>
                  <a:lnTo>
                    <a:pt x="19382" y="336"/>
                  </a:lnTo>
                  <a:lnTo>
                    <a:pt x="19081" y="34"/>
                  </a:lnTo>
                  <a:lnTo>
                    <a:pt x="1881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43"/>
            <p:cNvSpPr/>
            <p:nvPr/>
          </p:nvSpPr>
          <p:spPr>
            <a:xfrm>
              <a:off x="7675750" y="2001200"/>
              <a:ext cx="486250" cy="27700"/>
            </a:xfrm>
            <a:custGeom>
              <a:avLst/>
              <a:gdLst/>
              <a:ahLst/>
              <a:cxnLst/>
              <a:rect l="l" t="t" r="r" b="b"/>
              <a:pathLst>
                <a:path w="19450" h="1108" extrusionOk="0">
                  <a:moveTo>
                    <a:pt x="302" y="1"/>
                  </a:moveTo>
                  <a:lnTo>
                    <a:pt x="0" y="336"/>
                  </a:lnTo>
                  <a:lnTo>
                    <a:pt x="0" y="772"/>
                  </a:lnTo>
                  <a:lnTo>
                    <a:pt x="302" y="1107"/>
                  </a:lnTo>
                  <a:lnTo>
                    <a:pt x="19148" y="1107"/>
                  </a:lnTo>
                  <a:lnTo>
                    <a:pt x="19450" y="772"/>
                  </a:lnTo>
                  <a:lnTo>
                    <a:pt x="19450" y="336"/>
                  </a:lnTo>
                  <a:lnTo>
                    <a:pt x="191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43"/>
            <p:cNvSpPr/>
            <p:nvPr/>
          </p:nvSpPr>
          <p:spPr>
            <a:xfrm>
              <a:off x="7675750" y="2099300"/>
              <a:ext cx="486250" cy="28525"/>
            </a:xfrm>
            <a:custGeom>
              <a:avLst/>
              <a:gdLst/>
              <a:ahLst/>
              <a:cxnLst/>
              <a:rect l="l" t="t" r="r" b="b"/>
              <a:pathLst>
                <a:path w="19450" h="1141" extrusionOk="0">
                  <a:moveTo>
                    <a:pt x="604" y="0"/>
                  </a:moveTo>
                  <a:lnTo>
                    <a:pt x="302" y="34"/>
                  </a:lnTo>
                  <a:lnTo>
                    <a:pt x="0" y="336"/>
                  </a:lnTo>
                  <a:lnTo>
                    <a:pt x="0" y="805"/>
                  </a:lnTo>
                  <a:lnTo>
                    <a:pt x="302" y="1107"/>
                  </a:lnTo>
                  <a:lnTo>
                    <a:pt x="604" y="1140"/>
                  </a:lnTo>
                  <a:lnTo>
                    <a:pt x="18846" y="1140"/>
                  </a:lnTo>
                  <a:lnTo>
                    <a:pt x="19148" y="1107"/>
                  </a:lnTo>
                  <a:lnTo>
                    <a:pt x="19450" y="805"/>
                  </a:lnTo>
                  <a:lnTo>
                    <a:pt x="19450" y="336"/>
                  </a:lnTo>
                  <a:lnTo>
                    <a:pt x="19148" y="34"/>
                  </a:lnTo>
                  <a:lnTo>
                    <a:pt x="1884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43"/>
            <p:cNvSpPr/>
            <p:nvPr/>
          </p:nvSpPr>
          <p:spPr>
            <a:xfrm>
              <a:off x="7676600" y="2198225"/>
              <a:ext cx="484575" cy="28525"/>
            </a:xfrm>
            <a:custGeom>
              <a:avLst/>
              <a:gdLst/>
              <a:ahLst/>
              <a:cxnLst/>
              <a:rect l="l" t="t" r="r" b="b"/>
              <a:pathLst>
                <a:path w="19383" h="1141" extrusionOk="0">
                  <a:moveTo>
                    <a:pt x="570" y="0"/>
                  </a:moveTo>
                  <a:lnTo>
                    <a:pt x="302" y="34"/>
                  </a:lnTo>
                  <a:lnTo>
                    <a:pt x="0" y="336"/>
                  </a:lnTo>
                  <a:lnTo>
                    <a:pt x="0" y="771"/>
                  </a:lnTo>
                  <a:lnTo>
                    <a:pt x="302" y="1107"/>
                  </a:lnTo>
                  <a:lnTo>
                    <a:pt x="570" y="1140"/>
                  </a:lnTo>
                  <a:lnTo>
                    <a:pt x="18812" y="1140"/>
                  </a:lnTo>
                  <a:lnTo>
                    <a:pt x="19081" y="1107"/>
                  </a:lnTo>
                  <a:lnTo>
                    <a:pt x="19382" y="771"/>
                  </a:lnTo>
                  <a:lnTo>
                    <a:pt x="19382" y="336"/>
                  </a:lnTo>
                  <a:lnTo>
                    <a:pt x="19081" y="34"/>
                  </a:lnTo>
                  <a:lnTo>
                    <a:pt x="1881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43"/>
            <p:cNvSpPr/>
            <p:nvPr/>
          </p:nvSpPr>
          <p:spPr>
            <a:xfrm>
              <a:off x="7679100" y="2292950"/>
              <a:ext cx="471175" cy="540750"/>
            </a:xfrm>
            <a:custGeom>
              <a:avLst/>
              <a:gdLst/>
              <a:ahLst/>
              <a:cxnLst/>
              <a:rect l="l" t="t" r="r" b="b"/>
              <a:pathLst>
                <a:path w="18847" h="21630" extrusionOk="0">
                  <a:moveTo>
                    <a:pt x="1" y="0"/>
                  </a:moveTo>
                  <a:lnTo>
                    <a:pt x="1" y="21630"/>
                  </a:lnTo>
                  <a:lnTo>
                    <a:pt x="18846" y="21630"/>
                  </a:lnTo>
                  <a:lnTo>
                    <a:pt x="18846" y="0"/>
                  </a:lnTo>
                  <a:close/>
                </a:path>
              </a:pathLst>
            </a:custGeom>
            <a:solidFill>
              <a:srgbClr val="6ED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43"/>
            <p:cNvSpPr/>
            <p:nvPr/>
          </p:nvSpPr>
          <p:spPr>
            <a:xfrm>
              <a:off x="7679100" y="2292950"/>
              <a:ext cx="471175" cy="540750"/>
            </a:xfrm>
            <a:custGeom>
              <a:avLst/>
              <a:gdLst/>
              <a:ahLst/>
              <a:cxnLst/>
              <a:rect l="l" t="t" r="r" b="b"/>
              <a:pathLst>
                <a:path w="18847" h="21630" extrusionOk="0">
                  <a:moveTo>
                    <a:pt x="1" y="0"/>
                  </a:moveTo>
                  <a:lnTo>
                    <a:pt x="1" y="21630"/>
                  </a:lnTo>
                  <a:lnTo>
                    <a:pt x="18846" y="21630"/>
                  </a:lnTo>
                  <a:lnTo>
                    <a:pt x="1884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15" name="Google Shape;1915;p43"/>
          <p:cNvSpPr txBox="1">
            <a:spLocks noGrp="1"/>
          </p:cNvSpPr>
          <p:nvPr>
            <p:ph type="title"/>
          </p:nvPr>
        </p:nvSpPr>
        <p:spPr>
          <a:xfrm>
            <a:off x="317525" y="969900"/>
            <a:ext cx="5629500" cy="872700"/>
          </a:xfrm>
          <a:prstGeom prst="rect">
            <a:avLst/>
          </a:prstGeom>
        </p:spPr>
        <p:txBody>
          <a:bodyPr spcFirstLastPara="1" wrap="square" lIns="91425" tIns="91425" rIns="91425" bIns="91425" anchor="b" anchorCtr="0">
            <a:normAutofit fontScale="90000"/>
          </a:bodyPr>
          <a:lstStyle/>
          <a:p>
            <a:pPr marL="0" lvl="0" indent="0" algn="l" rtl="0">
              <a:spcBef>
                <a:spcPts val="0"/>
              </a:spcBef>
              <a:spcAft>
                <a:spcPts val="0"/>
              </a:spcAft>
              <a:buNone/>
            </a:pPr>
            <a:r>
              <a:rPr lang="en-GB"/>
              <a:t>Extractive - Latent Semantic Analysis, Luhn, KL-Sum &amp; Lex Rank</a:t>
            </a:r>
            <a:endParaRPr>
              <a:solidFill>
                <a:schemeClr val="lt2"/>
              </a:solidFill>
            </a:endParaRPr>
          </a:p>
        </p:txBody>
      </p:sp>
      <p:pic>
        <p:nvPicPr>
          <p:cNvPr id="2" name="Audio 1">
            <a:hlinkClick r:id="" action="ppaction://media"/>
            <a:extLst>
              <a:ext uri="{FF2B5EF4-FFF2-40B4-BE49-F238E27FC236}">
                <a16:creationId xmlns:a16="http://schemas.microsoft.com/office/drawing/2014/main" id="{53CCC792-9AD2-4635-9991-A3613FAA190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4503738"/>
            <a:ext cx="487362" cy="487362"/>
          </a:xfrm>
          <a:prstGeom prst="rect">
            <a:avLst/>
          </a:prstGeom>
        </p:spPr>
      </p:pic>
    </p:spTree>
    <p:extLst>
      <p:ext uri="{BB962C8B-B14F-4D97-AF65-F5344CB8AC3E}">
        <p14:creationId xmlns:p14="http://schemas.microsoft.com/office/powerpoint/2010/main" val="1422191648"/>
      </p:ext>
    </p:extLst>
  </p:cSld>
  <p:clrMapOvr>
    <a:masterClrMapping/>
  </p:clrMapOvr>
  <mc:AlternateContent xmlns:mc="http://schemas.openxmlformats.org/markup-compatibility/2006" xmlns:p14="http://schemas.microsoft.com/office/powerpoint/2010/main">
    <mc:Choice Requires="p14">
      <p:transition spd="slow" p14:dur="2000" advTm="81338"/>
    </mc:Choice>
    <mc:Fallback xmlns="">
      <p:transition spd="slow" advTm="8133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919"/>
        <p:cNvGrpSpPr/>
        <p:nvPr/>
      </p:nvGrpSpPr>
      <p:grpSpPr>
        <a:xfrm>
          <a:off x="0" y="0"/>
          <a:ext cx="0" cy="0"/>
          <a:chOff x="0" y="0"/>
          <a:chExt cx="0" cy="0"/>
        </a:xfrm>
      </p:grpSpPr>
      <p:sp>
        <p:nvSpPr>
          <p:cNvPr id="1920" name="Google Shape;1920;p44"/>
          <p:cNvSpPr/>
          <p:nvPr/>
        </p:nvSpPr>
        <p:spPr>
          <a:xfrm rot="1019727">
            <a:off x="8250993" y="3760750"/>
            <a:ext cx="716930" cy="740740"/>
          </a:xfrm>
          <a:custGeom>
            <a:avLst/>
            <a:gdLst/>
            <a:ahLst/>
            <a:cxnLst/>
            <a:rect l="l" t="t" r="r" b="b"/>
            <a:pathLst>
              <a:path w="45930" h="43598" extrusionOk="0">
                <a:moveTo>
                  <a:pt x="27755" y="0"/>
                </a:moveTo>
                <a:lnTo>
                  <a:pt x="25171" y="206"/>
                </a:lnTo>
                <a:lnTo>
                  <a:pt x="22611" y="663"/>
                </a:lnTo>
                <a:lnTo>
                  <a:pt x="20073" y="1372"/>
                </a:lnTo>
                <a:lnTo>
                  <a:pt x="17581" y="2287"/>
                </a:lnTo>
                <a:lnTo>
                  <a:pt x="15204" y="3407"/>
                </a:lnTo>
                <a:lnTo>
                  <a:pt x="12940" y="4687"/>
                </a:lnTo>
                <a:lnTo>
                  <a:pt x="10837" y="6150"/>
                </a:lnTo>
                <a:lnTo>
                  <a:pt x="8940" y="7728"/>
                </a:lnTo>
                <a:lnTo>
                  <a:pt x="8071" y="8574"/>
                </a:lnTo>
                <a:lnTo>
                  <a:pt x="7408" y="9259"/>
                </a:lnTo>
                <a:lnTo>
                  <a:pt x="6173" y="10700"/>
                </a:lnTo>
                <a:lnTo>
                  <a:pt x="5602" y="11431"/>
                </a:lnTo>
                <a:lnTo>
                  <a:pt x="4710" y="12689"/>
                </a:lnTo>
                <a:lnTo>
                  <a:pt x="3110" y="15524"/>
                </a:lnTo>
                <a:lnTo>
                  <a:pt x="1761" y="18656"/>
                </a:lnTo>
                <a:lnTo>
                  <a:pt x="732" y="22016"/>
                </a:lnTo>
                <a:lnTo>
                  <a:pt x="389" y="23731"/>
                </a:lnTo>
                <a:lnTo>
                  <a:pt x="206" y="24897"/>
                </a:lnTo>
                <a:lnTo>
                  <a:pt x="1" y="27252"/>
                </a:lnTo>
                <a:lnTo>
                  <a:pt x="23" y="29584"/>
                </a:lnTo>
                <a:lnTo>
                  <a:pt x="321" y="31847"/>
                </a:lnTo>
                <a:lnTo>
                  <a:pt x="869" y="34019"/>
                </a:lnTo>
                <a:lnTo>
                  <a:pt x="1738" y="36076"/>
                </a:lnTo>
                <a:lnTo>
                  <a:pt x="2927" y="37974"/>
                </a:lnTo>
                <a:lnTo>
                  <a:pt x="4436" y="39666"/>
                </a:lnTo>
                <a:lnTo>
                  <a:pt x="5350" y="40420"/>
                </a:lnTo>
                <a:lnTo>
                  <a:pt x="5853" y="40786"/>
                </a:lnTo>
                <a:lnTo>
                  <a:pt x="6905" y="41449"/>
                </a:lnTo>
                <a:lnTo>
                  <a:pt x="8551" y="42272"/>
                </a:lnTo>
                <a:lnTo>
                  <a:pt x="10860" y="43049"/>
                </a:lnTo>
                <a:lnTo>
                  <a:pt x="13283" y="43461"/>
                </a:lnTo>
                <a:lnTo>
                  <a:pt x="15775" y="43598"/>
                </a:lnTo>
                <a:lnTo>
                  <a:pt x="18290" y="43484"/>
                </a:lnTo>
                <a:lnTo>
                  <a:pt x="20759" y="43163"/>
                </a:lnTo>
                <a:lnTo>
                  <a:pt x="23160" y="42683"/>
                </a:lnTo>
                <a:lnTo>
                  <a:pt x="24326" y="42386"/>
                </a:lnTo>
                <a:lnTo>
                  <a:pt x="25537" y="42066"/>
                </a:lnTo>
                <a:lnTo>
                  <a:pt x="27915" y="41266"/>
                </a:lnTo>
                <a:lnTo>
                  <a:pt x="29081" y="40832"/>
                </a:lnTo>
                <a:lnTo>
                  <a:pt x="30224" y="40329"/>
                </a:lnTo>
                <a:lnTo>
                  <a:pt x="32464" y="39208"/>
                </a:lnTo>
                <a:lnTo>
                  <a:pt x="34613" y="37905"/>
                </a:lnTo>
                <a:lnTo>
                  <a:pt x="36625" y="36419"/>
                </a:lnTo>
                <a:lnTo>
                  <a:pt x="38500" y="34773"/>
                </a:lnTo>
                <a:lnTo>
                  <a:pt x="40215" y="32967"/>
                </a:lnTo>
                <a:lnTo>
                  <a:pt x="41746" y="31001"/>
                </a:lnTo>
                <a:lnTo>
                  <a:pt x="43072" y="28898"/>
                </a:lnTo>
                <a:lnTo>
                  <a:pt x="43644" y="27778"/>
                </a:lnTo>
                <a:lnTo>
                  <a:pt x="44192" y="26657"/>
                </a:lnTo>
                <a:lnTo>
                  <a:pt x="45015" y="24303"/>
                </a:lnTo>
                <a:lnTo>
                  <a:pt x="45610" y="21856"/>
                </a:lnTo>
                <a:lnTo>
                  <a:pt x="45907" y="19364"/>
                </a:lnTo>
                <a:lnTo>
                  <a:pt x="45930" y="16872"/>
                </a:lnTo>
                <a:lnTo>
                  <a:pt x="45656" y="14381"/>
                </a:lnTo>
                <a:lnTo>
                  <a:pt x="45061" y="11980"/>
                </a:lnTo>
                <a:lnTo>
                  <a:pt x="44192" y="9648"/>
                </a:lnTo>
                <a:lnTo>
                  <a:pt x="43621" y="8528"/>
                </a:lnTo>
                <a:lnTo>
                  <a:pt x="43278" y="7911"/>
                </a:lnTo>
                <a:lnTo>
                  <a:pt x="42501" y="6745"/>
                </a:lnTo>
                <a:lnTo>
                  <a:pt x="41701" y="5693"/>
                </a:lnTo>
                <a:lnTo>
                  <a:pt x="40809" y="4733"/>
                </a:lnTo>
                <a:lnTo>
                  <a:pt x="39391" y="3453"/>
                </a:lnTo>
                <a:lnTo>
                  <a:pt x="37334" y="2104"/>
                </a:lnTo>
                <a:lnTo>
                  <a:pt x="35093" y="1098"/>
                </a:lnTo>
                <a:lnTo>
                  <a:pt x="32739" y="412"/>
                </a:lnTo>
                <a:lnTo>
                  <a:pt x="30270" y="46"/>
                </a:lnTo>
                <a:lnTo>
                  <a:pt x="277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44"/>
          <p:cNvSpPr txBox="1">
            <a:spLocks noGrp="1"/>
          </p:cNvSpPr>
          <p:nvPr>
            <p:ph type="title"/>
          </p:nvPr>
        </p:nvSpPr>
        <p:spPr>
          <a:xfrm>
            <a:off x="263175" y="291475"/>
            <a:ext cx="5629500" cy="8727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GB"/>
              <a:t>Results</a:t>
            </a:r>
            <a:endParaRPr>
              <a:solidFill>
                <a:schemeClr val="lt2"/>
              </a:solidFill>
            </a:endParaRPr>
          </a:p>
        </p:txBody>
      </p:sp>
      <p:pic>
        <p:nvPicPr>
          <p:cNvPr id="1922" name="Google Shape;1922;p44"/>
          <p:cNvPicPr preferRelativeResize="0"/>
          <p:nvPr/>
        </p:nvPicPr>
        <p:blipFill>
          <a:blip r:embed="rId5">
            <a:alphaModFix/>
          </a:blip>
          <a:stretch>
            <a:fillRect/>
          </a:stretch>
        </p:blipFill>
        <p:spPr>
          <a:xfrm>
            <a:off x="152400" y="1205875"/>
            <a:ext cx="8839203" cy="883920"/>
          </a:xfrm>
          <a:prstGeom prst="rect">
            <a:avLst/>
          </a:prstGeom>
          <a:noFill/>
          <a:ln>
            <a:noFill/>
          </a:ln>
        </p:spPr>
      </p:pic>
      <p:sp>
        <p:nvSpPr>
          <p:cNvPr id="1923" name="Google Shape;1923;p44"/>
          <p:cNvSpPr txBox="1"/>
          <p:nvPr/>
        </p:nvSpPr>
        <p:spPr>
          <a:xfrm>
            <a:off x="3413100" y="2014800"/>
            <a:ext cx="20412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900" i="1">
                <a:latin typeface="Poppins"/>
                <a:ea typeface="Poppins"/>
                <a:cs typeface="Poppins"/>
                <a:sym typeface="Poppins"/>
              </a:rPr>
              <a:t>NLTK Word Frequency Summary </a:t>
            </a:r>
            <a:endParaRPr sz="900" i="1">
              <a:latin typeface="Poppins"/>
              <a:ea typeface="Poppins"/>
              <a:cs typeface="Poppins"/>
              <a:sym typeface="Poppins"/>
            </a:endParaRPr>
          </a:p>
        </p:txBody>
      </p:sp>
      <p:pic>
        <p:nvPicPr>
          <p:cNvPr id="1924" name="Google Shape;1924;p44"/>
          <p:cNvPicPr preferRelativeResize="0"/>
          <p:nvPr/>
        </p:nvPicPr>
        <p:blipFill>
          <a:blip r:embed="rId6">
            <a:alphaModFix/>
          </a:blip>
          <a:stretch>
            <a:fillRect/>
          </a:stretch>
        </p:blipFill>
        <p:spPr>
          <a:xfrm>
            <a:off x="152400" y="2337900"/>
            <a:ext cx="8741574" cy="949400"/>
          </a:xfrm>
          <a:prstGeom prst="rect">
            <a:avLst/>
          </a:prstGeom>
          <a:noFill/>
          <a:ln>
            <a:noFill/>
          </a:ln>
        </p:spPr>
      </p:pic>
      <p:sp>
        <p:nvSpPr>
          <p:cNvPr id="1925" name="Google Shape;1925;p44"/>
          <p:cNvSpPr txBox="1"/>
          <p:nvPr/>
        </p:nvSpPr>
        <p:spPr>
          <a:xfrm>
            <a:off x="3413100" y="3315650"/>
            <a:ext cx="20412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900" i="1">
                <a:latin typeface="Poppins"/>
                <a:ea typeface="Poppins"/>
                <a:cs typeface="Poppins"/>
                <a:sym typeface="Poppins"/>
              </a:rPr>
              <a:t>LSA Summary</a:t>
            </a:r>
            <a:endParaRPr sz="900" i="1">
              <a:latin typeface="Poppins"/>
              <a:ea typeface="Poppins"/>
              <a:cs typeface="Poppins"/>
              <a:sym typeface="Poppins"/>
            </a:endParaRPr>
          </a:p>
        </p:txBody>
      </p:sp>
      <p:pic>
        <p:nvPicPr>
          <p:cNvPr id="1926" name="Google Shape;1926;p44"/>
          <p:cNvPicPr preferRelativeResize="0"/>
          <p:nvPr/>
        </p:nvPicPr>
        <p:blipFill>
          <a:blip r:embed="rId7">
            <a:alphaModFix/>
          </a:blip>
          <a:stretch>
            <a:fillRect/>
          </a:stretch>
        </p:blipFill>
        <p:spPr>
          <a:xfrm>
            <a:off x="152400" y="3667100"/>
            <a:ext cx="8839201" cy="1113250"/>
          </a:xfrm>
          <a:prstGeom prst="rect">
            <a:avLst/>
          </a:prstGeom>
          <a:noFill/>
          <a:ln>
            <a:noFill/>
          </a:ln>
        </p:spPr>
      </p:pic>
      <p:sp>
        <p:nvSpPr>
          <p:cNvPr id="1927" name="Google Shape;1927;p44"/>
          <p:cNvSpPr txBox="1"/>
          <p:nvPr/>
        </p:nvSpPr>
        <p:spPr>
          <a:xfrm>
            <a:off x="3413088" y="4780350"/>
            <a:ext cx="20412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900" i="1">
                <a:latin typeface="Poppins"/>
                <a:ea typeface="Poppins"/>
                <a:cs typeface="Poppins"/>
                <a:sym typeface="Poppins"/>
              </a:rPr>
              <a:t>Luhn Summarizer</a:t>
            </a:r>
            <a:endParaRPr sz="900" i="1">
              <a:latin typeface="Poppins"/>
              <a:ea typeface="Poppins"/>
              <a:cs typeface="Poppins"/>
              <a:sym typeface="Poppins"/>
            </a:endParaRPr>
          </a:p>
        </p:txBody>
      </p:sp>
      <p:pic>
        <p:nvPicPr>
          <p:cNvPr id="2" name="Audio 1">
            <a:hlinkClick r:id="" action="ppaction://media"/>
            <a:extLst>
              <a:ext uri="{FF2B5EF4-FFF2-40B4-BE49-F238E27FC236}">
                <a16:creationId xmlns:a16="http://schemas.microsoft.com/office/drawing/2014/main" id="{1F8EA9EA-C6F1-474A-83E0-CB6B7C50C614}"/>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8504238" y="4503738"/>
            <a:ext cx="487362" cy="487362"/>
          </a:xfrm>
          <a:prstGeom prst="rect">
            <a:avLst/>
          </a:prstGeom>
        </p:spPr>
      </p:pic>
    </p:spTree>
    <p:extLst>
      <p:ext uri="{BB962C8B-B14F-4D97-AF65-F5344CB8AC3E}">
        <p14:creationId xmlns:p14="http://schemas.microsoft.com/office/powerpoint/2010/main" val="524548576"/>
      </p:ext>
    </p:extLst>
  </p:cSld>
  <p:clrMapOvr>
    <a:masterClrMapping/>
  </p:clrMapOvr>
  <mc:AlternateContent xmlns:mc="http://schemas.openxmlformats.org/markup-compatibility/2006" xmlns:p14="http://schemas.microsoft.com/office/powerpoint/2010/main">
    <mc:Choice Requires="p14">
      <p:transition spd="slow" p14:dur="2000" advTm="4970"/>
    </mc:Choice>
    <mc:Fallback xmlns="">
      <p:transition spd="slow" advTm="49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931"/>
        <p:cNvGrpSpPr/>
        <p:nvPr/>
      </p:nvGrpSpPr>
      <p:grpSpPr>
        <a:xfrm>
          <a:off x="0" y="0"/>
          <a:ext cx="0" cy="0"/>
          <a:chOff x="0" y="0"/>
          <a:chExt cx="0" cy="0"/>
        </a:xfrm>
      </p:grpSpPr>
      <p:sp>
        <p:nvSpPr>
          <p:cNvPr id="1932" name="Google Shape;1932;p45"/>
          <p:cNvSpPr txBox="1">
            <a:spLocks noGrp="1"/>
          </p:cNvSpPr>
          <p:nvPr>
            <p:ph type="subTitle" idx="1"/>
          </p:nvPr>
        </p:nvSpPr>
        <p:spPr>
          <a:xfrm>
            <a:off x="383725" y="1644225"/>
            <a:ext cx="5259900" cy="3003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000"/>
          </a:p>
          <a:p>
            <a:pPr marL="457200" lvl="0" indent="-317500" algn="just" rtl="0">
              <a:spcBef>
                <a:spcPts val="0"/>
              </a:spcBef>
              <a:spcAft>
                <a:spcPts val="0"/>
              </a:spcAft>
              <a:buSzPts val="1400"/>
              <a:buChar char="●"/>
            </a:pPr>
            <a:r>
              <a:rPr lang="en-GB" sz="1200" b="1">
                <a:solidFill>
                  <a:srgbClr val="202124"/>
                </a:solidFill>
                <a:highlight>
                  <a:srgbClr val="FFFFFF"/>
                </a:highlight>
              </a:rPr>
              <a:t>Summary</a:t>
            </a:r>
            <a:r>
              <a:rPr lang="en-GB" sz="1200">
                <a:solidFill>
                  <a:srgbClr val="202124"/>
                </a:solidFill>
                <a:highlight>
                  <a:srgbClr val="FFFFFF"/>
                </a:highlight>
              </a:rPr>
              <a:t> cohesion: as usually sentences are extracted and just concatenated to each other, there was no smooth transition between ideas/concepts/topics in different sentences. This required to increase the number of top ranked sentences to choose from to get a proper gist of the text.</a:t>
            </a:r>
            <a:endParaRPr sz="1200">
              <a:solidFill>
                <a:srgbClr val="202124"/>
              </a:solidFill>
              <a:highlight>
                <a:srgbClr val="FFFFFF"/>
              </a:highlight>
            </a:endParaRPr>
          </a:p>
          <a:p>
            <a:pPr marL="457200" lvl="0" indent="-304800" algn="just" rtl="0">
              <a:spcBef>
                <a:spcPts val="0"/>
              </a:spcBef>
              <a:spcAft>
                <a:spcPts val="0"/>
              </a:spcAft>
              <a:buClr>
                <a:srgbClr val="202124"/>
              </a:buClr>
              <a:buSzPts val="1200"/>
              <a:buChar char="●"/>
            </a:pPr>
            <a:r>
              <a:rPr lang="en-GB" sz="1200">
                <a:solidFill>
                  <a:srgbClr val="202124"/>
                </a:solidFill>
                <a:highlight>
                  <a:srgbClr val="FFFFFF"/>
                </a:highlight>
              </a:rPr>
              <a:t>This is a performance hit, since training will take more time.</a:t>
            </a:r>
            <a:endParaRPr sz="1200">
              <a:solidFill>
                <a:srgbClr val="202124"/>
              </a:solidFill>
              <a:highlight>
                <a:srgbClr val="FFFFFF"/>
              </a:highlight>
            </a:endParaRPr>
          </a:p>
          <a:p>
            <a:pPr marL="457200" lvl="0" indent="-304800" algn="just" rtl="0">
              <a:spcBef>
                <a:spcPts val="0"/>
              </a:spcBef>
              <a:spcAft>
                <a:spcPts val="0"/>
              </a:spcAft>
              <a:buClr>
                <a:srgbClr val="202124"/>
              </a:buClr>
              <a:buSzPts val="1200"/>
              <a:buChar char="●"/>
            </a:pPr>
            <a:r>
              <a:rPr lang="en-GB" sz="1200">
                <a:solidFill>
                  <a:srgbClr val="202124"/>
                </a:solidFill>
                <a:highlight>
                  <a:srgbClr val="FFFFFF"/>
                </a:highlight>
              </a:rPr>
              <a:t>The order of the sentences is changed, so it’s difficult to get a contextual understanding of the information.</a:t>
            </a:r>
            <a:endParaRPr sz="1200">
              <a:solidFill>
                <a:srgbClr val="202124"/>
              </a:solidFill>
              <a:highlight>
                <a:srgbClr val="FFFFFF"/>
              </a:highlight>
            </a:endParaRPr>
          </a:p>
        </p:txBody>
      </p:sp>
      <p:grpSp>
        <p:nvGrpSpPr>
          <p:cNvPr id="1933" name="Google Shape;1933;p45"/>
          <p:cNvGrpSpPr/>
          <p:nvPr/>
        </p:nvGrpSpPr>
        <p:grpSpPr>
          <a:xfrm>
            <a:off x="7324388" y="691435"/>
            <a:ext cx="195503" cy="216800"/>
            <a:chOff x="2600586" y="-942975"/>
            <a:chExt cx="279251" cy="280502"/>
          </a:xfrm>
        </p:grpSpPr>
        <p:sp>
          <p:nvSpPr>
            <p:cNvPr id="1934" name="Google Shape;1934;p45"/>
            <p:cNvSpPr/>
            <p:nvPr/>
          </p:nvSpPr>
          <p:spPr>
            <a:xfrm>
              <a:off x="2733301" y="-942975"/>
              <a:ext cx="15084" cy="91473"/>
            </a:xfrm>
            <a:custGeom>
              <a:avLst/>
              <a:gdLst/>
              <a:ahLst/>
              <a:cxnLst/>
              <a:rect l="l" t="t" r="r" b="b"/>
              <a:pathLst>
                <a:path w="263" h="1595" extrusionOk="0">
                  <a:moveTo>
                    <a:pt x="1" y="0"/>
                  </a:moveTo>
                  <a:lnTo>
                    <a:pt x="1" y="1594"/>
                  </a:lnTo>
                  <a:lnTo>
                    <a:pt x="263" y="1594"/>
                  </a:lnTo>
                  <a:lnTo>
                    <a:pt x="263" y="0"/>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45"/>
            <p:cNvSpPr/>
            <p:nvPr/>
          </p:nvSpPr>
          <p:spPr>
            <a:xfrm>
              <a:off x="2733301" y="-753947"/>
              <a:ext cx="15084" cy="91473"/>
            </a:xfrm>
            <a:custGeom>
              <a:avLst/>
              <a:gdLst/>
              <a:ahLst/>
              <a:cxnLst/>
              <a:rect l="l" t="t" r="r" b="b"/>
              <a:pathLst>
                <a:path w="263" h="1595" extrusionOk="0">
                  <a:moveTo>
                    <a:pt x="1" y="1"/>
                  </a:moveTo>
                  <a:lnTo>
                    <a:pt x="1" y="1594"/>
                  </a:lnTo>
                  <a:lnTo>
                    <a:pt x="263" y="1594"/>
                  </a:lnTo>
                  <a:lnTo>
                    <a:pt x="263"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45"/>
            <p:cNvSpPr/>
            <p:nvPr/>
          </p:nvSpPr>
          <p:spPr>
            <a:xfrm>
              <a:off x="2789679" y="-811527"/>
              <a:ext cx="90158" cy="16345"/>
            </a:xfrm>
            <a:custGeom>
              <a:avLst/>
              <a:gdLst/>
              <a:ahLst/>
              <a:cxnLst/>
              <a:rect l="l" t="t" r="r" b="b"/>
              <a:pathLst>
                <a:path w="1572" h="285" extrusionOk="0">
                  <a:moveTo>
                    <a:pt x="0" y="1"/>
                  </a:moveTo>
                  <a:lnTo>
                    <a:pt x="0" y="284"/>
                  </a:lnTo>
                  <a:lnTo>
                    <a:pt x="1572" y="284"/>
                  </a:lnTo>
                  <a:lnTo>
                    <a:pt x="1572"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45"/>
            <p:cNvSpPr/>
            <p:nvPr/>
          </p:nvSpPr>
          <p:spPr>
            <a:xfrm>
              <a:off x="2600586" y="-811527"/>
              <a:ext cx="90215" cy="16345"/>
            </a:xfrm>
            <a:custGeom>
              <a:avLst/>
              <a:gdLst/>
              <a:ahLst/>
              <a:cxnLst/>
              <a:rect l="l" t="t" r="r" b="b"/>
              <a:pathLst>
                <a:path w="1573" h="285" extrusionOk="0">
                  <a:moveTo>
                    <a:pt x="1" y="1"/>
                  </a:moveTo>
                  <a:lnTo>
                    <a:pt x="1" y="284"/>
                  </a:lnTo>
                  <a:lnTo>
                    <a:pt x="1573" y="284"/>
                  </a:lnTo>
                  <a:lnTo>
                    <a:pt x="1573"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38" name="Google Shape;1938;p45"/>
          <p:cNvGrpSpPr/>
          <p:nvPr/>
        </p:nvGrpSpPr>
        <p:grpSpPr>
          <a:xfrm>
            <a:off x="5815142" y="1382967"/>
            <a:ext cx="157837" cy="175025"/>
            <a:chOff x="2600577" y="-942975"/>
            <a:chExt cx="225449" cy="226452"/>
          </a:xfrm>
        </p:grpSpPr>
        <p:sp>
          <p:nvSpPr>
            <p:cNvPr id="1939" name="Google Shape;1939;p45"/>
            <p:cNvSpPr/>
            <p:nvPr/>
          </p:nvSpPr>
          <p:spPr>
            <a:xfrm>
              <a:off x="2707723" y="-942975"/>
              <a:ext cx="12178" cy="73849"/>
            </a:xfrm>
            <a:custGeom>
              <a:avLst/>
              <a:gdLst/>
              <a:ahLst/>
              <a:cxnLst/>
              <a:rect l="l" t="t" r="r" b="b"/>
              <a:pathLst>
                <a:path w="263" h="1595" extrusionOk="0">
                  <a:moveTo>
                    <a:pt x="1" y="0"/>
                  </a:moveTo>
                  <a:lnTo>
                    <a:pt x="1" y="1594"/>
                  </a:lnTo>
                  <a:lnTo>
                    <a:pt x="263" y="1594"/>
                  </a:lnTo>
                  <a:lnTo>
                    <a:pt x="263" y="0"/>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45"/>
            <p:cNvSpPr/>
            <p:nvPr/>
          </p:nvSpPr>
          <p:spPr>
            <a:xfrm>
              <a:off x="2707723" y="-790372"/>
              <a:ext cx="12178" cy="73848"/>
            </a:xfrm>
            <a:custGeom>
              <a:avLst/>
              <a:gdLst/>
              <a:ahLst/>
              <a:cxnLst/>
              <a:rect l="l" t="t" r="r" b="b"/>
              <a:pathLst>
                <a:path w="263" h="1595" extrusionOk="0">
                  <a:moveTo>
                    <a:pt x="1" y="1"/>
                  </a:moveTo>
                  <a:lnTo>
                    <a:pt x="1" y="1594"/>
                  </a:lnTo>
                  <a:lnTo>
                    <a:pt x="263" y="1594"/>
                  </a:lnTo>
                  <a:lnTo>
                    <a:pt x="263"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45"/>
            <p:cNvSpPr/>
            <p:nvPr/>
          </p:nvSpPr>
          <p:spPr>
            <a:xfrm>
              <a:off x="2753239" y="-836856"/>
              <a:ext cx="72788" cy="13195"/>
            </a:xfrm>
            <a:custGeom>
              <a:avLst/>
              <a:gdLst/>
              <a:ahLst/>
              <a:cxnLst/>
              <a:rect l="l" t="t" r="r" b="b"/>
              <a:pathLst>
                <a:path w="1572" h="285" extrusionOk="0">
                  <a:moveTo>
                    <a:pt x="0" y="1"/>
                  </a:moveTo>
                  <a:lnTo>
                    <a:pt x="0" y="284"/>
                  </a:lnTo>
                  <a:lnTo>
                    <a:pt x="1572" y="284"/>
                  </a:lnTo>
                  <a:lnTo>
                    <a:pt x="1572"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45"/>
            <p:cNvSpPr/>
            <p:nvPr/>
          </p:nvSpPr>
          <p:spPr>
            <a:xfrm>
              <a:off x="2600577" y="-836856"/>
              <a:ext cx="72834" cy="13195"/>
            </a:xfrm>
            <a:custGeom>
              <a:avLst/>
              <a:gdLst/>
              <a:ahLst/>
              <a:cxnLst/>
              <a:rect l="l" t="t" r="r" b="b"/>
              <a:pathLst>
                <a:path w="1573" h="285" extrusionOk="0">
                  <a:moveTo>
                    <a:pt x="1" y="1"/>
                  </a:moveTo>
                  <a:lnTo>
                    <a:pt x="1" y="284"/>
                  </a:lnTo>
                  <a:lnTo>
                    <a:pt x="1573" y="284"/>
                  </a:lnTo>
                  <a:lnTo>
                    <a:pt x="1573"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3" name="Google Shape;1943;p45"/>
          <p:cNvGrpSpPr/>
          <p:nvPr/>
        </p:nvGrpSpPr>
        <p:grpSpPr>
          <a:xfrm>
            <a:off x="6006357" y="4010978"/>
            <a:ext cx="157837" cy="175025"/>
            <a:chOff x="2600577" y="-942975"/>
            <a:chExt cx="225449" cy="226452"/>
          </a:xfrm>
        </p:grpSpPr>
        <p:sp>
          <p:nvSpPr>
            <p:cNvPr id="1944" name="Google Shape;1944;p45"/>
            <p:cNvSpPr/>
            <p:nvPr/>
          </p:nvSpPr>
          <p:spPr>
            <a:xfrm>
              <a:off x="2707723" y="-942975"/>
              <a:ext cx="12178" cy="73849"/>
            </a:xfrm>
            <a:custGeom>
              <a:avLst/>
              <a:gdLst/>
              <a:ahLst/>
              <a:cxnLst/>
              <a:rect l="l" t="t" r="r" b="b"/>
              <a:pathLst>
                <a:path w="263" h="1595" extrusionOk="0">
                  <a:moveTo>
                    <a:pt x="1" y="0"/>
                  </a:moveTo>
                  <a:lnTo>
                    <a:pt x="1" y="1594"/>
                  </a:lnTo>
                  <a:lnTo>
                    <a:pt x="263" y="1594"/>
                  </a:lnTo>
                  <a:lnTo>
                    <a:pt x="263" y="0"/>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45"/>
            <p:cNvSpPr/>
            <p:nvPr/>
          </p:nvSpPr>
          <p:spPr>
            <a:xfrm>
              <a:off x="2707723" y="-790372"/>
              <a:ext cx="12178" cy="73848"/>
            </a:xfrm>
            <a:custGeom>
              <a:avLst/>
              <a:gdLst/>
              <a:ahLst/>
              <a:cxnLst/>
              <a:rect l="l" t="t" r="r" b="b"/>
              <a:pathLst>
                <a:path w="263" h="1595" extrusionOk="0">
                  <a:moveTo>
                    <a:pt x="1" y="1"/>
                  </a:moveTo>
                  <a:lnTo>
                    <a:pt x="1" y="1594"/>
                  </a:lnTo>
                  <a:lnTo>
                    <a:pt x="263" y="1594"/>
                  </a:lnTo>
                  <a:lnTo>
                    <a:pt x="263"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45"/>
            <p:cNvSpPr/>
            <p:nvPr/>
          </p:nvSpPr>
          <p:spPr>
            <a:xfrm>
              <a:off x="2753239" y="-836856"/>
              <a:ext cx="72788" cy="13195"/>
            </a:xfrm>
            <a:custGeom>
              <a:avLst/>
              <a:gdLst/>
              <a:ahLst/>
              <a:cxnLst/>
              <a:rect l="l" t="t" r="r" b="b"/>
              <a:pathLst>
                <a:path w="1572" h="285" extrusionOk="0">
                  <a:moveTo>
                    <a:pt x="0" y="1"/>
                  </a:moveTo>
                  <a:lnTo>
                    <a:pt x="0" y="284"/>
                  </a:lnTo>
                  <a:lnTo>
                    <a:pt x="1572" y="284"/>
                  </a:lnTo>
                  <a:lnTo>
                    <a:pt x="1572"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45"/>
            <p:cNvSpPr/>
            <p:nvPr/>
          </p:nvSpPr>
          <p:spPr>
            <a:xfrm>
              <a:off x="2600577" y="-836856"/>
              <a:ext cx="72834" cy="13195"/>
            </a:xfrm>
            <a:custGeom>
              <a:avLst/>
              <a:gdLst/>
              <a:ahLst/>
              <a:cxnLst/>
              <a:rect l="l" t="t" r="r" b="b"/>
              <a:pathLst>
                <a:path w="1573" h="285" extrusionOk="0">
                  <a:moveTo>
                    <a:pt x="1" y="1"/>
                  </a:moveTo>
                  <a:lnTo>
                    <a:pt x="1" y="284"/>
                  </a:lnTo>
                  <a:lnTo>
                    <a:pt x="1573" y="284"/>
                  </a:lnTo>
                  <a:lnTo>
                    <a:pt x="1573"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8" name="Google Shape;1948;p45"/>
          <p:cNvGrpSpPr/>
          <p:nvPr/>
        </p:nvGrpSpPr>
        <p:grpSpPr>
          <a:xfrm>
            <a:off x="8817931" y="3221825"/>
            <a:ext cx="157837" cy="175025"/>
            <a:chOff x="2600577" y="-942975"/>
            <a:chExt cx="225449" cy="226452"/>
          </a:xfrm>
        </p:grpSpPr>
        <p:sp>
          <p:nvSpPr>
            <p:cNvPr id="1949" name="Google Shape;1949;p45"/>
            <p:cNvSpPr/>
            <p:nvPr/>
          </p:nvSpPr>
          <p:spPr>
            <a:xfrm>
              <a:off x="2707723" y="-942975"/>
              <a:ext cx="12178" cy="73849"/>
            </a:xfrm>
            <a:custGeom>
              <a:avLst/>
              <a:gdLst/>
              <a:ahLst/>
              <a:cxnLst/>
              <a:rect l="l" t="t" r="r" b="b"/>
              <a:pathLst>
                <a:path w="263" h="1595" extrusionOk="0">
                  <a:moveTo>
                    <a:pt x="1" y="0"/>
                  </a:moveTo>
                  <a:lnTo>
                    <a:pt x="1" y="1594"/>
                  </a:lnTo>
                  <a:lnTo>
                    <a:pt x="263" y="1594"/>
                  </a:lnTo>
                  <a:lnTo>
                    <a:pt x="263" y="0"/>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45"/>
            <p:cNvSpPr/>
            <p:nvPr/>
          </p:nvSpPr>
          <p:spPr>
            <a:xfrm>
              <a:off x="2707723" y="-790372"/>
              <a:ext cx="12178" cy="73848"/>
            </a:xfrm>
            <a:custGeom>
              <a:avLst/>
              <a:gdLst/>
              <a:ahLst/>
              <a:cxnLst/>
              <a:rect l="l" t="t" r="r" b="b"/>
              <a:pathLst>
                <a:path w="263" h="1595" extrusionOk="0">
                  <a:moveTo>
                    <a:pt x="1" y="1"/>
                  </a:moveTo>
                  <a:lnTo>
                    <a:pt x="1" y="1594"/>
                  </a:lnTo>
                  <a:lnTo>
                    <a:pt x="263" y="1594"/>
                  </a:lnTo>
                  <a:lnTo>
                    <a:pt x="263"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45"/>
            <p:cNvSpPr/>
            <p:nvPr/>
          </p:nvSpPr>
          <p:spPr>
            <a:xfrm>
              <a:off x="2753239" y="-836856"/>
              <a:ext cx="72788" cy="13195"/>
            </a:xfrm>
            <a:custGeom>
              <a:avLst/>
              <a:gdLst/>
              <a:ahLst/>
              <a:cxnLst/>
              <a:rect l="l" t="t" r="r" b="b"/>
              <a:pathLst>
                <a:path w="1572" h="285" extrusionOk="0">
                  <a:moveTo>
                    <a:pt x="0" y="1"/>
                  </a:moveTo>
                  <a:lnTo>
                    <a:pt x="0" y="284"/>
                  </a:lnTo>
                  <a:lnTo>
                    <a:pt x="1572" y="284"/>
                  </a:lnTo>
                  <a:lnTo>
                    <a:pt x="1572"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45"/>
            <p:cNvSpPr/>
            <p:nvPr/>
          </p:nvSpPr>
          <p:spPr>
            <a:xfrm>
              <a:off x="2600577" y="-836856"/>
              <a:ext cx="72834" cy="13195"/>
            </a:xfrm>
            <a:custGeom>
              <a:avLst/>
              <a:gdLst/>
              <a:ahLst/>
              <a:cxnLst/>
              <a:rect l="l" t="t" r="r" b="b"/>
              <a:pathLst>
                <a:path w="1573" h="285" extrusionOk="0">
                  <a:moveTo>
                    <a:pt x="1" y="1"/>
                  </a:moveTo>
                  <a:lnTo>
                    <a:pt x="1" y="284"/>
                  </a:lnTo>
                  <a:lnTo>
                    <a:pt x="1573" y="284"/>
                  </a:lnTo>
                  <a:lnTo>
                    <a:pt x="1573"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53" name="Google Shape;1953;p45"/>
          <p:cNvSpPr/>
          <p:nvPr/>
        </p:nvSpPr>
        <p:spPr>
          <a:xfrm rot="1019727">
            <a:off x="8250993" y="3760750"/>
            <a:ext cx="716930" cy="740740"/>
          </a:xfrm>
          <a:custGeom>
            <a:avLst/>
            <a:gdLst/>
            <a:ahLst/>
            <a:cxnLst/>
            <a:rect l="l" t="t" r="r" b="b"/>
            <a:pathLst>
              <a:path w="45930" h="43598" extrusionOk="0">
                <a:moveTo>
                  <a:pt x="27755" y="0"/>
                </a:moveTo>
                <a:lnTo>
                  <a:pt x="25171" y="206"/>
                </a:lnTo>
                <a:lnTo>
                  <a:pt x="22611" y="663"/>
                </a:lnTo>
                <a:lnTo>
                  <a:pt x="20073" y="1372"/>
                </a:lnTo>
                <a:lnTo>
                  <a:pt x="17581" y="2287"/>
                </a:lnTo>
                <a:lnTo>
                  <a:pt x="15204" y="3407"/>
                </a:lnTo>
                <a:lnTo>
                  <a:pt x="12940" y="4687"/>
                </a:lnTo>
                <a:lnTo>
                  <a:pt x="10837" y="6150"/>
                </a:lnTo>
                <a:lnTo>
                  <a:pt x="8940" y="7728"/>
                </a:lnTo>
                <a:lnTo>
                  <a:pt x="8071" y="8574"/>
                </a:lnTo>
                <a:lnTo>
                  <a:pt x="7408" y="9259"/>
                </a:lnTo>
                <a:lnTo>
                  <a:pt x="6173" y="10700"/>
                </a:lnTo>
                <a:lnTo>
                  <a:pt x="5602" y="11431"/>
                </a:lnTo>
                <a:lnTo>
                  <a:pt x="4710" y="12689"/>
                </a:lnTo>
                <a:lnTo>
                  <a:pt x="3110" y="15524"/>
                </a:lnTo>
                <a:lnTo>
                  <a:pt x="1761" y="18656"/>
                </a:lnTo>
                <a:lnTo>
                  <a:pt x="732" y="22016"/>
                </a:lnTo>
                <a:lnTo>
                  <a:pt x="389" y="23731"/>
                </a:lnTo>
                <a:lnTo>
                  <a:pt x="206" y="24897"/>
                </a:lnTo>
                <a:lnTo>
                  <a:pt x="1" y="27252"/>
                </a:lnTo>
                <a:lnTo>
                  <a:pt x="23" y="29584"/>
                </a:lnTo>
                <a:lnTo>
                  <a:pt x="321" y="31847"/>
                </a:lnTo>
                <a:lnTo>
                  <a:pt x="869" y="34019"/>
                </a:lnTo>
                <a:lnTo>
                  <a:pt x="1738" y="36076"/>
                </a:lnTo>
                <a:lnTo>
                  <a:pt x="2927" y="37974"/>
                </a:lnTo>
                <a:lnTo>
                  <a:pt x="4436" y="39666"/>
                </a:lnTo>
                <a:lnTo>
                  <a:pt x="5350" y="40420"/>
                </a:lnTo>
                <a:lnTo>
                  <a:pt x="5853" y="40786"/>
                </a:lnTo>
                <a:lnTo>
                  <a:pt x="6905" y="41449"/>
                </a:lnTo>
                <a:lnTo>
                  <a:pt x="8551" y="42272"/>
                </a:lnTo>
                <a:lnTo>
                  <a:pt x="10860" y="43049"/>
                </a:lnTo>
                <a:lnTo>
                  <a:pt x="13283" y="43461"/>
                </a:lnTo>
                <a:lnTo>
                  <a:pt x="15775" y="43598"/>
                </a:lnTo>
                <a:lnTo>
                  <a:pt x="18290" y="43484"/>
                </a:lnTo>
                <a:lnTo>
                  <a:pt x="20759" y="43163"/>
                </a:lnTo>
                <a:lnTo>
                  <a:pt x="23160" y="42683"/>
                </a:lnTo>
                <a:lnTo>
                  <a:pt x="24326" y="42386"/>
                </a:lnTo>
                <a:lnTo>
                  <a:pt x="25537" y="42066"/>
                </a:lnTo>
                <a:lnTo>
                  <a:pt x="27915" y="41266"/>
                </a:lnTo>
                <a:lnTo>
                  <a:pt x="29081" y="40832"/>
                </a:lnTo>
                <a:lnTo>
                  <a:pt x="30224" y="40329"/>
                </a:lnTo>
                <a:lnTo>
                  <a:pt x="32464" y="39208"/>
                </a:lnTo>
                <a:lnTo>
                  <a:pt x="34613" y="37905"/>
                </a:lnTo>
                <a:lnTo>
                  <a:pt x="36625" y="36419"/>
                </a:lnTo>
                <a:lnTo>
                  <a:pt x="38500" y="34773"/>
                </a:lnTo>
                <a:lnTo>
                  <a:pt x="40215" y="32967"/>
                </a:lnTo>
                <a:lnTo>
                  <a:pt x="41746" y="31001"/>
                </a:lnTo>
                <a:lnTo>
                  <a:pt x="43072" y="28898"/>
                </a:lnTo>
                <a:lnTo>
                  <a:pt x="43644" y="27778"/>
                </a:lnTo>
                <a:lnTo>
                  <a:pt x="44192" y="26657"/>
                </a:lnTo>
                <a:lnTo>
                  <a:pt x="45015" y="24303"/>
                </a:lnTo>
                <a:lnTo>
                  <a:pt x="45610" y="21856"/>
                </a:lnTo>
                <a:lnTo>
                  <a:pt x="45907" y="19364"/>
                </a:lnTo>
                <a:lnTo>
                  <a:pt x="45930" y="16872"/>
                </a:lnTo>
                <a:lnTo>
                  <a:pt x="45656" y="14381"/>
                </a:lnTo>
                <a:lnTo>
                  <a:pt x="45061" y="11980"/>
                </a:lnTo>
                <a:lnTo>
                  <a:pt x="44192" y="9648"/>
                </a:lnTo>
                <a:lnTo>
                  <a:pt x="43621" y="8528"/>
                </a:lnTo>
                <a:lnTo>
                  <a:pt x="43278" y="7911"/>
                </a:lnTo>
                <a:lnTo>
                  <a:pt x="42501" y="6745"/>
                </a:lnTo>
                <a:lnTo>
                  <a:pt x="41701" y="5693"/>
                </a:lnTo>
                <a:lnTo>
                  <a:pt x="40809" y="4733"/>
                </a:lnTo>
                <a:lnTo>
                  <a:pt x="39391" y="3453"/>
                </a:lnTo>
                <a:lnTo>
                  <a:pt x="37334" y="2104"/>
                </a:lnTo>
                <a:lnTo>
                  <a:pt x="35093" y="1098"/>
                </a:lnTo>
                <a:lnTo>
                  <a:pt x="32739" y="412"/>
                </a:lnTo>
                <a:lnTo>
                  <a:pt x="30270" y="46"/>
                </a:lnTo>
                <a:lnTo>
                  <a:pt x="277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54" name="Google Shape;1954;p45"/>
          <p:cNvGrpSpPr/>
          <p:nvPr/>
        </p:nvGrpSpPr>
        <p:grpSpPr>
          <a:xfrm>
            <a:off x="6273159" y="1551866"/>
            <a:ext cx="2639972" cy="2168699"/>
            <a:chOff x="4705525" y="1038800"/>
            <a:chExt cx="3770850" cy="2805925"/>
          </a:xfrm>
        </p:grpSpPr>
        <p:sp>
          <p:nvSpPr>
            <p:cNvPr id="1955" name="Google Shape;1955;p45"/>
            <p:cNvSpPr/>
            <p:nvPr/>
          </p:nvSpPr>
          <p:spPr>
            <a:xfrm>
              <a:off x="4705525" y="1038800"/>
              <a:ext cx="3770850" cy="2805925"/>
            </a:xfrm>
            <a:custGeom>
              <a:avLst/>
              <a:gdLst/>
              <a:ahLst/>
              <a:cxnLst/>
              <a:rect l="l" t="t" r="r" b="b"/>
              <a:pathLst>
                <a:path w="150834" h="112237" extrusionOk="0">
                  <a:moveTo>
                    <a:pt x="100333" y="1"/>
                  </a:moveTo>
                  <a:lnTo>
                    <a:pt x="95403" y="34"/>
                  </a:lnTo>
                  <a:lnTo>
                    <a:pt x="90474" y="235"/>
                  </a:lnTo>
                  <a:lnTo>
                    <a:pt x="83096" y="906"/>
                  </a:lnTo>
                  <a:lnTo>
                    <a:pt x="73372" y="2180"/>
                  </a:lnTo>
                  <a:lnTo>
                    <a:pt x="68677" y="2918"/>
                  </a:lnTo>
                  <a:lnTo>
                    <a:pt x="62440" y="3890"/>
                  </a:lnTo>
                  <a:lnTo>
                    <a:pt x="53218" y="5534"/>
                  </a:lnTo>
                  <a:lnTo>
                    <a:pt x="47149" y="6808"/>
                  </a:lnTo>
                  <a:lnTo>
                    <a:pt x="41146" y="8350"/>
                  </a:lnTo>
                  <a:lnTo>
                    <a:pt x="35278" y="10228"/>
                  </a:lnTo>
                  <a:lnTo>
                    <a:pt x="29477" y="12509"/>
                  </a:lnTo>
                  <a:lnTo>
                    <a:pt x="23809" y="15258"/>
                  </a:lnTo>
                  <a:lnTo>
                    <a:pt x="20993" y="16868"/>
                  </a:lnTo>
                  <a:lnTo>
                    <a:pt x="19215" y="17974"/>
                  </a:lnTo>
                  <a:lnTo>
                    <a:pt x="15896" y="20456"/>
                  </a:lnTo>
                  <a:lnTo>
                    <a:pt x="12811" y="23273"/>
                  </a:lnTo>
                  <a:lnTo>
                    <a:pt x="9994" y="26358"/>
                  </a:lnTo>
                  <a:lnTo>
                    <a:pt x="8753" y="28034"/>
                  </a:lnTo>
                  <a:lnTo>
                    <a:pt x="7512" y="29711"/>
                  </a:lnTo>
                  <a:lnTo>
                    <a:pt x="5299" y="33400"/>
                  </a:lnTo>
                  <a:lnTo>
                    <a:pt x="3388" y="37390"/>
                  </a:lnTo>
                  <a:lnTo>
                    <a:pt x="1812" y="41548"/>
                  </a:lnTo>
                  <a:lnTo>
                    <a:pt x="705" y="45841"/>
                  </a:lnTo>
                  <a:lnTo>
                    <a:pt x="101" y="50234"/>
                  </a:lnTo>
                  <a:lnTo>
                    <a:pt x="1" y="54559"/>
                  </a:lnTo>
                  <a:lnTo>
                    <a:pt x="370" y="57779"/>
                  </a:lnTo>
                  <a:lnTo>
                    <a:pt x="806" y="59858"/>
                  </a:lnTo>
                  <a:lnTo>
                    <a:pt x="1107" y="60897"/>
                  </a:lnTo>
                  <a:lnTo>
                    <a:pt x="1644" y="62607"/>
                  </a:lnTo>
                  <a:lnTo>
                    <a:pt x="3086" y="65726"/>
                  </a:lnTo>
                  <a:lnTo>
                    <a:pt x="4863" y="68476"/>
                  </a:lnTo>
                  <a:lnTo>
                    <a:pt x="7009" y="70890"/>
                  </a:lnTo>
                  <a:lnTo>
                    <a:pt x="9424" y="72969"/>
                  </a:lnTo>
                  <a:lnTo>
                    <a:pt x="12073" y="74780"/>
                  </a:lnTo>
                  <a:lnTo>
                    <a:pt x="14957" y="76356"/>
                  </a:lnTo>
                  <a:lnTo>
                    <a:pt x="18008" y="77664"/>
                  </a:lnTo>
                  <a:lnTo>
                    <a:pt x="21227" y="78770"/>
                  </a:lnTo>
                  <a:lnTo>
                    <a:pt x="24514" y="79709"/>
                  </a:lnTo>
                  <a:lnTo>
                    <a:pt x="29577" y="80816"/>
                  </a:lnTo>
                  <a:lnTo>
                    <a:pt x="39738" y="82392"/>
                  </a:lnTo>
                  <a:lnTo>
                    <a:pt x="45975" y="83163"/>
                  </a:lnTo>
                  <a:lnTo>
                    <a:pt x="48054" y="83499"/>
                  </a:lnTo>
                  <a:lnTo>
                    <a:pt x="52179" y="84672"/>
                  </a:lnTo>
                  <a:lnTo>
                    <a:pt x="56270" y="86315"/>
                  </a:lnTo>
                  <a:lnTo>
                    <a:pt x="60327" y="88361"/>
                  </a:lnTo>
                  <a:lnTo>
                    <a:pt x="66263" y="91815"/>
                  </a:lnTo>
                  <a:lnTo>
                    <a:pt x="73841" y="96577"/>
                  </a:lnTo>
                  <a:lnTo>
                    <a:pt x="77429" y="98723"/>
                  </a:lnTo>
                  <a:lnTo>
                    <a:pt x="79844" y="100098"/>
                  </a:lnTo>
                  <a:lnTo>
                    <a:pt x="85209" y="103049"/>
                  </a:lnTo>
                  <a:lnTo>
                    <a:pt x="91044" y="105966"/>
                  </a:lnTo>
                  <a:lnTo>
                    <a:pt x="97214" y="108615"/>
                  </a:lnTo>
                  <a:lnTo>
                    <a:pt x="101942" y="110258"/>
                  </a:lnTo>
                  <a:lnTo>
                    <a:pt x="105128" y="111097"/>
                  </a:lnTo>
                  <a:lnTo>
                    <a:pt x="108280" y="111767"/>
                  </a:lnTo>
                  <a:lnTo>
                    <a:pt x="111432" y="112136"/>
                  </a:lnTo>
                  <a:lnTo>
                    <a:pt x="114551" y="112237"/>
                  </a:lnTo>
                  <a:lnTo>
                    <a:pt x="117569" y="112036"/>
                  </a:lnTo>
                  <a:lnTo>
                    <a:pt x="120520" y="111465"/>
                  </a:lnTo>
                  <a:lnTo>
                    <a:pt x="123370" y="110493"/>
                  </a:lnTo>
                  <a:lnTo>
                    <a:pt x="124745" y="109856"/>
                  </a:lnTo>
                  <a:lnTo>
                    <a:pt x="125851" y="109252"/>
                  </a:lnTo>
                  <a:lnTo>
                    <a:pt x="127964" y="107944"/>
                  </a:lnTo>
                  <a:lnTo>
                    <a:pt x="129976" y="106402"/>
                  </a:lnTo>
                  <a:lnTo>
                    <a:pt x="131854" y="104725"/>
                  </a:lnTo>
                  <a:lnTo>
                    <a:pt x="133631" y="102914"/>
                  </a:lnTo>
                  <a:lnTo>
                    <a:pt x="135274" y="100970"/>
                  </a:lnTo>
                  <a:lnTo>
                    <a:pt x="137555" y="97851"/>
                  </a:lnTo>
                  <a:lnTo>
                    <a:pt x="140237" y="93357"/>
                  </a:lnTo>
                  <a:lnTo>
                    <a:pt x="142551" y="88663"/>
                  </a:lnTo>
                  <a:lnTo>
                    <a:pt x="144530" y="83868"/>
                  </a:lnTo>
                  <a:lnTo>
                    <a:pt x="146206" y="79106"/>
                  </a:lnTo>
                  <a:lnTo>
                    <a:pt x="146910" y="76826"/>
                  </a:lnTo>
                  <a:lnTo>
                    <a:pt x="147950" y="73204"/>
                  </a:lnTo>
                  <a:lnTo>
                    <a:pt x="149224" y="67604"/>
                  </a:lnTo>
                  <a:lnTo>
                    <a:pt x="149861" y="63781"/>
                  </a:lnTo>
                  <a:lnTo>
                    <a:pt x="150364" y="59958"/>
                  </a:lnTo>
                  <a:lnTo>
                    <a:pt x="150700" y="56102"/>
                  </a:lnTo>
                  <a:lnTo>
                    <a:pt x="150834" y="52212"/>
                  </a:lnTo>
                  <a:lnTo>
                    <a:pt x="150800" y="48356"/>
                  </a:lnTo>
                  <a:lnTo>
                    <a:pt x="150532" y="44499"/>
                  </a:lnTo>
                  <a:lnTo>
                    <a:pt x="150029" y="40710"/>
                  </a:lnTo>
                  <a:lnTo>
                    <a:pt x="149325" y="36954"/>
                  </a:lnTo>
                  <a:lnTo>
                    <a:pt x="148352" y="33266"/>
                  </a:lnTo>
                  <a:lnTo>
                    <a:pt x="147112" y="29644"/>
                  </a:lnTo>
                  <a:lnTo>
                    <a:pt x="145636" y="26157"/>
                  </a:lnTo>
                  <a:lnTo>
                    <a:pt x="143859" y="22736"/>
                  </a:lnTo>
                  <a:lnTo>
                    <a:pt x="141813" y="19483"/>
                  </a:lnTo>
                  <a:lnTo>
                    <a:pt x="140673" y="17907"/>
                  </a:lnTo>
                  <a:lnTo>
                    <a:pt x="139030" y="15828"/>
                  </a:lnTo>
                  <a:lnTo>
                    <a:pt x="135543" y="12207"/>
                  </a:lnTo>
                  <a:lnTo>
                    <a:pt x="131787" y="9122"/>
                  </a:lnTo>
                  <a:lnTo>
                    <a:pt x="127763" y="6540"/>
                  </a:lnTo>
                  <a:lnTo>
                    <a:pt x="123571" y="4461"/>
                  </a:lnTo>
                  <a:lnTo>
                    <a:pt x="119178" y="2851"/>
                  </a:lnTo>
                  <a:lnTo>
                    <a:pt x="114651" y="1610"/>
                  </a:lnTo>
                  <a:lnTo>
                    <a:pt x="109957" y="772"/>
                  </a:lnTo>
                  <a:lnTo>
                    <a:pt x="105195" y="235"/>
                  </a:lnTo>
                  <a:lnTo>
                    <a:pt x="100333" y="1"/>
                  </a:lnTo>
                  <a:close/>
                </a:path>
              </a:pathLst>
            </a:custGeom>
            <a:solidFill>
              <a:srgbClr val="6ED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45"/>
            <p:cNvSpPr/>
            <p:nvPr/>
          </p:nvSpPr>
          <p:spPr>
            <a:xfrm>
              <a:off x="4705525" y="1038800"/>
              <a:ext cx="3770850" cy="2805925"/>
            </a:xfrm>
            <a:custGeom>
              <a:avLst/>
              <a:gdLst/>
              <a:ahLst/>
              <a:cxnLst/>
              <a:rect l="l" t="t" r="r" b="b"/>
              <a:pathLst>
                <a:path w="150834" h="112237" extrusionOk="0">
                  <a:moveTo>
                    <a:pt x="100333" y="1"/>
                  </a:moveTo>
                  <a:lnTo>
                    <a:pt x="95403" y="34"/>
                  </a:lnTo>
                  <a:lnTo>
                    <a:pt x="90474" y="235"/>
                  </a:lnTo>
                  <a:lnTo>
                    <a:pt x="83096" y="906"/>
                  </a:lnTo>
                  <a:lnTo>
                    <a:pt x="73372" y="2180"/>
                  </a:lnTo>
                  <a:lnTo>
                    <a:pt x="68677" y="2918"/>
                  </a:lnTo>
                  <a:lnTo>
                    <a:pt x="62440" y="3890"/>
                  </a:lnTo>
                  <a:lnTo>
                    <a:pt x="53218" y="5534"/>
                  </a:lnTo>
                  <a:lnTo>
                    <a:pt x="47149" y="6808"/>
                  </a:lnTo>
                  <a:lnTo>
                    <a:pt x="41146" y="8350"/>
                  </a:lnTo>
                  <a:lnTo>
                    <a:pt x="35278" y="10228"/>
                  </a:lnTo>
                  <a:lnTo>
                    <a:pt x="29477" y="12509"/>
                  </a:lnTo>
                  <a:lnTo>
                    <a:pt x="23809" y="15258"/>
                  </a:lnTo>
                  <a:lnTo>
                    <a:pt x="20993" y="16868"/>
                  </a:lnTo>
                  <a:lnTo>
                    <a:pt x="19215" y="17974"/>
                  </a:lnTo>
                  <a:lnTo>
                    <a:pt x="15896" y="20456"/>
                  </a:lnTo>
                  <a:lnTo>
                    <a:pt x="12811" y="23273"/>
                  </a:lnTo>
                  <a:lnTo>
                    <a:pt x="9994" y="26358"/>
                  </a:lnTo>
                  <a:lnTo>
                    <a:pt x="8753" y="28034"/>
                  </a:lnTo>
                  <a:lnTo>
                    <a:pt x="7512" y="29711"/>
                  </a:lnTo>
                  <a:lnTo>
                    <a:pt x="5299" y="33400"/>
                  </a:lnTo>
                  <a:lnTo>
                    <a:pt x="3388" y="37390"/>
                  </a:lnTo>
                  <a:lnTo>
                    <a:pt x="1812" y="41548"/>
                  </a:lnTo>
                  <a:lnTo>
                    <a:pt x="705" y="45841"/>
                  </a:lnTo>
                  <a:lnTo>
                    <a:pt x="101" y="50234"/>
                  </a:lnTo>
                  <a:lnTo>
                    <a:pt x="1" y="54559"/>
                  </a:lnTo>
                  <a:lnTo>
                    <a:pt x="370" y="57779"/>
                  </a:lnTo>
                  <a:lnTo>
                    <a:pt x="806" y="59858"/>
                  </a:lnTo>
                  <a:lnTo>
                    <a:pt x="1107" y="60897"/>
                  </a:lnTo>
                  <a:lnTo>
                    <a:pt x="1644" y="62607"/>
                  </a:lnTo>
                  <a:lnTo>
                    <a:pt x="3086" y="65726"/>
                  </a:lnTo>
                  <a:lnTo>
                    <a:pt x="4863" y="68476"/>
                  </a:lnTo>
                  <a:lnTo>
                    <a:pt x="7009" y="70890"/>
                  </a:lnTo>
                  <a:lnTo>
                    <a:pt x="9424" y="72969"/>
                  </a:lnTo>
                  <a:lnTo>
                    <a:pt x="12073" y="74780"/>
                  </a:lnTo>
                  <a:lnTo>
                    <a:pt x="14957" y="76356"/>
                  </a:lnTo>
                  <a:lnTo>
                    <a:pt x="18008" y="77664"/>
                  </a:lnTo>
                  <a:lnTo>
                    <a:pt x="21227" y="78770"/>
                  </a:lnTo>
                  <a:lnTo>
                    <a:pt x="24514" y="79709"/>
                  </a:lnTo>
                  <a:lnTo>
                    <a:pt x="29577" y="80816"/>
                  </a:lnTo>
                  <a:lnTo>
                    <a:pt x="39738" y="82392"/>
                  </a:lnTo>
                  <a:lnTo>
                    <a:pt x="45975" y="83163"/>
                  </a:lnTo>
                  <a:lnTo>
                    <a:pt x="48054" y="83499"/>
                  </a:lnTo>
                  <a:lnTo>
                    <a:pt x="52179" y="84672"/>
                  </a:lnTo>
                  <a:lnTo>
                    <a:pt x="56270" y="86315"/>
                  </a:lnTo>
                  <a:lnTo>
                    <a:pt x="60327" y="88361"/>
                  </a:lnTo>
                  <a:lnTo>
                    <a:pt x="66263" y="91815"/>
                  </a:lnTo>
                  <a:lnTo>
                    <a:pt x="73841" y="96577"/>
                  </a:lnTo>
                  <a:lnTo>
                    <a:pt x="77429" y="98723"/>
                  </a:lnTo>
                  <a:lnTo>
                    <a:pt x="79844" y="100098"/>
                  </a:lnTo>
                  <a:lnTo>
                    <a:pt x="85209" y="103049"/>
                  </a:lnTo>
                  <a:lnTo>
                    <a:pt x="91044" y="105966"/>
                  </a:lnTo>
                  <a:lnTo>
                    <a:pt x="97214" y="108615"/>
                  </a:lnTo>
                  <a:lnTo>
                    <a:pt x="101942" y="110258"/>
                  </a:lnTo>
                  <a:lnTo>
                    <a:pt x="105128" y="111097"/>
                  </a:lnTo>
                  <a:lnTo>
                    <a:pt x="108280" y="111767"/>
                  </a:lnTo>
                  <a:lnTo>
                    <a:pt x="111432" y="112136"/>
                  </a:lnTo>
                  <a:lnTo>
                    <a:pt x="114551" y="112237"/>
                  </a:lnTo>
                  <a:lnTo>
                    <a:pt x="117569" y="112036"/>
                  </a:lnTo>
                  <a:lnTo>
                    <a:pt x="120520" y="111465"/>
                  </a:lnTo>
                  <a:lnTo>
                    <a:pt x="123370" y="110493"/>
                  </a:lnTo>
                  <a:lnTo>
                    <a:pt x="124745" y="109856"/>
                  </a:lnTo>
                  <a:lnTo>
                    <a:pt x="125851" y="109252"/>
                  </a:lnTo>
                  <a:lnTo>
                    <a:pt x="127964" y="107944"/>
                  </a:lnTo>
                  <a:lnTo>
                    <a:pt x="129976" y="106402"/>
                  </a:lnTo>
                  <a:lnTo>
                    <a:pt x="131854" y="104725"/>
                  </a:lnTo>
                  <a:lnTo>
                    <a:pt x="133631" y="102914"/>
                  </a:lnTo>
                  <a:lnTo>
                    <a:pt x="135274" y="100970"/>
                  </a:lnTo>
                  <a:lnTo>
                    <a:pt x="137555" y="97851"/>
                  </a:lnTo>
                  <a:lnTo>
                    <a:pt x="140237" y="93357"/>
                  </a:lnTo>
                  <a:lnTo>
                    <a:pt x="142551" y="88663"/>
                  </a:lnTo>
                  <a:lnTo>
                    <a:pt x="144530" y="83868"/>
                  </a:lnTo>
                  <a:lnTo>
                    <a:pt x="146206" y="79106"/>
                  </a:lnTo>
                  <a:lnTo>
                    <a:pt x="146910" y="76826"/>
                  </a:lnTo>
                  <a:lnTo>
                    <a:pt x="147950" y="73204"/>
                  </a:lnTo>
                  <a:lnTo>
                    <a:pt x="149224" y="67604"/>
                  </a:lnTo>
                  <a:lnTo>
                    <a:pt x="149861" y="63781"/>
                  </a:lnTo>
                  <a:lnTo>
                    <a:pt x="150364" y="59958"/>
                  </a:lnTo>
                  <a:lnTo>
                    <a:pt x="150700" y="56102"/>
                  </a:lnTo>
                  <a:lnTo>
                    <a:pt x="150834" y="52212"/>
                  </a:lnTo>
                  <a:lnTo>
                    <a:pt x="150800" y="48356"/>
                  </a:lnTo>
                  <a:lnTo>
                    <a:pt x="150532" y="44499"/>
                  </a:lnTo>
                  <a:lnTo>
                    <a:pt x="150029" y="40710"/>
                  </a:lnTo>
                  <a:lnTo>
                    <a:pt x="149325" y="36954"/>
                  </a:lnTo>
                  <a:lnTo>
                    <a:pt x="148352" y="33266"/>
                  </a:lnTo>
                  <a:lnTo>
                    <a:pt x="147112" y="29644"/>
                  </a:lnTo>
                  <a:lnTo>
                    <a:pt x="145636" y="26157"/>
                  </a:lnTo>
                  <a:lnTo>
                    <a:pt x="143859" y="22736"/>
                  </a:lnTo>
                  <a:lnTo>
                    <a:pt x="141813" y="19483"/>
                  </a:lnTo>
                  <a:lnTo>
                    <a:pt x="140673" y="17907"/>
                  </a:lnTo>
                  <a:lnTo>
                    <a:pt x="139030" y="15828"/>
                  </a:lnTo>
                  <a:lnTo>
                    <a:pt x="135543" y="12207"/>
                  </a:lnTo>
                  <a:lnTo>
                    <a:pt x="131787" y="9122"/>
                  </a:lnTo>
                  <a:lnTo>
                    <a:pt x="127763" y="6540"/>
                  </a:lnTo>
                  <a:lnTo>
                    <a:pt x="123571" y="4461"/>
                  </a:lnTo>
                  <a:lnTo>
                    <a:pt x="119178" y="2851"/>
                  </a:lnTo>
                  <a:lnTo>
                    <a:pt x="114651" y="1610"/>
                  </a:lnTo>
                  <a:lnTo>
                    <a:pt x="109957" y="772"/>
                  </a:lnTo>
                  <a:lnTo>
                    <a:pt x="105195" y="235"/>
                  </a:lnTo>
                  <a:lnTo>
                    <a:pt x="1003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45"/>
            <p:cNvSpPr/>
            <p:nvPr/>
          </p:nvSpPr>
          <p:spPr>
            <a:xfrm>
              <a:off x="4921825" y="1061425"/>
              <a:ext cx="1898000" cy="2407725"/>
            </a:xfrm>
            <a:custGeom>
              <a:avLst/>
              <a:gdLst/>
              <a:ahLst/>
              <a:cxnLst/>
              <a:rect l="l" t="t" r="r" b="b"/>
              <a:pathLst>
                <a:path w="75920" h="96309" extrusionOk="0">
                  <a:moveTo>
                    <a:pt x="0" y="1"/>
                  </a:moveTo>
                  <a:lnTo>
                    <a:pt x="0" y="96309"/>
                  </a:lnTo>
                  <a:lnTo>
                    <a:pt x="75920" y="96309"/>
                  </a:lnTo>
                  <a:lnTo>
                    <a:pt x="75920" y="1"/>
                  </a:lnTo>
                  <a:close/>
                </a:path>
              </a:pathLst>
            </a:custGeom>
            <a:solidFill>
              <a:schemeClr val="lt2"/>
            </a:solidFill>
            <a:ln w="75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45"/>
            <p:cNvSpPr/>
            <p:nvPr/>
          </p:nvSpPr>
          <p:spPr>
            <a:xfrm>
              <a:off x="4921825" y="1061425"/>
              <a:ext cx="1898000" cy="143400"/>
            </a:xfrm>
            <a:custGeom>
              <a:avLst/>
              <a:gdLst/>
              <a:ahLst/>
              <a:cxnLst/>
              <a:rect l="l" t="t" r="r" b="b"/>
              <a:pathLst>
                <a:path w="75920" h="5736" extrusionOk="0">
                  <a:moveTo>
                    <a:pt x="0" y="1"/>
                  </a:moveTo>
                  <a:lnTo>
                    <a:pt x="0" y="5735"/>
                  </a:lnTo>
                  <a:lnTo>
                    <a:pt x="75920" y="5735"/>
                  </a:lnTo>
                  <a:lnTo>
                    <a:pt x="75920" y="1"/>
                  </a:lnTo>
                  <a:close/>
                </a:path>
              </a:pathLst>
            </a:custGeom>
            <a:solidFill>
              <a:schemeClr val="dk2"/>
            </a:solidFill>
            <a:ln w="75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45"/>
            <p:cNvSpPr/>
            <p:nvPr/>
          </p:nvSpPr>
          <p:spPr>
            <a:xfrm>
              <a:off x="4976325" y="2740625"/>
              <a:ext cx="320250" cy="680750"/>
            </a:xfrm>
            <a:custGeom>
              <a:avLst/>
              <a:gdLst/>
              <a:ahLst/>
              <a:cxnLst/>
              <a:rect l="l" t="t" r="r" b="b"/>
              <a:pathLst>
                <a:path w="12810" h="27230" extrusionOk="0">
                  <a:moveTo>
                    <a:pt x="0" y="0"/>
                  </a:moveTo>
                  <a:lnTo>
                    <a:pt x="0" y="27229"/>
                  </a:lnTo>
                  <a:lnTo>
                    <a:pt x="12810" y="27229"/>
                  </a:lnTo>
                  <a:lnTo>
                    <a:pt x="12810" y="0"/>
                  </a:lnTo>
                  <a:close/>
                </a:path>
              </a:pathLst>
            </a:custGeom>
            <a:solidFill>
              <a:srgbClr val="6ED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45"/>
            <p:cNvSpPr/>
            <p:nvPr/>
          </p:nvSpPr>
          <p:spPr>
            <a:xfrm>
              <a:off x="4976325" y="2740625"/>
              <a:ext cx="320250" cy="680750"/>
            </a:xfrm>
            <a:custGeom>
              <a:avLst/>
              <a:gdLst/>
              <a:ahLst/>
              <a:cxnLst/>
              <a:rect l="l" t="t" r="r" b="b"/>
              <a:pathLst>
                <a:path w="12810" h="27230" extrusionOk="0">
                  <a:moveTo>
                    <a:pt x="0" y="0"/>
                  </a:moveTo>
                  <a:lnTo>
                    <a:pt x="0" y="27229"/>
                  </a:lnTo>
                  <a:lnTo>
                    <a:pt x="12810" y="27229"/>
                  </a:lnTo>
                  <a:lnTo>
                    <a:pt x="1281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45"/>
            <p:cNvSpPr/>
            <p:nvPr/>
          </p:nvSpPr>
          <p:spPr>
            <a:xfrm>
              <a:off x="5325900" y="2740625"/>
              <a:ext cx="321100" cy="680750"/>
            </a:xfrm>
            <a:custGeom>
              <a:avLst/>
              <a:gdLst/>
              <a:ahLst/>
              <a:cxnLst/>
              <a:rect l="l" t="t" r="r" b="b"/>
              <a:pathLst>
                <a:path w="12844" h="27230" extrusionOk="0">
                  <a:moveTo>
                    <a:pt x="0" y="0"/>
                  </a:moveTo>
                  <a:lnTo>
                    <a:pt x="0" y="27229"/>
                  </a:lnTo>
                  <a:lnTo>
                    <a:pt x="12844" y="27229"/>
                  </a:lnTo>
                  <a:lnTo>
                    <a:pt x="12844" y="0"/>
                  </a:lnTo>
                  <a:close/>
                </a:path>
              </a:pathLst>
            </a:custGeom>
            <a:solidFill>
              <a:srgbClr val="6ED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45"/>
            <p:cNvSpPr/>
            <p:nvPr/>
          </p:nvSpPr>
          <p:spPr>
            <a:xfrm>
              <a:off x="5325900" y="2740625"/>
              <a:ext cx="321100" cy="680750"/>
            </a:xfrm>
            <a:custGeom>
              <a:avLst/>
              <a:gdLst/>
              <a:ahLst/>
              <a:cxnLst/>
              <a:rect l="l" t="t" r="r" b="b"/>
              <a:pathLst>
                <a:path w="12844" h="27230" extrusionOk="0">
                  <a:moveTo>
                    <a:pt x="0" y="0"/>
                  </a:moveTo>
                  <a:lnTo>
                    <a:pt x="0" y="27229"/>
                  </a:lnTo>
                  <a:lnTo>
                    <a:pt x="12844" y="27229"/>
                  </a:lnTo>
                  <a:lnTo>
                    <a:pt x="1284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45"/>
            <p:cNvSpPr/>
            <p:nvPr/>
          </p:nvSpPr>
          <p:spPr>
            <a:xfrm>
              <a:off x="5697275" y="2740625"/>
              <a:ext cx="321125" cy="680750"/>
            </a:xfrm>
            <a:custGeom>
              <a:avLst/>
              <a:gdLst/>
              <a:ahLst/>
              <a:cxnLst/>
              <a:rect l="l" t="t" r="r" b="b"/>
              <a:pathLst>
                <a:path w="12845" h="27230" extrusionOk="0">
                  <a:moveTo>
                    <a:pt x="1" y="0"/>
                  </a:moveTo>
                  <a:lnTo>
                    <a:pt x="1" y="27229"/>
                  </a:lnTo>
                  <a:lnTo>
                    <a:pt x="12844" y="27229"/>
                  </a:lnTo>
                  <a:lnTo>
                    <a:pt x="12844" y="0"/>
                  </a:lnTo>
                  <a:close/>
                </a:path>
              </a:pathLst>
            </a:custGeom>
            <a:solidFill>
              <a:srgbClr val="6ED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45"/>
            <p:cNvSpPr/>
            <p:nvPr/>
          </p:nvSpPr>
          <p:spPr>
            <a:xfrm>
              <a:off x="5697275" y="2740625"/>
              <a:ext cx="321125" cy="680750"/>
            </a:xfrm>
            <a:custGeom>
              <a:avLst/>
              <a:gdLst/>
              <a:ahLst/>
              <a:cxnLst/>
              <a:rect l="l" t="t" r="r" b="b"/>
              <a:pathLst>
                <a:path w="12845" h="27230" extrusionOk="0">
                  <a:moveTo>
                    <a:pt x="1" y="0"/>
                  </a:moveTo>
                  <a:lnTo>
                    <a:pt x="1" y="27229"/>
                  </a:lnTo>
                  <a:lnTo>
                    <a:pt x="12844" y="27229"/>
                  </a:lnTo>
                  <a:lnTo>
                    <a:pt x="1284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45"/>
            <p:cNvSpPr/>
            <p:nvPr/>
          </p:nvSpPr>
          <p:spPr>
            <a:xfrm>
              <a:off x="6069500" y="2740625"/>
              <a:ext cx="321100" cy="680750"/>
            </a:xfrm>
            <a:custGeom>
              <a:avLst/>
              <a:gdLst/>
              <a:ahLst/>
              <a:cxnLst/>
              <a:rect l="l" t="t" r="r" b="b"/>
              <a:pathLst>
                <a:path w="12844" h="27230" extrusionOk="0">
                  <a:moveTo>
                    <a:pt x="1" y="0"/>
                  </a:moveTo>
                  <a:lnTo>
                    <a:pt x="1" y="27229"/>
                  </a:lnTo>
                  <a:lnTo>
                    <a:pt x="12844" y="27229"/>
                  </a:lnTo>
                  <a:lnTo>
                    <a:pt x="12844" y="0"/>
                  </a:lnTo>
                  <a:close/>
                </a:path>
              </a:pathLst>
            </a:custGeom>
            <a:solidFill>
              <a:srgbClr val="6ED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45"/>
            <p:cNvSpPr/>
            <p:nvPr/>
          </p:nvSpPr>
          <p:spPr>
            <a:xfrm>
              <a:off x="6069500" y="2740625"/>
              <a:ext cx="321100" cy="680750"/>
            </a:xfrm>
            <a:custGeom>
              <a:avLst/>
              <a:gdLst/>
              <a:ahLst/>
              <a:cxnLst/>
              <a:rect l="l" t="t" r="r" b="b"/>
              <a:pathLst>
                <a:path w="12844" h="27230" extrusionOk="0">
                  <a:moveTo>
                    <a:pt x="1" y="0"/>
                  </a:moveTo>
                  <a:lnTo>
                    <a:pt x="1" y="27229"/>
                  </a:lnTo>
                  <a:lnTo>
                    <a:pt x="12844" y="27229"/>
                  </a:lnTo>
                  <a:lnTo>
                    <a:pt x="1284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45"/>
            <p:cNvSpPr/>
            <p:nvPr/>
          </p:nvSpPr>
          <p:spPr>
            <a:xfrm>
              <a:off x="6450100" y="2740625"/>
              <a:ext cx="321100" cy="680750"/>
            </a:xfrm>
            <a:custGeom>
              <a:avLst/>
              <a:gdLst/>
              <a:ahLst/>
              <a:cxnLst/>
              <a:rect l="l" t="t" r="r" b="b"/>
              <a:pathLst>
                <a:path w="12844" h="27230" extrusionOk="0">
                  <a:moveTo>
                    <a:pt x="1" y="0"/>
                  </a:moveTo>
                  <a:lnTo>
                    <a:pt x="1" y="27229"/>
                  </a:lnTo>
                  <a:lnTo>
                    <a:pt x="12844" y="27229"/>
                  </a:lnTo>
                  <a:lnTo>
                    <a:pt x="12844" y="0"/>
                  </a:lnTo>
                  <a:close/>
                </a:path>
              </a:pathLst>
            </a:custGeom>
            <a:solidFill>
              <a:srgbClr val="FFFFFF"/>
            </a:solidFill>
            <a:ln w="75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45"/>
            <p:cNvSpPr/>
            <p:nvPr/>
          </p:nvSpPr>
          <p:spPr>
            <a:xfrm>
              <a:off x="4976325" y="1117600"/>
              <a:ext cx="1789850" cy="165175"/>
            </a:xfrm>
            <a:custGeom>
              <a:avLst/>
              <a:gdLst/>
              <a:ahLst/>
              <a:cxnLst/>
              <a:rect l="l" t="t" r="r" b="b"/>
              <a:pathLst>
                <a:path w="71594" h="6607" extrusionOk="0">
                  <a:moveTo>
                    <a:pt x="0" y="1"/>
                  </a:moveTo>
                  <a:lnTo>
                    <a:pt x="0" y="6607"/>
                  </a:lnTo>
                  <a:lnTo>
                    <a:pt x="71594" y="6607"/>
                  </a:lnTo>
                  <a:lnTo>
                    <a:pt x="71594" y="1"/>
                  </a:lnTo>
                  <a:close/>
                </a:path>
              </a:pathLst>
            </a:custGeom>
            <a:solidFill>
              <a:srgbClr val="6ED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45"/>
            <p:cNvSpPr/>
            <p:nvPr/>
          </p:nvSpPr>
          <p:spPr>
            <a:xfrm>
              <a:off x="4976325" y="1117600"/>
              <a:ext cx="1789850" cy="165175"/>
            </a:xfrm>
            <a:custGeom>
              <a:avLst/>
              <a:gdLst/>
              <a:ahLst/>
              <a:cxnLst/>
              <a:rect l="l" t="t" r="r" b="b"/>
              <a:pathLst>
                <a:path w="71594" h="6607" extrusionOk="0">
                  <a:moveTo>
                    <a:pt x="0" y="1"/>
                  </a:moveTo>
                  <a:lnTo>
                    <a:pt x="0" y="6607"/>
                  </a:lnTo>
                  <a:lnTo>
                    <a:pt x="71594" y="6607"/>
                  </a:lnTo>
                  <a:lnTo>
                    <a:pt x="7159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45"/>
            <p:cNvSpPr/>
            <p:nvPr/>
          </p:nvSpPr>
          <p:spPr>
            <a:xfrm>
              <a:off x="5008175" y="1149450"/>
              <a:ext cx="1732850" cy="73800"/>
            </a:xfrm>
            <a:custGeom>
              <a:avLst/>
              <a:gdLst/>
              <a:ahLst/>
              <a:cxnLst/>
              <a:rect l="l" t="t" r="r" b="b"/>
              <a:pathLst>
                <a:path w="69314" h="2952" extrusionOk="0">
                  <a:moveTo>
                    <a:pt x="0" y="1"/>
                  </a:moveTo>
                  <a:lnTo>
                    <a:pt x="0" y="2952"/>
                  </a:lnTo>
                  <a:lnTo>
                    <a:pt x="69314" y="2952"/>
                  </a:lnTo>
                  <a:lnTo>
                    <a:pt x="693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45"/>
            <p:cNvSpPr/>
            <p:nvPr/>
          </p:nvSpPr>
          <p:spPr>
            <a:xfrm>
              <a:off x="6544825" y="1149450"/>
              <a:ext cx="196200" cy="73800"/>
            </a:xfrm>
            <a:custGeom>
              <a:avLst/>
              <a:gdLst/>
              <a:ahLst/>
              <a:cxnLst/>
              <a:rect l="l" t="t" r="r" b="b"/>
              <a:pathLst>
                <a:path w="7848" h="2952" extrusionOk="0">
                  <a:moveTo>
                    <a:pt x="1" y="1"/>
                  </a:moveTo>
                  <a:lnTo>
                    <a:pt x="1" y="2952"/>
                  </a:lnTo>
                  <a:lnTo>
                    <a:pt x="7848" y="2952"/>
                  </a:lnTo>
                  <a:lnTo>
                    <a:pt x="7848" y="1"/>
                  </a:lnTo>
                  <a:close/>
                </a:path>
              </a:pathLst>
            </a:custGeom>
            <a:solidFill>
              <a:schemeClr val="dk2"/>
            </a:solidFill>
            <a:ln w="75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45"/>
            <p:cNvSpPr/>
            <p:nvPr/>
          </p:nvSpPr>
          <p:spPr>
            <a:xfrm>
              <a:off x="5392125" y="1402650"/>
              <a:ext cx="394050" cy="28525"/>
            </a:xfrm>
            <a:custGeom>
              <a:avLst/>
              <a:gdLst/>
              <a:ahLst/>
              <a:cxnLst/>
              <a:rect l="l" t="t" r="r" b="b"/>
              <a:pathLst>
                <a:path w="15762" h="1141" extrusionOk="0">
                  <a:moveTo>
                    <a:pt x="571" y="0"/>
                  </a:moveTo>
                  <a:lnTo>
                    <a:pt x="302" y="34"/>
                  </a:lnTo>
                  <a:lnTo>
                    <a:pt x="1" y="335"/>
                  </a:lnTo>
                  <a:lnTo>
                    <a:pt x="1" y="771"/>
                  </a:lnTo>
                  <a:lnTo>
                    <a:pt x="302" y="1107"/>
                  </a:lnTo>
                  <a:lnTo>
                    <a:pt x="571" y="1140"/>
                  </a:lnTo>
                  <a:lnTo>
                    <a:pt x="15225" y="1140"/>
                  </a:lnTo>
                  <a:lnTo>
                    <a:pt x="15493" y="1107"/>
                  </a:lnTo>
                  <a:lnTo>
                    <a:pt x="15761" y="771"/>
                  </a:lnTo>
                  <a:lnTo>
                    <a:pt x="15761" y="335"/>
                  </a:lnTo>
                  <a:lnTo>
                    <a:pt x="15493" y="34"/>
                  </a:lnTo>
                  <a:lnTo>
                    <a:pt x="152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45"/>
            <p:cNvSpPr/>
            <p:nvPr/>
          </p:nvSpPr>
          <p:spPr>
            <a:xfrm>
              <a:off x="5391300" y="1501550"/>
              <a:ext cx="394025" cy="27700"/>
            </a:xfrm>
            <a:custGeom>
              <a:avLst/>
              <a:gdLst/>
              <a:ahLst/>
              <a:cxnLst/>
              <a:rect l="l" t="t" r="r" b="b"/>
              <a:pathLst>
                <a:path w="15761" h="1108" extrusionOk="0">
                  <a:moveTo>
                    <a:pt x="302" y="1"/>
                  </a:moveTo>
                  <a:lnTo>
                    <a:pt x="0" y="336"/>
                  </a:lnTo>
                  <a:lnTo>
                    <a:pt x="0" y="772"/>
                  </a:lnTo>
                  <a:lnTo>
                    <a:pt x="302" y="1108"/>
                  </a:lnTo>
                  <a:lnTo>
                    <a:pt x="15258" y="1108"/>
                  </a:lnTo>
                  <a:lnTo>
                    <a:pt x="15492" y="1074"/>
                  </a:lnTo>
                  <a:lnTo>
                    <a:pt x="15761" y="739"/>
                  </a:lnTo>
                  <a:lnTo>
                    <a:pt x="15761" y="336"/>
                  </a:lnTo>
                  <a:lnTo>
                    <a:pt x="15492" y="35"/>
                  </a:lnTo>
                  <a:lnTo>
                    <a:pt x="1525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45"/>
            <p:cNvSpPr/>
            <p:nvPr/>
          </p:nvSpPr>
          <p:spPr>
            <a:xfrm>
              <a:off x="5392125" y="1599650"/>
              <a:ext cx="394050" cy="28525"/>
            </a:xfrm>
            <a:custGeom>
              <a:avLst/>
              <a:gdLst/>
              <a:ahLst/>
              <a:cxnLst/>
              <a:rect l="l" t="t" r="r" b="b"/>
              <a:pathLst>
                <a:path w="15762" h="1141" extrusionOk="0">
                  <a:moveTo>
                    <a:pt x="571" y="0"/>
                  </a:moveTo>
                  <a:lnTo>
                    <a:pt x="302" y="34"/>
                  </a:lnTo>
                  <a:lnTo>
                    <a:pt x="1" y="369"/>
                  </a:lnTo>
                  <a:lnTo>
                    <a:pt x="1" y="772"/>
                  </a:lnTo>
                  <a:lnTo>
                    <a:pt x="302" y="1107"/>
                  </a:lnTo>
                  <a:lnTo>
                    <a:pt x="571" y="1141"/>
                  </a:lnTo>
                  <a:lnTo>
                    <a:pt x="15225" y="1141"/>
                  </a:lnTo>
                  <a:lnTo>
                    <a:pt x="15493" y="1107"/>
                  </a:lnTo>
                  <a:lnTo>
                    <a:pt x="15761" y="772"/>
                  </a:lnTo>
                  <a:lnTo>
                    <a:pt x="15761" y="369"/>
                  </a:lnTo>
                  <a:lnTo>
                    <a:pt x="15493" y="34"/>
                  </a:lnTo>
                  <a:lnTo>
                    <a:pt x="152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45"/>
            <p:cNvSpPr/>
            <p:nvPr/>
          </p:nvSpPr>
          <p:spPr>
            <a:xfrm>
              <a:off x="4998950" y="1698575"/>
              <a:ext cx="786375" cy="28525"/>
            </a:xfrm>
            <a:custGeom>
              <a:avLst/>
              <a:gdLst/>
              <a:ahLst/>
              <a:cxnLst/>
              <a:rect l="l" t="t" r="r" b="b"/>
              <a:pathLst>
                <a:path w="31455" h="1141" extrusionOk="0">
                  <a:moveTo>
                    <a:pt x="503" y="0"/>
                  </a:moveTo>
                  <a:lnTo>
                    <a:pt x="269" y="67"/>
                  </a:lnTo>
                  <a:lnTo>
                    <a:pt x="0" y="369"/>
                  </a:lnTo>
                  <a:lnTo>
                    <a:pt x="0" y="772"/>
                  </a:lnTo>
                  <a:lnTo>
                    <a:pt x="269" y="1073"/>
                  </a:lnTo>
                  <a:lnTo>
                    <a:pt x="503" y="1140"/>
                  </a:lnTo>
                  <a:lnTo>
                    <a:pt x="30952" y="1140"/>
                  </a:lnTo>
                  <a:lnTo>
                    <a:pt x="31186" y="1073"/>
                  </a:lnTo>
                  <a:lnTo>
                    <a:pt x="31455" y="772"/>
                  </a:lnTo>
                  <a:lnTo>
                    <a:pt x="31455" y="369"/>
                  </a:lnTo>
                  <a:lnTo>
                    <a:pt x="31186" y="67"/>
                  </a:lnTo>
                  <a:lnTo>
                    <a:pt x="3095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45"/>
            <p:cNvSpPr/>
            <p:nvPr/>
          </p:nvSpPr>
          <p:spPr>
            <a:xfrm>
              <a:off x="4998100" y="1797500"/>
              <a:ext cx="788075" cy="27675"/>
            </a:xfrm>
            <a:custGeom>
              <a:avLst/>
              <a:gdLst/>
              <a:ahLst/>
              <a:cxnLst/>
              <a:rect l="l" t="t" r="r" b="b"/>
              <a:pathLst>
                <a:path w="31523" h="1107" extrusionOk="0">
                  <a:moveTo>
                    <a:pt x="537" y="0"/>
                  </a:moveTo>
                  <a:lnTo>
                    <a:pt x="269" y="34"/>
                  </a:lnTo>
                  <a:lnTo>
                    <a:pt x="1" y="336"/>
                  </a:lnTo>
                  <a:lnTo>
                    <a:pt x="1" y="772"/>
                  </a:lnTo>
                  <a:lnTo>
                    <a:pt x="269" y="1073"/>
                  </a:lnTo>
                  <a:lnTo>
                    <a:pt x="537" y="1107"/>
                  </a:lnTo>
                  <a:lnTo>
                    <a:pt x="30986" y="1107"/>
                  </a:lnTo>
                  <a:lnTo>
                    <a:pt x="31254" y="1073"/>
                  </a:lnTo>
                  <a:lnTo>
                    <a:pt x="31522" y="772"/>
                  </a:lnTo>
                  <a:lnTo>
                    <a:pt x="31522" y="336"/>
                  </a:lnTo>
                  <a:lnTo>
                    <a:pt x="31254" y="34"/>
                  </a:lnTo>
                  <a:lnTo>
                    <a:pt x="3098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45"/>
            <p:cNvSpPr/>
            <p:nvPr/>
          </p:nvSpPr>
          <p:spPr>
            <a:xfrm>
              <a:off x="4998100" y="1895575"/>
              <a:ext cx="788075" cy="28525"/>
            </a:xfrm>
            <a:custGeom>
              <a:avLst/>
              <a:gdLst/>
              <a:ahLst/>
              <a:cxnLst/>
              <a:rect l="l" t="t" r="r" b="b"/>
              <a:pathLst>
                <a:path w="31523" h="1141" extrusionOk="0">
                  <a:moveTo>
                    <a:pt x="537" y="1"/>
                  </a:moveTo>
                  <a:lnTo>
                    <a:pt x="269" y="34"/>
                  </a:lnTo>
                  <a:lnTo>
                    <a:pt x="1" y="370"/>
                  </a:lnTo>
                  <a:lnTo>
                    <a:pt x="1" y="805"/>
                  </a:lnTo>
                  <a:lnTo>
                    <a:pt x="269" y="1107"/>
                  </a:lnTo>
                  <a:lnTo>
                    <a:pt x="537" y="1141"/>
                  </a:lnTo>
                  <a:lnTo>
                    <a:pt x="30986" y="1141"/>
                  </a:lnTo>
                  <a:lnTo>
                    <a:pt x="31254" y="1107"/>
                  </a:lnTo>
                  <a:lnTo>
                    <a:pt x="31522" y="805"/>
                  </a:lnTo>
                  <a:lnTo>
                    <a:pt x="31522" y="370"/>
                  </a:lnTo>
                  <a:lnTo>
                    <a:pt x="31254" y="34"/>
                  </a:lnTo>
                  <a:lnTo>
                    <a:pt x="3098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45"/>
            <p:cNvSpPr/>
            <p:nvPr/>
          </p:nvSpPr>
          <p:spPr>
            <a:xfrm>
              <a:off x="4998950" y="1994500"/>
              <a:ext cx="786375" cy="28525"/>
            </a:xfrm>
            <a:custGeom>
              <a:avLst/>
              <a:gdLst/>
              <a:ahLst/>
              <a:cxnLst/>
              <a:rect l="l" t="t" r="r" b="b"/>
              <a:pathLst>
                <a:path w="31455" h="1141" extrusionOk="0">
                  <a:moveTo>
                    <a:pt x="503" y="1"/>
                  </a:moveTo>
                  <a:lnTo>
                    <a:pt x="269" y="68"/>
                  </a:lnTo>
                  <a:lnTo>
                    <a:pt x="0" y="369"/>
                  </a:lnTo>
                  <a:lnTo>
                    <a:pt x="0" y="772"/>
                  </a:lnTo>
                  <a:lnTo>
                    <a:pt x="269" y="1074"/>
                  </a:lnTo>
                  <a:lnTo>
                    <a:pt x="503" y="1141"/>
                  </a:lnTo>
                  <a:lnTo>
                    <a:pt x="30952" y="1141"/>
                  </a:lnTo>
                  <a:lnTo>
                    <a:pt x="31186" y="1074"/>
                  </a:lnTo>
                  <a:lnTo>
                    <a:pt x="31455" y="772"/>
                  </a:lnTo>
                  <a:lnTo>
                    <a:pt x="31455" y="369"/>
                  </a:lnTo>
                  <a:lnTo>
                    <a:pt x="31186" y="68"/>
                  </a:lnTo>
                  <a:lnTo>
                    <a:pt x="3095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45"/>
            <p:cNvSpPr/>
            <p:nvPr/>
          </p:nvSpPr>
          <p:spPr>
            <a:xfrm>
              <a:off x="4998950" y="2082525"/>
              <a:ext cx="786375" cy="27700"/>
            </a:xfrm>
            <a:custGeom>
              <a:avLst/>
              <a:gdLst/>
              <a:ahLst/>
              <a:cxnLst/>
              <a:rect l="l" t="t" r="r" b="b"/>
              <a:pathLst>
                <a:path w="31455" h="1108" extrusionOk="0">
                  <a:moveTo>
                    <a:pt x="503" y="1"/>
                  </a:moveTo>
                  <a:lnTo>
                    <a:pt x="269" y="34"/>
                  </a:lnTo>
                  <a:lnTo>
                    <a:pt x="0" y="369"/>
                  </a:lnTo>
                  <a:lnTo>
                    <a:pt x="0" y="772"/>
                  </a:lnTo>
                  <a:lnTo>
                    <a:pt x="269" y="1074"/>
                  </a:lnTo>
                  <a:lnTo>
                    <a:pt x="503" y="1107"/>
                  </a:lnTo>
                  <a:lnTo>
                    <a:pt x="30952" y="1107"/>
                  </a:lnTo>
                  <a:lnTo>
                    <a:pt x="31186" y="1074"/>
                  </a:lnTo>
                  <a:lnTo>
                    <a:pt x="31455" y="772"/>
                  </a:lnTo>
                  <a:lnTo>
                    <a:pt x="31455" y="369"/>
                  </a:lnTo>
                  <a:lnTo>
                    <a:pt x="31186" y="34"/>
                  </a:lnTo>
                  <a:lnTo>
                    <a:pt x="3095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45"/>
            <p:cNvSpPr/>
            <p:nvPr/>
          </p:nvSpPr>
          <p:spPr>
            <a:xfrm>
              <a:off x="4998100" y="2181450"/>
              <a:ext cx="788075" cy="28525"/>
            </a:xfrm>
            <a:custGeom>
              <a:avLst/>
              <a:gdLst/>
              <a:ahLst/>
              <a:cxnLst/>
              <a:rect l="l" t="t" r="r" b="b"/>
              <a:pathLst>
                <a:path w="31523" h="1141" extrusionOk="0">
                  <a:moveTo>
                    <a:pt x="537" y="1"/>
                  </a:moveTo>
                  <a:lnTo>
                    <a:pt x="269" y="34"/>
                  </a:lnTo>
                  <a:lnTo>
                    <a:pt x="1" y="336"/>
                  </a:lnTo>
                  <a:lnTo>
                    <a:pt x="1" y="772"/>
                  </a:lnTo>
                  <a:lnTo>
                    <a:pt x="269" y="1074"/>
                  </a:lnTo>
                  <a:lnTo>
                    <a:pt x="537" y="1141"/>
                  </a:lnTo>
                  <a:lnTo>
                    <a:pt x="30986" y="1141"/>
                  </a:lnTo>
                  <a:lnTo>
                    <a:pt x="31254" y="1074"/>
                  </a:lnTo>
                  <a:lnTo>
                    <a:pt x="31522" y="772"/>
                  </a:lnTo>
                  <a:lnTo>
                    <a:pt x="31522" y="336"/>
                  </a:lnTo>
                  <a:lnTo>
                    <a:pt x="31254" y="34"/>
                  </a:lnTo>
                  <a:lnTo>
                    <a:pt x="3098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45"/>
            <p:cNvSpPr/>
            <p:nvPr/>
          </p:nvSpPr>
          <p:spPr>
            <a:xfrm>
              <a:off x="4998950" y="2279525"/>
              <a:ext cx="786375" cy="28550"/>
            </a:xfrm>
            <a:custGeom>
              <a:avLst/>
              <a:gdLst/>
              <a:ahLst/>
              <a:cxnLst/>
              <a:rect l="l" t="t" r="r" b="b"/>
              <a:pathLst>
                <a:path w="31455" h="1142" extrusionOk="0">
                  <a:moveTo>
                    <a:pt x="503" y="1"/>
                  </a:moveTo>
                  <a:lnTo>
                    <a:pt x="269" y="68"/>
                  </a:lnTo>
                  <a:lnTo>
                    <a:pt x="0" y="370"/>
                  </a:lnTo>
                  <a:lnTo>
                    <a:pt x="0" y="772"/>
                  </a:lnTo>
                  <a:lnTo>
                    <a:pt x="269" y="1074"/>
                  </a:lnTo>
                  <a:lnTo>
                    <a:pt x="503" y="1141"/>
                  </a:lnTo>
                  <a:lnTo>
                    <a:pt x="30952" y="1141"/>
                  </a:lnTo>
                  <a:lnTo>
                    <a:pt x="31186" y="1074"/>
                  </a:lnTo>
                  <a:lnTo>
                    <a:pt x="31455" y="772"/>
                  </a:lnTo>
                  <a:lnTo>
                    <a:pt x="31455" y="370"/>
                  </a:lnTo>
                  <a:lnTo>
                    <a:pt x="31186" y="68"/>
                  </a:lnTo>
                  <a:lnTo>
                    <a:pt x="3095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45"/>
            <p:cNvSpPr/>
            <p:nvPr/>
          </p:nvSpPr>
          <p:spPr>
            <a:xfrm>
              <a:off x="4998100" y="2378450"/>
              <a:ext cx="788075" cy="28550"/>
            </a:xfrm>
            <a:custGeom>
              <a:avLst/>
              <a:gdLst/>
              <a:ahLst/>
              <a:cxnLst/>
              <a:rect l="l" t="t" r="r" b="b"/>
              <a:pathLst>
                <a:path w="31523" h="1142" extrusionOk="0">
                  <a:moveTo>
                    <a:pt x="537" y="1"/>
                  </a:moveTo>
                  <a:lnTo>
                    <a:pt x="269" y="34"/>
                  </a:lnTo>
                  <a:lnTo>
                    <a:pt x="1" y="336"/>
                  </a:lnTo>
                  <a:lnTo>
                    <a:pt x="1" y="772"/>
                  </a:lnTo>
                  <a:lnTo>
                    <a:pt x="269" y="1074"/>
                  </a:lnTo>
                  <a:lnTo>
                    <a:pt x="537" y="1141"/>
                  </a:lnTo>
                  <a:lnTo>
                    <a:pt x="30986" y="1141"/>
                  </a:lnTo>
                  <a:lnTo>
                    <a:pt x="31254" y="1074"/>
                  </a:lnTo>
                  <a:lnTo>
                    <a:pt x="31522" y="772"/>
                  </a:lnTo>
                  <a:lnTo>
                    <a:pt x="31522" y="336"/>
                  </a:lnTo>
                  <a:lnTo>
                    <a:pt x="31254" y="34"/>
                  </a:lnTo>
                  <a:lnTo>
                    <a:pt x="3098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45"/>
            <p:cNvSpPr/>
            <p:nvPr/>
          </p:nvSpPr>
          <p:spPr>
            <a:xfrm>
              <a:off x="4998950" y="2477375"/>
              <a:ext cx="786375" cy="27700"/>
            </a:xfrm>
            <a:custGeom>
              <a:avLst/>
              <a:gdLst/>
              <a:ahLst/>
              <a:cxnLst/>
              <a:rect l="l" t="t" r="r" b="b"/>
              <a:pathLst>
                <a:path w="31455" h="1108" extrusionOk="0">
                  <a:moveTo>
                    <a:pt x="503" y="1"/>
                  </a:moveTo>
                  <a:lnTo>
                    <a:pt x="269" y="34"/>
                  </a:lnTo>
                  <a:lnTo>
                    <a:pt x="0" y="336"/>
                  </a:lnTo>
                  <a:lnTo>
                    <a:pt x="0" y="739"/>
                  </a:lnTo>
                  <a:lnTo>
                    <a:pt x="269" y="1074"/>
                  </a:lnTo>
                  <a:lnTo>
                    <a:pt x="503" y="1107"/>
                  </a:lnTo>
                  <a:lnTo>
                    <a:pt x="30952" y="1107"/>
                  </a:lnTo>
                  <a:lnTo>
                    <a:pt x="31186" y="1074"/>
                  </a:lnTo>
                  <a:lnTo>
                    <a:pt x="31455" y="739"/>
                  </a:lnTo>
                  <a:lnTo>
                    <a:pt x="31455" y="336"/>
                  </a:lnTo>
                  <a:lnTo>
                    <a:pt x="31186" y="34"/>
                  </a:lnTo>
                  <a:lnTo>
                    <a:pt x="3095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45"/>
            <p:cNvSpPr/>
            <p:nvPr/>
          </p:nvSpPr>
          <p:spPr>
            <a:xfrm>
              <a:off x="4998950" y="2575475"/>
              <a:ext cx="786375" cy="28525"/>
            </a:xfrm>
            <a:custGeom>
              <a:avLst/>
              <a:gdLst/>
              <a:ahLst/>
              <a:cxnLst/>
              <a:rect l="l" t="t" r="r" b="b"/>
              <a:pathLst>
                <a:path w="31455" h="1141" extrusionOk="0">
                  <a:moveTo>
                    <a:pt x="503" y="0"/>
                  </a:moveTo>
                  <a:lnTo>
                    <a:pt x="269" y="67"/>
                  </a:lnTo>
                  <a:lnTo>
                    <a:pt x="0" y="369"/>
                  </a:lnTo>
                  <a:lnTo>
                    <a:pt x="0" y="771"/>
                  </a:lnTo>
                  <a:lnTo>
                    <a:pt x="269" y="1073"/>
                  </a:lnTo>
                  <a:lnTo>
                    <a:pt x="503" y="1140"/>
                  </a:lnTo>
                  <a:lnTo>
                    <a:pt x="30952" y="1140"/>
                  </a:lnTo>
                  <a:lnTo>
                    <a:pt x="31186" y="1073"/>
                  </a:lnTo>
                  <a:lnTo>
                    <a:pt x="31455" y="771"/>
                  </a:lnTo>
                  <a:lnTo>
                    <a:pt x="31455" y="369"/>
                  </a:lnTo>
                  <a:lnTo>
                    <a:pt x="31186" y="67"/>
                  </a:lnTo>
                  <a:lnTo>
                    <a:pt x="3095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45"/>
            <p:cNvSpPr/>
            <p:nvPr/>
          </p:nvSpPr>
          <p:spPr>
            <a:xfrm>
              <a:off x="5978125" y="1402650"/>
              <a:ext cx="788050" cy="28525"/>
            </a:xfrm>
            <a:custGeom>
              <a:avLst/>
              <a:gdLst/>
              <a:ahLst/>
              <a:cxnLst/>
              <a:rect l="l" t="t" r="r" b="b"/>
              <a:pathLst>
                <a:path w="31522" h="1141" extrusionOk="0">
                  <a:moveTo>
                    <a:pt x="537" y="0"/>
                  </a:moveTo>
                  <a:lnTo>
                    <a:pt x="269" y="34"/>
                  </a:lnTo>
                  <a:lnTo>
                    <a:pt x="0" y="335"/>
                  </a:lnTo>
                  <a:lnTo>
                    <a:pt x="0" y="771"/>
                  </a:lnTo>
                  <a:lnTo>
                    <a:pt x="269" y="1107"/>
                  </a:lnTo>
                  <a:lnTo>
                    <a:pt x="537" y="1140"/>
                  </a:lnTo>
                  <a:lnTo>
                    <a:pt x="30985" y="1140"/>
                  </a:lnTo>
                  <a:lnTo>
                    <a:pt x="31220" y="1107"/>
                  </a:lnTo>
                  <a:lnTo>
                    <a:pt x="31522" y="771"/>
                  </a:lnTo>
                  <a:lnTo>
                    <a:pt x="31522" y="335"/>
                  </a:lnTo>
                  <a:lnTo>
                    <a:pt x="31220" y="34"/>
                  </a:lnTo>
                  <a:lnTo>
                    <a:pt x="3098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45"/>
            <p:cNvSpPr/>
            <p:nvPr/>
          </p:nvSpPr>
          <p:spPr>
            <a:xfrm>
              <a:off x="5977275" y="1501550"/>
              <a:ext cx="789750" cy="27700"/>
            </a:xfrm>
            <a:custGeom>
              <a:avLst/>
              <a:gdLst/>
              <a:ahLst/>
              <a:cxnLst/>
              <a:rect l="l" t="t" r="r" b="b"/>
              <a:pathLst>
                <a:path w="31590" h="1108" extrusionOk="0">
                  <a:moveTo>
                    <a:pt x="303" y="1"/>
                  </a:moveTo>
                  <a:lnTo>
                    <a:pt x="1" y="336"/>
                  </a:lnTo>
                  <a:lnTo>
                    <a:pt x="1" y="772"/>
                  </a:lnTo>
                  <a:lnTo>
                    <a:pt x="303" y="1108"/>
                  </a:lnTo>
                  <a:lnTo>
                    <a:pt x="31288" y="1108"/>
                  </a:lnTo>
                  <a:lnTo>
                    <a:pt x="31589" y="772"/>
                  </a:lnTo>
                  <a:lnTo>
                    <a:pt x="31589" y="336"/>
                  </a:lnTo>
                  <a:lnTo>
                    <a:pt x="3128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45"/>
            <p:cNvSpPr/>
            <p:nvPr/>
          </p:nvSpPr>
          <p:spPr>
            <a:xfrm>
              <a:off x="5978125" y="1599650"/>
              <a:ext cx="788050" cy="28525"/>
            </a:xfrm>
            <a:custGeom>
              <a:avLst/>
              <a:gdLst/>
              <a:ahLst/>
              <a:cxnLst/>
              <a:rect l="l" t="t" r="r" b="b"/>
              <a:pathLst>
                <a:path w="31522" h="1141" extrusionOk="0">
                  <a:moveTo>
                    <a:pt x="537" y="0"/>
                  </a:moveTo>
                  <a:lnTo>
                    <a:pt x="269" y="34"/>
                  </a:lnTo>
                  <a:lnTo>
                    <a:pt x="0" y="369"/>
                  </a:lnTo>
                  <a:lnTo>
                    <a:pt x="0" y="772"/>
                  </a:lnTo>
                  <a:lnTo>
                    <a:pt x="269" y="1107"/>
                  </a:lnTo>
                  <a:lnTo>
                    <a:pt x="537" y="1141"/>
                  </a:lnTo>
                  <a:lnTo>
                    <a:pt x="30985" y="1141"/>
                  </a:lnTo>
                  <a:lnTo>
                    <a:pt x="31220" y="1107"/>
                  </a:lnTo>
                  <a:lnTo>
                    <a:pt x="31522" y="772"/>
                  </a:lnTo>
                  <a:lnTo>
                    <a:pt x="31522" y="369"/>
                  </a:lnTo>
                  <a:lnTo>
                    <a:pt x="31220" y="34"/>
                  </a:lnTo>
                  <a:lnTo>
                    <a:pt x="3098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45"/>
            <p:cNvSpPr/>
            <p:nvPr/>
          </p:nvSpPr>
          <p:spPr>
            <a:xfrm>
              <a:off x="5977275" y="1698575"/>
              <a:ext cx="789750" cy="28525"/>
            </a:xfrm>
            <a:custGeom>
              <a:avLst/>
              <a:gdLst/>
              <a:ahLst/>
              <a:cxnLst/>
              <a:rect l="l" t="t" r="r" b="b"/>
              <a:pathLst>
                <a:path w="31590" h="1141" extrusionOk="0">
                  <a:moveTo>
                    <a:pt x="303" y="0"/>
                  </a:moveTo>
                  <a:lnTo>
                    <a:pt x="1" y="336"/>
                  </a:lnTo>
                  <a:lnTo>
                    <a:pt x="1" y="805"/>
                  </a:lnTo>
                  <a:lnTo>
                    <a:pt x="303" y="1107"/>
                  </a:lnTo>
                  <a:lnTo>
                    <a:pt x="571" y="1140"/>
                  </a:lnTo>
                  <a:lnTo>
                    <a:pt x="31019" y="1140"/>
                  </a:lnTo>
                  <a:lnTo>
                    <a:pt x="31288" y="1107"/>
                  </a:lnTo>
                  <a:lnTo>
                    <a:pt x="31589" y="805"/>
                  </a:lnTo>
                  <a:lnTo>
                    <a:pt x="31589" y="336"/>
                  </a:lnTo>
                  <a:lnTo>
                    <a:pt x="3128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45"/>
            <p:cNvSpPr/>
            <p:nvPr/>
          </p:nvSpPr>
          <p:spPr>
            <a:xfrm>
              <a:off x="5978125" y="1797500"/>
              <a:ext cx="788050" cy="27675"/>
            </a:xfrm>
            <a:custGeom>
              <a:avLst/>
              <a:gdLst/>
              <a:ahLst/>
              <a:cxnLst/>
              <a:rect l="l" t="t" r="r" b="b"/>
              <a:pathLst>
                <a:path w="31522" h="1107" extrusionOk="0">
                  <a:moveTo>
                    <a:pt x="537" y="0"/>
                  </a:moveTo>
                  <a:lnTo>
                    <a:pt x="269" y="34"/>
                  </a:lnTo>
                  <a:lnTo>
                    <a:pt x="0" y="336"/>
                  </a:lnTo>
                  <a:lnTo>
                    <a:pt x="0" y="772"/>
                  </a:lnTo>
                  <a:lnTo>
                    <a:pt x="269" y="1073"/>
                  </a:lnTo>
                  <a:lnTo>
                    <a:pt x="537" y="1107"/>
                  </a:lnTo>
                  <a:lnTo>
                    <a:pt x="30985" y="1107"/>
                  </a:lnTo>
                  <a:lnTo>
                    <a:pt x="31220" y="1073"/>
                  </a:lnTo>
                  <a:lnTo>
                    <a:pt x="31522" y="772"/>
                  </a:lnTo>
                  <a:lnTo>
                    <a:pt x="31522" y="336"/>
                  </a:lnTo>
                  <a:lnTo>
                    <a:pt x="31220" y="34"/>
                  </a:lnTo>
                  <a:lnTo>
                    <a:pt x="3098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45"/>
            <p:cNvSpPr/>
            <p:nvPr/>
          </p:nvSpPr>
          <p:spPr>
            <a:xfrm>
              <a:off x="5978125" y="1895575"/>
              <a:ext cx="788050" cy="28525"/>
            </a:xfrm>
            <a:custGeom>
              <a:avLst/>
              <a:gdLst/>
              <a:ahLst/>
              <a:cxnLst/>
              <a:rect l="l" t="t" r="r" b="b"/>
              <a:pathLst>
                <a:path w="31522" h="1141" extrusionOk="0">
                  <a:moveTo>
                    <a:pt x="537" y="1"/>
                  </a:moveTo>
                  <a:lnTo>
                    <a:pt x="269" y="34"/>
                  </a:lnTo>
                  <a:lnTo>
                    <a:pt x="0" y="370"/>
                  </a:lnTo>
                  <a:lnTo>
                    <a:pt x="0" y="805"/>
                  </a:lnTo>
                  <a:lnTo>
                    <a:pt x="269" y="1107"/>
                  </a:lnTo>
                  <a:lnTo>
                    <a:pt x="537" y="1141"/>
                  </a:lnTo>
                  <a:lnTo>
                    <a:pt x="30985" y="1141"/>
                  </a:lnTo>
                  <a:lnTo>
                    <a:pt x="31220" y="1107"/>
                  </a:lnTo>
                  <a:lnTo>
                    <a:pt x="31522" y="805"/>
                  </a:lnTo>
                  <a:lnTo>
                    <a:pt x="31522" y="370"/>
                  </a:lnTo>
                  <a:lnTo>
                    <a:pt x="31220" y="34"/>
                  </a:lnTo>
                  <a:lnTo>
                    <a:pt x="3098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45"/>
            <p:cNvSpPr/>
            <p:nvPr/>
          </p:nvSpPr>
          <p:spPr>
            <a:xfrm>
              <a:off x="5977275" y="1994500"/>
              <a:ext cx="789750" cy="28525"/>
            </a:xfrm>
            <a:custGeom>
              <a:avLst/>
              <a:gdLst/>
              <a:ahLst/>
              <a:cxnLst/>
              <a:rect l="l" t="t" r="r" b="b"/>
              <a:pathLst>
                <a:path w="31590" h="1141" extrusionOk="0">
                  <a:moveTo>
                    <a:pt x="571" y="1"/>
                  </a:moveTo>
                  <a:lnTo>
                    <a:pt x="303" y="34"/>
                  </a:lnTo>
                  <a:lnTo>
                    <a:pt x="1" y="336"/>
                  </a:lnTo>
                  <a:lnTo>
                    <a:pt x="1" y="805"/>
                  </a:lnTo>
                  <a:lnTo>
                    <a:pt x="303" y="1107"/>
                  </a:lnTo>
                  <a:lnTo>
                    <a:pt x="571" y="1141"/>
                  </a:lnTo>
                  <a:lnTo>
                    <a:pt x="31019" y="1141"/>
                  </a:lnTo>
                  <a:lnTo>
                    <a:pt x="31288" y="1107"/>
                  </a:lnTo>
                  <a:lnTo>
                    <a:pt x="31589" y="805"/>
                  </a:lnTo>
                  <a:lnTo>
                    <a:pt x="31589" y="336"/>
                  </a:lnTo>
                  <a:lnTo>
                    <a:pt x="31288" y="34"/>
                  </a:lnTo>
                  <a:lnTo>
                    <a:pt x="3101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45"/>
            <p:cNvSpPr/>
            <p:nvPr/>
          </p:nvSpPr>
          <p:spPr>
            <a:xfrm>
              <a:off x="5990700" y="2089225"/>
              <a:ext cx="775475" cy="540750"/>
            </a:xfrm>
            <a:custGeom>
              <a:avLst/>
              <a:gdLst/>
              <a:ahLst/>
              <a:cxnLst/>
              <a:rect l="l" t="t" r="r" b="b"/>
              <a:pathLst>
                <a:path w="31019" h="21630" extrusionOk="0">
                  <a:moveTo>
                    <a:pt x="0" y="1"/>
                  </a:moveTo>
                  <a:lnTo>
                    <a:pt x="0" y="21630"/>
                  </a:lnTo>
                  <a:lnTo>
                    <a:pt x="31019" y="21630"/>
                  </a:lnTo>
                  <a:lnTo>
                    <a:pt x="31019" y="1"/>
                  </a:lnTo>
                  <a:close/>
                </a:path>
              </a:pathLst>
            </a:custGeom>
            <a:solidFill>
              <a:srgbClr val="6ED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45"/>
            <p:cNvSpPr/>
            <p:nvPr/>
          </p:nvSpPr>
          <p:spPr>
            <a:xfrm>
              <a:off x="5990700" y="2089225"/>
              <a:ext cx="775475" cy="540750"/>
            </a:xfrm>
            <a:custGeom>
              <a:avLst/>
              <a:gdLst/>
              <a:ahLst/>
              <a:cxnLst/>
              <a:rect l="l" t="t" r="r" b="b"/>
              <a:pathLst>
                <a:path w="31019" h="21630" extrusionOk="0">
                  <a:moveTo>
                    <a:pt x="0" y="1"/>
                  </a:moveTo>
                  <a:lnTo>
                    <a:pt x="0" y="21630"/>
                  </a:lnTo>
                  <a:lnTo>
                    <a:pt x="31019" y="21630"/>
                  </a:lnTo>
                  <a:lnTo>
                    <a:pt x="3101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45"/>
            <p:cNvSpPr/>
            <p:nvPr/>
          </p:nvSpPr>
          <p:spPr>
            <a:xfrm>
              <a:off x="4979675" y="1406000"/>
              <a:ext cx="352950" cy="248175"/>
            </a:xfrm>
            <a:custGeom>
              <a:avLst/>
              <a:gdLst/>
              <a:ahLst/>
              <a:cxnLst/>
              <a:rect l="l" t="t" r="r" b="b"/>
              <a:pathLst>
                <a:path w="14118" h="9927" extrusionOk="0">
                  <a:moveTo>
                    <a:pt x="0" y="0"/>
                  </a:moveTo>
                  <a:lnTo>
                    <a:pt x="0" y="235"/>
                  </a:lnTo>
                  <a:lnTo>
                    <a:pt x="1073" y="235"/>
                  </a:lnTo>
                  <a:lnTo>
                    <a:pt x="4058" y="9926"/>
                  </a:lnTo>
                  <a:lnTo>
                    <a:pt x="4091" y="9926"/>
                  </a:lnTo>
                  <a:lnTo>
                    <a:pt x="4460" y="9893"/>
                  </a:lnTo>
                  <a:lnTo>
                    <a:pt x="4829" y="9390"/>
                  </a:lnTo>
                  <a:lnTo>
                    <a:pt x="4963" y="9021"/>
                  </a:lnTo>
                  <a:lnTo>
                    <a:pt x="6908" y="3253"/>
                  </a:lnTo>
                  <a:lnTo>
                    <a:pt x="8954" y="9926"/>
                  </a:lnTo>
                  <a:lnTo>
                    <a:pt x="9021" y="9926"/>
                  </a:lnTo>
                  <a:lnTo>
                    <a:pt x="9356" y="9893"/>
                  </a:lnTo>
                  <a:lnTo>
                    <a:pt x="9758" y="9390"/>
                  </a:lnTo>
                  <a:lnTo>
                    <a:pt x="9893" y="9021"/>
                  </a:lnTo>
                  <a:lnTo>
                    <a:pt x="12206" y="2046"/>
                  </a:lnTo>
                  <a:lnTo>
                    <a:pt x="12475" y="1274"/>
                  </a:lnTo>
                  <a:lnTo>
                    <a:pt x="13112" y="503"/>
                  </a:lnTo>
                  <a:lnTo>
                    <a:pt x="13715" y="268"/>
                  </a:lnTo>
                  <a:lnTo>
                    <a:pt x="14118" y="235"/>
                  </a:lnTo>
                  <a:lnTo>
                    <a:pt x="14118" y="0"/>
                  </a:lnTo>
                  <a:lnTo>
                    <a:pt x="9725" y="0"/>
                  </a:lnTo>
                  <a:lnTo>
                    <a:pt x="9725" y="235"/>
                  </a:lnTo>
                  <a:lnTo>
                    <a:pt x="10764" y="235"/>
                  </a:lnTo>
                  <a:lnTo>
                    <a:pt x="11670" y="503"/>
                  </a:lnTo>
                  <a:lnTo>
                    <a:pt x="12005" y="939"/>
                  </a:lnTo>
                  <a:lnTo>
                    <a:pt x="12039" y="1308"/>
                  </a:lnTo>
                  <a:lnTo>
                    <a:pt x="12005" y="1710"/>
                  </a:lnTo>
                  <a:lnTo>
                    <a:pt x="11905" y="2113"/>
                  </a:lnTo>
                  <a:lnTo>
                    <a:pt x="9993" y="7881"/>
                  </a:lnTo>
                  <a:lnTo>
                    <a:pt x="9893" y="7881"/>
                  </a:lnTo>
                  <a:lnTo>
                    <a:pt x="7679" y="235"/>
                  </a:lnTo>
                  <a:lnTo>
                    <a:pt x="8786" y="235"/>
                  </a:lnTo>
                  <a:lnTo>
                    <a:pt x="8786" y="0"/>
                  </a:lnTo>
                  <a:lnTo>
                    <a:pt x="4930" y="0"/>
                  </a:lnTo>
                  <a:lnTo>
                    <a:pt x="4930" y="235"/>
                  </a:lnTo>
                  <a:lnTo>
                    <a:pt x="5969" y="235"/>
                  </a:lnTo>
                  <a:lnTo>
                    <a:pt x="6740" y="2783"/>
                  </a:lnTo>
                  <a:lnTo>
                    <a:pt x="5064" y="7881"/>
                  </a:lnTo>
                  <a:lnTo>
                    <a:pt x="4997" y="7881"/>
                  </a:lnTo>
                  <a:lnTo>
                    <a:pt x="2783" y="235"/>
                  </a:lnTo>
                  <a:lnTo>
                    <a:pt x="3857" y="235"/>
                  </a:lnTo>
                  <a:lnTo>
                    <a:pt x="385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45"/>
            <p:cNvSpPr/>
            <p:nvPr/>
          </p:nvSpPr>
          <p:spPr>
            <a:xfrm>
              <a:off x="6247225" y="1343950"/>
              <a:ext cx="789750" cy="2120175"/>
            </a:xfrm>
            <a:custGeom>
              <a:avLst/>
              <a:gdLst/>
              <a:ahLst/>
              <a:cxnLst/>
              <a:rect l="l" t="t" r="r" b="b"/>
              <a:pathLst>
                <a:path w="31590" h="84807" extrusionOk="0">
                  <a:moveTo>
                    <a:pt x="1" y="1"/>
                  </a:moveTo>
                  <a:lnTo>
                    <a:pt x="1" y="84807"/>
                  </a:lnTo>
                  <a:lnTo>
                    <a:pt x="31589" y="84807"/>
                  </a:lnTo>
                  <a:lnTo>
                    <a:pt x="31589" y="1"/>
                  </a:lnTo>
                  <a:close/>
                </a:path>
              </a:pathLst>
            </a:custGeom>
            <a:solidFill>
              <a:srgbClr val="6ED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45"/>
            <p:cNvSpPr/>
            <p:nvPr/>
          </p:nvSpPr>
          <p:spPr>
            <a:xfrm>
              <a:off x="6247225" y="1343950"/>
              <a:ext cx="789750" cy="2120175"/>
            </a:xfrm>
            <a:custGeom>
              <a:avLst/>
              <a:gdLst/>
              <a:ahLst/>
              <a:cxnLst/>
              <a:rect l="l" t="t" r="r" b="b"/>
              <a:pathLst>
                <a:path w="31590" h="84807" extrusionOk="0">
                  <a:moveTo>
                    <a:pt x="1" y="1"/>
                  </a:moveTo>
                  <a:lnTo>
                    <a:pt x="1" y="84807"/>
                  </a:lnTo>
                  <a:lnTo>
                    <a:pt x="31589" y="84807"/>
                  </a:lnTo>
                  <a:lnTo>
                    <a:pt x="3158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45"/>
            <p:cNvSpPr/>
            <p:nvPr/>
          </p:nvSpPr>
          <p:spPr>
            <a:xfrm>
              <a:off x="6305900" y="1264325"/>
              <a:ext cx="1898025" cy="2408550"/>
            </a:xfrm>
            <a:custGeom>
              <a:avLst/>
              <a:gdLst/>
              <a:ahLst/>
              <a:cxnLst/>
              <a:rect l="l" t="t" r="r" b="b"/>
              <a:pathLst>
                <a:path w="75921" h="96342" extrusionOk="0">
                  <a:moveTo>
                    <a:pt x="1" y="0"/>
                  </a:moveTo>
                  <a:lnTo>
                    <a:pt x="1" y="96341"/>
                  </a:lnTo>
                  <a:lnTo>
                    <a:pt x="75921" y="96341"/>
                  </a:lnTo>
                  <a:lnTo>
                    <a:pt x="75921" y="0"/>
                  </a:lnTo>
                  <a:close/>
                </a:path>
              </a:pathLst>
            </a:custGeom>
            <a:solidFill>
              <a:schemeClr val="lt2"/>
            </a:solidFill>
            <a:ln w="75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45"/>
            <p:cNvSpPr/>
            <p:nvPr/>
          </p:nvSpPr>
          <p:spPr>
            <a:xfrm>
              <a:off x="6305900" y="1264325"/>
              <a:ext cx="1898025" cy="144200"/>
            </a:xfrm>
            <a:custGeom>
              <a:avLst/>
              <a:gdLst/>
              <a:ahLst/>
              <a:cxnLst/>
              <a:rect l="l" t="t" r="r" b="b"/>
              <a:pathLst>
                <a:path w="75921" h="5768" extrusionOk="0">
                  <a:moveTo>
                    <a:pt x="1" y="0"/>
                  </a:moveTo>
                  <a:lnTo>
                    <a:pt x="1" y="5768"/>
                  </a:lnTo>
                  <a:lnTo>
                    <a:pt x="75921" y="5768"/>
                  </a:lnTo>
                  <a:lnTo>
                    <a:pt x="75921" y="0"/>
                  </a:lnTo>
                  <a:close/>
                </a:path>
              </a:pathLst>
            </a:custGeom>
            <a:solidFill>
              <a:schemeClr val="dk2"/>
            </a:solidFill>
            <a:ln w="75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45"/>
            <p:cNvSpPr/>
            <p:nvPr/>
          </p:nvSpPr>
          <p:spPr>
            <a:xfrm>
              <a:off x="6945550" y="1605525"/>
              <a:ext cx="666500" cy="1245775"/>
            </a:xfrm>
            <a:custGeom>
              <a:avLst/>
              <a:gdLst/>
              <a:ahLst/>
              <a:cxnLst/>
              <a:rect l="l" t="t" r="r" b="b"/>
              <a:pathLst>
                <a:path w="26660" h="49831" extrusionOk="0">
                  <a:moveTo>
                    <a:pt x="1" y="0"/>
                  </a:moveTo>
                  <a:lnTo>
                    <a:pt x="1" y="49831"/>
                  </a:lnTo>
                  <a:lnTo>
                    <a:pt x="26660" y="49831"/>
                  </a:lnTo>
                  <a:lnTo>
                    <a:pt x="26660" y="0"/>
                  </a:lnTo>
                  <a:close/>
                </a:path>
              </a:pathLst>
            </a:custGeom>
            <a:solidFill>
              <a:srgbClr val="6ED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45"/>
            <p:cNvSpPr/>
            <p:nvPr/>
          </p:nvSpPr>
          <p:spPr>
            <a:xfrm>
              <a:off x="6945550" y="1605525"/>
              <a:ext cx="666500" cy="1245775"/>
            </a:xfrm>
            <a:custGeom>
              <a:avLst/>
              <a:gdLst/>
              <a:ahLst/>
              <a:cxnLst/>
              <a:rect l="l" t="t" r="r" b="b"/>
              <a:pathLst>
                <a:path w="26660" h="49831" extrusionOk="0">
                  <a:moveTo>
                    <a:pt x="1" y="0"/>
                  </a:moveTo>
                  <a:lnTo>
                    <a:pt x="1" y="49831"/>
                  </a:lnTo>
                  <a:lnTo>
                    <a:pt x="26660" y="49831"/>
                  </a:lnTo>
                  <a:lnTo>
                    <a:pt x="2666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45"/>
            <p:cNvSpPr/>
            <p:nvPr/>
          </p:nvSpPr>
          <p:spPr>
            <a:xfrm>
              <a:off x="6360400" y="2943500"/>
              <a:ext cx="1789875" cy="681575"/>
            </a:xfrm>
            <a:custGeom>
              <a:avLst/>
              <a:gdLst/>
              <a:ahLst/>
              <a:cxnLst/>
              <a:rect l="l" t="t" r="r" b="b"/>
              <a:pathLst>
                <a:path w="71595" h="27263" extrusionOk="0">
                  <a:moveTo>
                    <a:pt x="1" y="0"/>
                  </a:moveTo>
                  <a:lnTo>
                    <a:pt x="1" y="27263"/>
                  </a:lnTo>
                  <a:lnTo>
                    <a:pt x="71594" y="27263"/>
                  </a:lnTo>
                  <a:lnTo>
                    <a:pt x="71594" y="0"/>
                  </a:lnTo>
                  <a:close/>
                </a:path>
              </a:pathLst>
            </a:custGeom>
            <a:solidFill>
              <a:srgbClr val="6ED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45"/>
            <p:cNvSpPr/>
            <p:nvPr/>
          </p:nvSpPr>
          <p:spPr>
            <a:xfrm>
              <a:off x="6360400" y="2943500"/>
              <a:ext cx="1789875" cy="681575"/>
            </a:xfrm>
            <a:custGeom>
              <a:avLst/>
              <a:gdLst/>
              <a:ahLst/>
              <a:cxnLst/>
              <a:rect l="l" t="t" r="r" b="b"/>
              <a:pathLst>
                <a:path w="71595" h="27263" extrusionOk="0">
                  <a:moveTo>
                    <a:pt x="1" y="0"/>
                  </a:moveTo>
                  <a:lnTo>
                    <a:pt x="1" y="27263"/>
                  </a:lnTo>
                  <a:lnTo>
                    <a:pt x="71594" y="27263"/>
                  </a:lnTo>
                  <a:lnTo>
                    <a:pt x="7159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45"/>
            <p:cNvSpPr/>
            <p:nvPr/>
          </p:nvSpPr>
          <p:spPr>
            <a:xfrm>
              <a:off x="6360400" y="1321325"/>
              <a:ext cx="1789875" cy="165175"/>
            </a:xfrm>
            <a:custGeom>
              <a:avLst/>
              <a:gdLst/>
              <a:ahLst/>
              <a:cxnLst/>
              <a:rect l="l" t="t" r="r" b="b"/>
              <a:pathLst>
                <a:path w="71595" h="6607" extrusionOk="0">
                  <a:moveTo>
                    <a:pt x="1" y="0"/>
                  </a:moveTo>
                  <a:lnTo>
                    <a:pt x="1" y="6606"/>
                  </a:lnTo>
                  <a:lnTo>
                    <a:pt x="71594" y="6606"/>
                  </a:lnTo>
                  <a:lnTo>
                    <a:pt x="71594" y="0"/>
                  </a:lnTo>
                  <a:close/>
                </a:path>
              </a:pathLst>
            </a:custGeom>
            <a:solidFill>
              <a:srgbClr val="6ED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45"/>
            <p:cNvSpPr/>
            <p:nvPr/>
          </p:nvSpPr>
          <p:spPr>
            <a:xfrm>
              <a:off x="6360400" y="1321325"/>
              <a:ext cx="1789875" cy="165175"/>
            </a:xfrm>
            <a:custGeom>
              <a:avLst/>
              <a:gdLst/>
              <a:ahLst/>
              <a:cxnLst/>
              <a:rect l="l" t="t" r="r" b="b"/>
              <a:pathLst>
                <a:path w="71595" h="6607" extrusionOk="0">
                  <a:moveTo>
                    <a:pt x="1" y="0"/>
                  </a:moveTo>
                  <a:lnTo>
                    <a:pt x="1" y="6606"/>
                  </a:lnTo>
                  <a:lnTo>
                    <a:pt x="71594" y="6606"/>
                  </a:lnTo>
                  <a:lnTo>
                    <a:pt x="7159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45"/>
            <p:cNvSpPr/>
            <p:nvPr/>
          </p:nvSpPr>
          <p:spPr>
            <a:xfrm>
              <a:off x="6392250" y="1353175"/>
              <a:ext cx="1732875" cy="72950"/>
            </a:xfrm>
            <a:custGeom>
              <a:avLst/>
              <a:gdLst/>
              <a:ahLst/>
              <a:cxnLst/>
              <a:rect l="l" t="t" r="r" b="b"/>
              <a:pathLst>
                <a:path w="69315" h="2918" extrusionOk="0">
                  <a:moveTo>
                    <a:pt x="1" y="1"/>
                  </a:moveTo>
                  <a:lnTo>
                    <a:pt x="1" y="2918"/>
                  </a:lnTo>
                  <a:lnTo>
                    <a:pt x="69314" y="2918"/>
                  </a:lnTo>
                  <a:lnTo>
                    <a:pt x="693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45"/>
            <p:cNvSpPr/>
            <p:nvPr/>
          </p:nvSpPr>
          <p:spPr>
            <a:xfrm>
              <a:off x="7928925" y="1353175"/>
              <a:ext cx="196200" cy="72950"/>
            </a:xfrm>
            <a:custGeom>
              <a:avLst/>
              <a:gdLst/>
              <a:ahLst/>
              <a:cxnLst/>
              <a:rect l="l" t="t" r="r" b="b"/>
              <a:pathLst>
                <a:path w="7848" h="2918" extrusionOk="0">
                  <a:moveTo>
                    <a:pt x="1" y="1"/>
                  </a:moveTo>
                  <a:lnTo>
                    <a:pt x="1" y="2918"/>
                  </a:lnTo>
                  <a:lnTo>
                    <a:pt x="7847" y="2918"/>
                  </a:lnTo>
                  <a:lnTo>
                    <a:pt x="7847" y="1"/>
                  </a:lnTo>
                  <a:close/>
                </a:path>
              </a:pathLst>
            </a:custGeom>
            <a:solidFill>
              <a:schemeClr val="dk2"/>
            </a:solidFill>
            <a:ln w="75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45"/>
            <p:cNvSpPr/>
            <p:nvPr/>
          </p:nvSpPr>
          <p:spPr>
            <a:xfrm>
              <a:off x="6362075" y="1606350"/>
              <a:ext cx="486275" cy="27700"/>
            </a:xfrm>
            <a:custGeom>
              <a:avLst/>
              <a:gdLst/>
              <a:ahLst/>
              <a:cxnLst/>
              <a:rect l="l" t="t" r="r" b="b"/>
              <a:pathLst>
                <a:path w="19451" h="1108" extrusionOk="0">
                  <a:moveTo>
                    <a:pt x="303" y="1"/>
                  </a:moveTo>
                  <a:lnTo>
                    <a:pt x="1" y="336"/>
                  </a:lnTo>
                  <a:lnTo>
                    <a:pt x="1" y="772"/>
                  </a:lnTo>
                  <a:lnTo>
                    <a:pt x="303" y="1107"/>
                  </a:lnTo>
                  <a:lnTo>
                    <a:pt x="19148" y="1107"/>
                  </a:lnTo>
                  <a:lnTo>
                    <a:pt x="19450" y="772"/>
                  </a:lnTo>
                  <a:lnTo>
                    <a:pt x="19450" y="336"/>
                  </a:lnTo>
                  <a:lnTo>
                    <a:pt x="191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45"/>
            <p:cNvSpPr/>
            <p:nvPr/>
          </p:nvSpPr>
          <p:spPr>
            <a:xfrm>
              <a:off x="6362925" y="1704450"/>
              <a:ext cx="483725" cy="28525"/>
            </a:xfrm>
            <a:custGeom>
              <a:avLst/>
              <a:gdLst/>
              <a:ahLst/>
              <a:cxnLst/>
              <a:rect l="l" t="t" r="r" b="b"/>
              <a:pathLst>
                <a:path w="19349" h="1141" extrusionOk="0">
                  <a:moveTo>
                    <a:pt x="537" y="0"/>
                  </a:moveTo>
                  <a:lnTo>
                    <a:pt x="302" y="34"/>
                  </a:lnTo>
                  <a:lnTo>
                    <a:pt x="0" y="369"/>
                  </a:lnTo>
                  <a:lnTo>
                    <a:pt x="0" y="805"/>
                  </a:lnTo>
                  <a:lnTo>
                    <a:pt x="302" y="1107"/>
                  </a:lnTo>
                  <a:lnTo>
                    <a:pt x="537" y="1140"/>
                  </a:lnTo>
                  <a:lnTo>
                    <a:pt x="18812" y="1140"/>
                  </a:lnTo>
                  <a:lnTo>
                    <a:pt x="19081" y="1107"/>
                  </a:lnTo>
                  <a:lnTo>
                    <a:pt x="19349" y="805"/>
                  </a:lnTo>
                  <a:lnTo>
                    <a:pt x="19349" y="369"/>
                  </a:lnTo>
                  <a:lnTo>
                    <a:pt x="19081" y="34"/>
                  </a:lnTo>
                  <a:lnTo>
                    <a:pt x="1881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45"/>
            <p:cNvSpPr/>
            <p:nvPr/>
          </p:nvSpPr>
          <p:spPr>
            <a:xfrm>
              <a:off x="6362075" y="1803375"/>
              <a:ext cx="486275" cy="28525"/>
            </a:xfrm>
            <a:custGeom>
              <a:avLst/>
              <a:gdLst/>
              <a:ahLst/>
              <a:cxnLst/>
              <a:rect l="l" t="t" r="r" b="b"/>
              <a:pathLst>
                <a:path w="19451" h="1141" extrusionOk="0">
                  <a:moveTo>
                    <a:pt x="571" y="0"/>
                  </a:moveTo>
                  <a:lnTo>
                    <a:pt x="303" y="34"/>
                  </a:lnTo>
                  <a:lnTo>
                    <a:pt x="1" y="335"/>
                  </a:lnTo>
                  <a:lnTo>
                    <a:pt x="1" y="805"/>
                  </a:lnTo>
                  <a:lnTo>
                    <a:pt x="303" y="1107"/>
                  </a:lnTo>
                  <a:lnTo>
                    <a:pt x="571" y="1140"/>
                  </a:lnTo>
                  <a:lnTo>
                    <a:pt x="18846" y="1140"/>
                  </a:lnTo>
                  <a:lnTo>
                    <a:pt x="19148" y="1107"/>
                  </a:lnTo>
                  <a:lnTo>
                    <a:pt x="19450" y="805"/>
                  </a:lnTo>
                  <a:lnTo>
                    <a:pt x="19450" y="335"/>
                  </a:lnTo>
                  <a:lnTo>
                    <a:pt x="19148" y="34"/>
                  </a:lnTo>
                  <a:lnTo>
                    <a:pt x="1884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45"/>
            <p:cNvSpPr/>
            <p:nvPr/>
          </p:nvSpPr>
          <p:spPr>
            <a:xfrm>
              <a:off x="6362925" y="1902275"/>
              <a:ext cx="483725" cy="28550"/>
            </a:xfrm>
            <a:custGeom>
              <a:avLst/>
              <a:gdLst/>
              <a:ahLst/>
              <a:cxnLst/>
              <a:rect l="l" t="t" r="r" b="b"/>
              <a:pathLst>
                <a:path w="19349" h="1142" extrusionOk="0">
                  <a:moveTo>
                    <a:pt x="537" y="1"/>
                  </a:moveTo>
                  <a:lnTo>
                    <a:pt x="302" y="34"/>
                  </a:lnTo>
                  <a:lnTo>
                    <a:pt x="0" y="336"/>
                  </a:lnTo>
                  <a:lnTo>
                    <a:pt x="0" y="772"/>
                  </a:lnTo>
                  <a:lnTo>
                    <a:pt x="302" y="1074"/>
                  </a:lnTo>
                  <a:lnTo>
                    <a:pt x="537" y="1141"/>
                  </a:lnTo>
                  <a:lnTo>
                    <a:pt x="18812" y="1141"/>
                  </a:lnTo>
                  <a:lnTo>
                    <a:pt x="19081" y="1074"/>
                  </a:lnTo>
                  <a:lnTo>
                    <a:pt x="19349" y="772"/>
                  </a:lnTo>
                  <a:lnTo>
                    <a:pt x="19349" y="336"/>
                  </a:lnTo>
                  <a:lnTo>
                    <a:pt x="19081" y="34"/>
                  </a:lnTo>
                  <a:lnTo>
                    <a:pt x="1881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45"/>
            <p:cNvSpPr/>
            <p:nvPr/>
          </p:nvSpPr>
          <p:spPr>
            <a:xfrm>
              <a:off x="6362075" y="2001200"/>
              <a:ext cx="486275" cy="27700"/>
            </a:xfrm>
            <a:custGeom>
              <a:avLst/>
              <a:gdLst/>
              <a:ahLst/>
              <a:cxnLst/>
              <a:rect l="l" t="t" r="r" b="b"/>
              <a:pathLst>
                <a:path w="19451" h="1108" extrusionOk="0">
                  <a:moveTo>
                    <a:pt x="303" y="1"/>
                  </a:moveTo>
                  <a:lnTo>
                    <a:pt x="1" y="336"/>
                  </a:lnTo>
                  <a:lnTo>
                    <a:pt x="1" y="772"/>
                  </a:lnTo>
                  <a:lnTo>
                    <a:pt x="303" y="1107"/>
                  </a:lnTo>
                  <a:lnTo>
                    <a:pt x="19148" y="1107"/>
                  </a:lnTo>
                  <a:lnTo>
                    <a:pt x="19450" y="772"/>
                  </a:lnTo>
                  <a:lnTo>
                    <a:pt x="19450" y="336"/>
                  </a:lnTo>
                  <a:lnTo>
                    <a:pt x="191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45"/>
            <p:cNvSpPr/>
            <p:nvPr/>
          </p:nvSpPr>
          <p:spPr>
            <a:xfrm>
              <a:off x="6362075" y="2099300"/>
              <a:ext cx="486275" cy="28525"/>
            </a:xfrm>
            <a:custGeom>
              <a:avLst/>
              <a:gdLst/>
              <a:ahLst/>
              <a:cxnLst/>
              <a:rect l="l" t="t" r="r" b="b"/>
              <a:pathLst>
                <a:path w="19451" h="1141" extrusionOk="0">
                  <a:moveTo>
                    <a:pt x="571" y="0"/>
                  </a:moveTo>
                  <a:lnTo>
                    <a:pt x="303" y="34"/>
                  </a:lnTo>
                  <a:lnTo>
                    <a:pt x="1" y="336"/>
                  </a:lnTo>
                  <a:lnTo>
                    <a:pt x="1" y="805"/>
                  </a:lnTo>
                  <a:lnTo>
                    <a:pt x="303" y="1107"/>
                  </a:lnTo>
                  <a:lnTo>
                    <a:pt x="571" y="1140"/>
                  </a:lnTo>
                  <a:lnTo>
                    <a:pt x="18846" y="1140"/>
                  </a:lnTo>
                  <a:lnTo>
                    <a:pt x="19148" y="1107"/>
                  </a:lnTo>
                  <a:lnTo>
                    <a:pt x="19450" y="805"/>
                  </a:lnTo>
                  <a:lnTo>
                    <a:pt x="19450" y="336"/>
                  </a:lnTo>
                  <a:lnTo>
                    <a:pt x="19148" y="34"/>
                  </a:lnTo>
                  <a:lnTo>
                    <a:pt x="1884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45"/>
            <p:cNvSpPr/>
            <p:nvPr/>
          </p:nvSpPr>
          <p:spPr>
            <a:xfrm>
              <a:off x="6362925" y="2198225"/>
              <a:ext cx="483725" cy="28525"/>
            </a:xfrm>
            <a:custGeom>
              <a:avLst/>
              <a:gdLst/>
              <a:ahLst/>
              <a:cxnLst/>
              <a:rect l="l" t="t" r="r" b="b"/>
              <a:pathLst>
                <a:path w="19349" h="1141" extrusionOk="0">
                  <a:moveTo>
                    <a:pt x="537" y="0"/>
                  </a:moveTo>
                  <a:lnTo>
                    <a:pt x="302" y="34"/>
                  </a:lnTo>
                  <a:lnTo>
                    <a:pt x="0" y="336"/>
                  </a:lnTo>
                  <a:lnTo>
                    <a:pt x="0" y="771"/>
                  </a:lnTo>
                  <a:lnTo>
                    <a:pt x="302" y="1107"/>
                  </a:lnTo>
                  <a:lnTo>
                    <a:pt x="537" y="1140"/>
                  </a:lnTo>
                  <a:lnTo>
                    <a:pt x="18812" y="1140"/>
                  </a:lnTo>
                  <a:lnTo>
                    <a:pt x="19081" y="1107"/>
                  </a:lnTo>
                  <a:lnTo>
                    <a:pt x="19349" y="771"/>
                  </a:lnTo>
                  <a:lnTo>
                    <a:pt x="19349" y="336"/>
                  </a:lnTo>
                  <a:lnTo>
                    <a:pt x="19081" y="34"/>
                  </a:lnTo>
                  <a:lnTo>
                    <a:pt x="1881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45"/>
            <p:cNvSpPr/>
            <p:nvPr/>
          </p:nvSpPr>
          <p:spPr>
            <a:xfrm>
              <a:off x="6362925" y="2286250"/>
              <a:ext cx="483725" cy="28525"/>
            </a:xfrm>
            <a:custGeom>
              <a:avLst/>
              <a:gdLst/>
              <a:ahLst/>
              <a:cxnLst/>
              <a:rect l="l" t="t" r="r" b="b"/>
              <a:pathLst>
                <a:path w="19349" h="1141" extrusionOk="0">
                  <a:moveTo>
                    <a:pt x="537" y="0"/>
                  </a:moveTo>
                  <a:lnTo>
                    <a:pt x="302" y="34"/>
                  </a:lnTo>
                  <a:lnTo>
                    <a:pt x="0" y="336"/>
                  </a:lnTo>
                  <a:lnTo>
                    <a:pt x="0" y="771"/>
                  </a:lnTo>
                  <a:lnTo>
                    <a:pt x="302" y="1073"/>
                  </a:lnTo>
                  <a:lnTo>
                    <a:pt x="537" y="1140"/>
                  </a:lnTo>
                  <a:lnTo>
                    <a:pt x="18812" y="1140"/>
                  </a:lnTo>
                  <a:lnTo>
                    <a:pt x="19081" y="1073"/>
                  </a:lnTo>
                  <a:lnTo>
                    <a:pt x="19349" y="771"/>
                  </a:lnTo>
                  <a:lnTo>
                    <a:pt x="19349" y="336"/>
                  </a:lnTo>
                  <a:lnTo>
                    <a:pt x="19081" y="34"/>
                  </a:lnTo>
                  <a:lnTo>
                    <a:pt x="1881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45"/>
            <p:cNvSpPr/>
            <p:nvPr/>
          </p:nvSpPr>
          <p:spPr>
            <a:xfrm>
              <a:off x="6362075" y="2384325"/>
              <a:ext cx="486275" cy="28525"/>
            </a:xfrm>
            <a:custGeom>
              <a:avLst/>
              <a:gdLst/>
              <a:ahLst/>
              <a:cxnLst/>
              <a:rect l="l" t="t" r="r" b="b"/>
              <a:pathLst>
                <a:path w="19451" h="1141" extrusionOk="0">
                  <a:moveTo>
                    <a:pt x="571" y="1"/>
                  </a:moveTo>
                  <a:lnTo>
                    <a:pt x="303" y="34"/>
                  </a:lnTo>
                  <a:lnTo>
                    <a:pt x="1" y="336"/>
                  </a:lnTo>
                  <a:lnTo>
                    <a:pt x="1" y="805"/>
                  </a:lnTo>
                  <a:lnTo>
                    <a:pt x="303" y="1107"/>
                  </a:lnTo>
                  <a:lnTo>
                    <a:pt x="571" y="1141"/>
                  </a:lnTo>
                  <a:lnTo>
                    <a:pt x="18846" y="1141"/>
                  </a:lnTo>
                  <a:lnTo>
                    <a:pt x="19148" y="1107"/>
                  </a:lnTo>
                  <a:lnTo>
                    <a:pt x="19450" y="805"/>
                  </a:lnTo>
                  <a:lnTo>
                    <a:pt x="19450" y="336"/>
                  </a:lnTo>
                  <a:lnTo>
                    <a:pt x="19148" y="34"/>
                  </a:lnTo>
                  <a:lnTo>
                    <a:pt x="1884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45"/>
            <p:cNvSpPr/>
            <p:nvPr/>
          </p:nvSpPr>
          <p:spPr>
            <a:xfrm>
              <a:off x="6362925" y="2483250"/>
              <a:ext cx="483725" cy="28525"/>
            </a:xfrm>
            <a:custGeom>
              <a:avLst/>
              <a:gdLst/>
              <a:ahLst/>
              <a:cxnLst/>
              <a:rect l="l" t="t" r="r" b="b"/>
              <a:pathLst>
                <a:path w="19349" h="1141" extrusionOk="0">
                  <a:moveTo>
                    <a:pt x="537" y="1"/>
                  </a:moveTo>
                  <a:lnTo>
                    <a:pt x="302" y="34"/>
                  </a:lnTo>
                  <a:lnTo>
                    <a:pt x="0" y="336"/>
                  </a:lnTo>
                  <a:lnTo>
                    <a:pt x="0" y="772"/>
                  </a:lnTo>
                  <a:lnTo>
                    <a:pt x="302" y="1107"/>
                  </a:lnTo>
                  <a:lnTo>
                    <a:pt x="537" y="1141"/>
                  </a:lnTo>
                  <a:lnTo>
                    <a:pt x="18812" y="1141"/>
                  </a:lnTo>
                  <a:lnTo>
                    <a:pt x="19081" y="1107"/>
                  </a:lnTo>
                  <a:lnTo>
                    <a:pt x="19349" y="772"/>
                  </a:lnTo>
                  <a:lnTo>
                    <a:pt x="19349" y="336"/>
                  </a:lnTo>
                  <a:lnTo>
                    <a:pt x="19081" y="34"/>
                  </a:lnTo>
                  <a:lnTo>
                    <a:pt x="1881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45"/>
            <p:cNvSpPr/>
            <p:nvPr/>
          </p:nvSpPr>
          <p:spPr>
            <a:xfrm>
              <a:off x="6362075" y="2582175"/>
              <a:ext cx="486275" cy="27700"/>
            </a:xfrm>
            <a:custGeom>
              <a:avLst/>
              <a:gdLst/>
              <a:ahLst/>
              <a:cxnLst/>
              <a:rect l="l" t="t" r="r" b="b"/>
              <a:pathLst>
                <a:path w="19451" h="1108" extrusionOk="0">
                  <a:moveTo>
                    <a:pt x="303" y="0"/>
                  </a:moveTo>
                  <a:lnTo>
                    <a:pt x="1" y="336"/>
                  </a:lnTo>
                  <a:lnTo>
                    <a:pt x="1" y="772"/>
                  </a:lnTo>
                  <a:lnTo>
                    <a:pt x="303" y="1107"/>
                  </a:lnTo>
                  <a:lnTo>
                    <a:pt x="19148" y="1107"/>
                  </a:lnTo>
                  <a:lnTo>
                    <a:pt x="19450" y="772"/>
                  </a:lnTo>
                  <a:lnTo>
                    <a:pt x="19450" y="336"/>
                  </a:lnTo>
                  <a:lnTo>
                    <a:pt x="191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45"/>
            <p:cNvSpPr/>
            <p:nvPr/>
          </p:nvSpPr>
          <p:spPr>
            <a:xfrm>
              <a:off x="6362925" y="2680250"/>
              <a:ext cx="483725" cy="28550"/>
            </a:xfrm>
            <a:custGeom>
              <a:avLst/>
              <a:gdLst/>
              <a:ahLst/>
              <a:cxnLst/>
              <a:rect l="l" t="t" r="r" b="b"/>
              <a:pathLst>
                <a:path w="19349" h="1142" extrusionOk="0">
                  <a:moveTo>
                    <a:pt x="537" y="1"/>
                  </a:moveTo>
                  <a:lnTo>
                    <a:pt x="302" y="34"/>
                  </a:lnTo>
                  <a:lnTo>
                    <a:pt x="0" y="370"/>
                  </a:lnTo>
                  <a:lnTo>
                    <a:pt x="0" y="772"/>
                  </a:lnTo>
                  <a:lnTo>
                    <a:pt x="302" y="1108"/>
                  </a:lnTo>
                  <a:lnTo>
                    <a:pt x="537" y="1141"/>
                  </a:lnTo>
                  <a:lnTo>
                    <a:pt x="18812" y="1141"/>
                  </a:lnTo>
                  <a:lnTo>
                    <a:pt x="19081" y="1108"/>
                  </a:lnTo>
                  <a:lnTo>
                    <a:pt x="19349" y="772"/>
                  </a:lnTo>
                  <a:lnTo>
                    <a:pt x="19349" y="370"/>
                  </a:lnTo>
                  <a:lnTo>
                    <a:pt x="19081" y="34"/>
                  </a:lnTo>
                  <a:lnTo>
                    <a:pt x="1881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45"/>
            <p:cNvSpPr/>
            <p:nvPr/>
          </p:nvSpPr>
          <p:spPr>
            <a:xfrm>
              <a:off x="6362075" y="2779175"/>
              <a:ext cx="486275" cy="28525"/>
            </a:xfrm>
            <a:custGeom>
              <a:avLst/>
              <a:gdLst/>
              <a:ahLst/>
              <a:cxnLst/>
              <a:rect l="l" t="t" r="r" b="b"/>
              <a:pathLst>
                <a:path w="19451" h="1141" extrusionOk="0">
                  <a:moveTo>
                    <a:pt x="303" y="1"/>
                  </a:moveTo>
                  <a:lnTo>
                    <a:pt x="1" y="336"/>
                  </a:lnTo>
                  <a:lnTo>
                    <a:pt x="1" y="806"/>
                  </a:lnTo>
                  <a:lnTo>
                    <a:pt x="303" y="1107"/>
                  </a:lnTo>
                  <a:lnTo>
                    <a:pt x="571" y="1141"/>
                  </a:lnTo>
                  <a:lnTo>
                    <a:pt x="18846" y="1141"/>
                  </a:lnTo>
                  <a:lnTo>
                    <a:pt x="19148" y="1107"/>
                  </a:lnTo>
                  <a:lnTo>
                    <a:pt x="19450" y="806"/>
                  </a:lnTo>
                  <a:lnTo>
                    <a:pt x="19450" y="336"/>
                  </a:lnTo>
                  <a:lnTo>
                    <a:pt x="191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45"/>
            <p:cNvSpPr/>
            <p:nvPr/>
          </p:nvSpPr>
          <p:spPr>
            <a:xfrm>
              <a:off x="6362075" y="2878100"/>
              <a:ext cx="486275" cy="27700"/>
            </a:xfrm>
            <a:custGeom>
              <a:avLst/>
              <a:gdLst/>
              <a:ahLst/>
              <a:cxnLst/>
              <a:rect l="l" t="t" r="r" b="b"/>
              <a:pathLst>
                <a:path w="19451" h="1108" extrusionOk="0">
                  <a:moveTo>
                    <a:pt x="303" y="1"/>
                  </a:moveTo>
                  <a:lnTo>
                    <a:pt x="1" y="336"/>
                  </a:lnTo>
                  <a:lnTo>
                    <a:pt x="1" y="772"/>
                  </a:lnTo>
                  <a:lnTo>
                    <a:pt x="303" y="1107"/>
                  </a:lnTo>
                  <a:lnTo>
                    <a:pt x="19148" y="1107"/>
                  </a:lnTo>
                  <a:lnTo>
                    <a:pt x="19450" y="772"/>
                  </a:lnTo>
                  <a:lnTo>
                    <a:pt x="19450" y="336"/>
                  </a:lnTo>
                  <a:lnTo>
                    <a:pt x="191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45"/>
            <p:cNvSpPr/>
            <p:nvPr/>
          </p:nvSpPr>
          <p:spPr>
            <a:xfrm>
              <a:off x="7675750" y="1606350"/>
              <a:ext cx="486250" cy="27700"/>
            </a:xfrm>
            <a:custGeom>
              <a:avLst/>
              <a:gdLst/>
              <a:ahLst/>
              <a:cxnLst/>
              <a:rect l="l" t="t" r="r" b="b"/>
              <a:pathLst>
                <a:path w="19450" h="1108" extrusionOk="0">
                  <a:moveTo>
                    <a:pt x="302" y="1"/>
                  </a:moveTo>
                  <a:lnTo>
                    <a:pt x="0" y="336"/>
                  </a:lnTo>
                  <a:lnTo>
                    <a:pt x="0" y="772"/>
                  </a:lnTo>
                  <a:lnTo>
                    <a:pt x="302" y="1107"/>
                  </a:lnTo>
                  <a:lnTo>
                    <a:pt x="19148" y="1107"/>
                  </a:lnTo>
                  <a:lnTo>
                    <a:pt x="19450" y="772"/>
                  </a:lnTo>
                  <a:lnTo>
                    <a:pt x="19450" y="336"/>
                  </a:lnTo>
                  <a:lnTo>
                    <a:pt x="191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45"/>
            <p:cNvSpPr/>
            <p:nvPr/>
          </p:nvSpPr>
          <p:spPr>
            <a:xfrm>
              <a:off x="7676600" y="1704450"/>
              <a:ext cx="484575" cy="28525"/>
            </a:xfrm>
            <a:custGeom>
              <a:avLst/>
              <a:gdLst/>
              <a:ahLst/>
              <a:cxnLst/>
              <a:rect l="l" t="t" r="r" b="b"/>
              <a:pathLst>
                <a:path w="19383" h="1141" extrusionOk="0">
                  <a:moveTo>
                    <a:pt x="570" y="0"/>
                  </a:moveTo>
                  <a:lnTo>
                    <a:pt x="302" y="34"/>
                  </a:lnTo>
                  <a:lnTo>
                    <a:pt x="0" y="369"/>
                  </a:lnTo>
                  <a:lnTo>
                    <a:pt x="0" y="805"/>
                  </a:lnTo>
                  <a:lnTo>
                    <a:pt x="302" y="1107"/>
                  </a:lnTo>
                  <a:lnTo>
                    <a:pt x="570" y="1140"/>
                  </a:lnTo>
                  <a:lnTo>
                    <a:pt x="18812" y="1140"/>
                  </a:lnTo>
                  <a:lnTo>
                    <a:pt x="19081" y="1107"/>
                  </a:lnTo>
                  <a:lnTo>
                    <a:pt x="19382" y="805"/>
                  </a:lnTo>
                  <a:lnTo>
                    <a:pt x="19382" y="369"/>
                  </a:lnTo>
                  <a:lnTo>
                    <a:pt x="19081" y="34"/>
                  </a:lnTo>
                  <a:lnTo>
                    <a:pt x="1881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45"/>
            <p:cNvSpPr/>
            <p:nvPr/>
          </p:nvSpPr>
          <p:spPr>
            <a:xfrm>
              <a:off x="7675750" y="1803375"/>
              <a:ext cx="486250" cy="28525"/>
            </a:xfrm>
            <a:custGeom>
              <a:avLst/>
              <a:gdLst/>
              <a:ahLst/>
              <a:cxnLst/>
              <a:rect l="l" t="t" r="r" b="b"/>
              <a:pathLst>
                <a:path w="19450" h="1141" extrusionOk="0">
                  <a:moveTo>
                    <a:pt x="604" y="0"/>
                  </a:moveTo>
                  <a:lnTo>
                    <a:pt x="302" y="34"/>
                  </a:lnTo>
                  <a:lnTo>
                    <a:pt x="0" y="335"/>
                  </a:lnTo>
                  <a:lnTo>
                    <a:pt x="0" y="805"/>
                  </a:lnTo>
                  <a:lnTo>
                    <a:pt x="302" y="1107"/>
                  </a:lnTo>
                  <a:lnTo>
                    <a:pt x="604" y="1140"/>
                  </a:lnTo>
                  <a:lnTo>
                    <a:pt x="18846" y="1140"/>
                  </a:lnTo>
                  <a:lnTo>
                    <a:pt x="19148" y="1107"/>
                  </a:lnTo>
                  <a:lnTo>
                    <a:pt x="19450" y="805"/>
                  </a:lnTo>
                  <a:lnTo>
                    <a:pt x="19450" y="335"/>
                  </a:lnTo>
                  <a:lnTo>
                    <a:pt x="19148" y="34"/>
                  </a:lnTo>
                  <a:lnTo>
                    <a:pt x="1884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45"/>
            <p:cNvSpPr/>
            <p:nvPr/>
          </p:nvSpPr>
          <p:spPr>
            <a:xfrm>
              <a:off x="7676600" y="1902275"/>
              <a:ext cx="484575" cy="28550"/>
            </a:xfrm>
            <a:custGeom>
              <a:avLst/>
              <a:gdLst/>
              <a:ahLst/>
              <a:cxnLst/>
              <a:rect l="l" t="t" r="r" b="b"/>
              <a:pathLst>
                <a:path w="19383" h="1142" extrusionOk="0">
                  <a:moveTo>
                    <a:pt x="570" y="1"/>
                  </a:moveTo>
                  <a:lnTo>
                    <a:pt x="302" y="34"/>
                  </a:lnTo>
                  <a:lnTo>
                    <a:pt x="0" y="336"/>
                  </a:lnTo>
                  <a:lnTo>
                    <a:pt x="0" y="772"/>
                  </a:lnTo>
                  <a:lnTo>
                    <a:pt x="302" y="1074"/>
                  </a:lnTo>
                  <a:lnTo>
                    <a:pt x="570" y="1141"/>
                  </a:lnTo>
                  <a:lnTo>
                    <a:pt x="18812" y="1141"/>
                  </a:lnTo>
                  <a:lnTo>
                    <a:pt x="19081" y="1074"/>
                  </a:lnTo>
                  <a:lnTo>
                    <a:pt x="19382" y="772"/>
                  </a:lnTo>
                  <a:lnTo>
                    <a:pt x="19382" y="336"/>
                  </a:lnTo>
                  <a:lnTo>
                    <a:pt x="19081" y="34"/>
                  </a:lnTo>
                  <a:lnTo>
                    <a:pt x="1881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45"/>
            <p:cNvSpPr/>
            <p:nvPr/>
          </p:nvSpPr>
          <p:spPr>
            <a:xfrm>
              <a:off x="7675750" y="2001200"/>
              <a:ext cx="486250" cy="27700"/>
            </a:xfrm>
            <a:custGeom>
              <a:avLst/>
              <a:gdLst/>
              <a:ahLst/>
              <a:cxnLst/>
              <a:rect l="l" t="t" r="r" b="b"/>
              <a:pathLst>
                <a:path w="19450" h="1108" extrusionOk="0">
                  <a:moveTo>
                    <a:pt x="302" y="1"/>
                  </a:moveTo>
                  <a:lnTo>
                    <a:pt x="0" y="336"/>
                  </a:lnTo>
                  <a:lnTo>
                    <a:pt x="0" y="772"/>
                  </a:lnTo>
                  <a:lnTo>
                    <a:pt x="302" y="1107"/>
                  </a:lnTo>
                  <a:lnTo>
                    <a:pt x="19148" y="1107"/>
                  </a:lnTo>
                  <a:lnTo>
                    <a:pt x="19450" y="772"/>
                  </a:lnTo>
                  <a:lnTo>
                    <a:pt x="19450" y="336"/>
                  </a:lnTo>
                  <a:lnTo>
                    <a:pt x="191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45"/>
            <p:cNvSpPr/>
            <p:nvPr/>
          </p:nvSpPr>
          <p:spPr>
            <a:xfrm>
              <a:off x="7675750" y="2099300"/>
              <a:ext cx="486250" cy="28525"/>
            </a:xfrm>
            <a:custGeom>
              <a:avLst/>
              <a:gdLst/>
              <a:ahLst/>
              <a:cxnLst/>
              <a:rect l="l" t="t" r="r" b="b"/>
              <a:pathLst>
                <a:path w="19450" h="1141" extrusionOk="0">
                  <a:moveTo>
                    <a:pt x="604" y="0"/>
                  </a:moveTo>
                  <a:lnTo>
                    <a:pt x="302" y="34"/>
                  </a:lnTo>
                  <a:lnTo>
                    <a:pt x="0" y="336"/>
                  </a:lnTo>
                  <a:lnTo>
                    <a:pt x="0" y="805"/>
                  </a:lnTo>
                  <a:lnTo>
                    <a:pt x="302" y="1107"/>
                  </a:lnTo>
                  <a:lnTo>
                    <a:pt x="604" y="1140"/>
                  </a:lnTo>
                  <a:lnTo>
                    <a:pt x="18846" y="1140"/>
                  </a:lnTo>
                  <a:lnTo>
                    <a:pt x="19148" y="1107"/>
                  </a:lnTo>
                  <a:lnTo>
                    <a:pt x="19450" y="805"/>
                  </a:lnTo>
                  <a:lnTo>
                    <a:pt x="19450" y="336"/>
                  </a:lnTo>
                  <a:lnTo>
                    <a:pt x="19148" y="34"/>
                  </a:lnTo>
                  <a:lnTo>
                    <a:pt x="1884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45"/>
            <p:cNvSpPr/>
            <p:nvPr/>
          </p:nvSpPr>
          <p:spPr>
            <a:xfrm>
              <a:off x="7676600" y="2198225"/>
              <a:ext cx="484575" cy="28525"/>
            </a:xfrm>
            <a:custGeom>
              <a:avLst/>
              <a:gdLst/>
              <a:ahLst/>
              <a:cxnLst/>
              <a:rect l="l" t="t" r="r" b="b"/>
              <a:pathLst>
                <a:path w="19383" h="1141" extrusionOk="0">
                  <a:moveTo>
                    <a:pt x="570" y="0"/>
                  </a:moveTo>
                  <a:lnTo>
                    <a:pt x="302" y="34"/>
                  </a:lnTo>
                  <a:lnTo>
                    <a:pt x="0" y="336"/>
                  </a:lnTo>
                  <a:lnTo>
                    <a:pt x="0" y="771"/>
                  </a:lnTo>
                  <a:lnTo>
                    <a:pt x="302" y="1107"/>
                  </a:lnTo>
                  <a:lnTo>
                    <a:pt x="570" y="1140"/>
                  </a:lnTo>
                  <a:lnTo>
                    <a:pt x="18812" y="1140"/>
                  </a:lnTo>
                  <a:lnTo>
                    <a:pt x="19081" y="1107"/>
                  </a:lnTo>
                  <a:lnTo>
                    <a:pt x="19382" y="771"/>
                  </a:lnTo>
                  <a:lnTo>
                    <a:pt x="19382" y="336"/>
                  </a:lnTo>
                  <a:lnTo>
                    <a:pt x="19081" y="34"/>
                  </a:lnTo>
                  <a:lnTo>
                    <a:pt x="1881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45"/>
            <p:cNvSpPr/>
            <p:nvPr/>
          </p:nvSpPr>
          <p:spPr>
            <a:xfrm>
              <a:off x="7679100" y="2292950"/>
              <a:ext cx="471175" cy="540750"/>
            </a:xfrm>
            <a:custGeom>
              <a:avLst/>
              <a:gdLst/>
              <a:ahLst/>
              <a:cxnLst/>
              <a:rect l="l" t="t" r="r" b="b"/>
              <a:pathLst>
                <a:path w="18847" h="21630" extrusionOk="0">
                  <a:moveTo>
                    <a:pt x="1" y="0"/>
                  </a:moveTo>
                  <a:lnTo>
                    <a:pt x="1" y="21630"/>
                  </a:lnTo>
                  <a:lnTo>
                    <a:pt x="18846" y="21630"/>
                  </a:lnTo>
                  <a:lnTo>
                    <a:pt x="18846" y="0"/>
                  </a:lnTo>
                  <a:close/>
                </a:path>
              </a:pathLst>
            </a:custGeom>
            <a:solidFill>
              <a:srgbClr val="6ED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45"/>
            <p:cNvSpPr/>
            <p:nvPr/>
          </p:nvSpPr>
          <p:spPr>
            <a:xfrm>
              <a:off x="7679100" y="2292950"/>
              <a:ext cx="471175" cy="540750"/>
            </a:xfrm>
            <a:custGeom>
              <a:avLst/>
              <a:gdLst/>
              <a:ahLst/>
              <a:cxnLst/>
              <a:rect l="l" t="t" r="r" b="b"/>
              <a:pathLst>
                <a:path w="18847" h="21630" extrusionOk="0">
                  <a:moveTo>
                    <a:pt x="1" y="0"/>
                  </a:moveTo>
                  <a:lnTo>
                    <a:pt x="1" y="21630"/>
                  </a:lnTo>
                  <a:lnTo>
                    <a:pt x="18846" y="21630"/>
                  </a:lnTo>
                  <a:lnTo>
                    <a:pt x="1884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30" name="Google Shape;2030;p45"/>
          <p:cNvSpPr txBox="1">
            <a:spLocks noGrp="1"/>
          </p:cNvSpPr>
          <p:nvPr>
            <p:ph type="title"/>
          </p:nvPr>
        </p:nvSpPr>
        <p:spPr>
          <a:xfrm>
            <a:off x="343625" y="598675"/>
            <a:ext cx="5629500" cy="8727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GB"/>
              <a:t>Challenges - Extractive</a:t>
            </a:r>
            <a:endParaRPr>
              <a:solidFill>
                <a:schemeClr val="lt2"/>
              </a:solidFill>
            </a:endParaRPr>
          </a:p>
        </p:txBody>
      </p:sp>
      <p:pic>
        <p:nvPicPr>
          <p:cNvPr id="2" name="Audio 1">
            <a:hlinkClick r:id="" action="ppaction://media"/>
            <a:extLst>
              <a:ext uri="{FF2B5EF4-FFF2-40B4-BE49-F238E27FC236}">
                <a16:creationId xmlns:a16="http://schemas.microsoft.com/office/drawing/2014/main" id="{E75C57F3-4B53-4BA9-B440-91DFC052C5C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4503738"/>
            <a:ext cx="487362" cy="487362"/>
          </a:xfrm>
          <a:prstGeom prst="rect">
            <a:avLst/>
          </a:prstGeom>
        </p:spPr>
      </p:pic>
      <p:sp>
        <p:nvSpPr>
          <p:cNvPr id="3" name="Rectangle 2">
            <a:extLst>
              <a:ext uri="{FF2B5EF4-FFF2-40B4-BE49-F238E27FC236}">
                <a16:creationId xmlns:a16="http://schemas.microsoft.com/office/drawing/2014/main" id="{E1E058DE-91D7-1A41-A346-32C09AECA82C}"/>
              </a:ext>
            </a:extLst>
          </p:cNvPr>
          <p:cNvSpPr/>
          <p:nvPr/>
        </p:nvSpPr>
        <p:spPr>
          <a:xfrm>
            <a:off x="4454820" y="2417862"/>
            <a:ext cx="234360" cy="307777"/>
          </a:xfrm>
          <a:prstGeom prst="rect">
            <a:avLst/>
          </a:prstGeom>
        </p:spPr>
        <p:txBody>
          <a:bodyPr wrap="none">
            <a:spAutoFit/>
          </a:bodyPr>
          <a:lstStyle/>
          <a:p>
            <a:r>
              <a:rPr lang="en-US" dirty="0"/>
              <a:t> </a:t>
            </a:r>
          </a:p>
        </p:txBody>
      </p:sp>
    </p:spTree>
    <p:extLst>
      <p:ext uri="{BB962C8B-B14F-4D97-AF65-F5344CB8AC3E}">
        <p14:creationId xmlns:p14="http://schemas.microsoft.com/office/powerpoint/2010/main" val="4008781058"/>
      </p:ext>
    </p:extLst>
  </p:cSld>
  <p:clrMapOvr>
    <a:masterClrMapping/>
  </p:clrMapOvr>
  <mc:AlternateContent xmlns:mc="http://schemas.openxmlformats.org/markup-compatibility/2006" xmlns:p14="http://schemas.microsoft.com/office/powerpoint/2010/main">
    <mc:Choice Requires="p14">
      <p:transition spd="slow" p14:dur="2000" advTm="44322"/>
    </mc:Choice>
    <mc:Fallback xmlns="">
      <p:transition spd="slow" advTm="4432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034"/>
        <p:cNvGrpSpPr/>
        <p:nvPr/>
      </p:nvGrpSpPr>
      <p:grpSpPr>
        <a:xfrm>
          <a:off x="0" y="0"/>
          <a:ext cx="0" cy="0"/>
          <a:chOff x="0" y="0"/>
          <a:chExt cx="0" cy="0"/>
        </a:xfrm>
      </p:grpSpPr>
      <p:sp>
        <p:nvSpPr>
          <p:cNvPr id="2035" name="Google Shape;2035;p46"/>
          <p:cNvSpPr/>
          <p:nvPr/>
        </p:nvSpPr>
        <p:spPr>
          <a:xfrm>
            <a:off x="7697475" y="205925"/>
            <a:ext cx="1148250" cy="1089950"/>
          </a:xfrm>
          <a:custGeom>
            <a:avLst/>
            <a:gdLst/>
            <a:ahLst/>
            <a:cxnLst/>
            <a:rect l="l" t="t" r="r" b="b"/>
            <a:pathLst>
              <a:path w="45930" h="43598" extrusionOk="0">
                <a:moveTo>
                  <a:pt x="27755" y="0"/>
                </a:moveTo>
                <a:lnTo>
                  <a:pt x="25171" y="206"/>
                </a:lnTo>
                <a:lnTo>
                  <a:pt x="22611" y="663"/>
                </a:lnTo>
                <a:lnTo>
                  <a:pt x="20073" y="1372"/>
                </a:lnTo>
                <a:lnTo>
                  <a:pt x="17581" y="2287"/>
                </a:lnTo>
                <a:lnTo>
                  <a:pt x="15204" y="3407"/>
                </a:lnTo>
                <a:lnTo>
                  <a:pt x="12940" y="4687"/>
                </a:lnTo>
                <a:lnTo>
                  <a:pt x="10837" y="6150"/>
                </a:lnTo>
                <a:lnTo>
                  <a:pt x="8940" y="7728"/>
                </a:lnTo>
                <a:lnTo>
                  <a:pt x="8071" y="8574"/>
                </a:lnTo>
                <a:lnTo>
                  <a:pt x="7408" y="9259"/>
                </a:lnTo>
                <a:lnTo>
                  <a:pt x="6173" y="10700"/>
                </a:lnTo>
                <a:lnTo>
                  <a:pt x="5602" y="11431"/>
                </a:lnTo>
                <a:lnTo>
                  <a:pt x="4710" y="12689"/>
                </a:lnTo>
                <a:lnTo>
                  <a:pt x="3110" y="15524"/>
                </a:lnTo>
                <a:lnTo>
                  <a:pt x="1761" y="18656"/>
                </a:lnTo>
                <a:lnTo>
                  <a:pt x="732" y="22016"/>
                </a:lnTo>
                <a:lnTo>
                  <a:pt x="389" y="23731"/>
                </a:lnTo>
                <a:lnTo>
                  <a:pt x="206" y="24897"/>
                </a:lnTo>
                <a:lnTo>
                  <a:pt x="1" y="27252"/>
                </a:lnTo>
                <a:lnTo>
                  <a:pt x="23" y="29584"/>
                </a:lnTo>
                <a:lnTo>
                  <a:pt x="321" y="31847"/>
                </a:lnTo>
                <a:lnTo>
                  <a:pt x="869" y="34019"/>
                </a:lnTo>
                <a:lnTo>
                  <a:pt x="1738" y="36076"/>
                </a:lnTo>
                <a:lnTo>
                  <a:pt x="2927" y="37974"/>
                </a:lnTo>
                <a:lnTo>
                  <a:pt x="4436" y="39666"/>
                </a:lnTo>
                <a:lnTo>
                  <a:pt x="5350" y="40420"/>
                </a:lnTo>
                <a:lnTo>
                  <a:pt x="5853" y="40786"/>
                </a:lnTo>
                <a:lnTo>
                  <a:pt x="6905" y="41449"/>
                </a:lnTo>
                <a:lnTo>
                  <a:pt x="8551" y="42272"/>
                </a:lnTo>
                <a:lnTo>
                  <a:pt x="10860" y="43049"/>
                </a:lnTo>
                <a:lnTo>
                  <a:pt x="13283" y="43461"/>
                </a:lnTo>
                <a:lnTo>
                  <a:pt x="15775" y="43598"/>
                </a:lnTo>
                <a:lnTo>
                  <a:pt x="18290" y="43484"/>
                </a:lnTo>
                <a:lnTo>
                  <a:pt x="20759" y="43163"/>
                </a:lnTo>
                <a:lnTo>
                  <a:pt x="23160" y="42683"/>
                </a:lnTo>
                <a:lnTo>
                  <a:pt x="24326" y="42386"/>
                </a:lnTo>
                <a:lnTo>
                  <a:pt x="25537" y="42066"/>
                </a:lnTo>
                <a:lnTo>
                  <a:pt x="27915" y="41266"/>
                </a:lnTo>
                <a:lnTo>
                  <a:pt x="29081" y="40832"/>
                </a:lnTo>
                <a:lnTo>
                  <a:pt x="30224" y="40329"/>
                </a:lnTo>
                <a:lnTo>
                  <a:pt x="32464" y="39208"/>
                </a:lnTo>
                <a:lnTo>
                  <a:pt x="34613" y="37905"/>
                </a:lnTo>
                <a:lnTo>
                  <a:pt x="36625" y="36419"/>
                </a:lnTo>
                <a:lnTo>
                  <a:pt x="38500" y="34773"/>
                </a:lnTo>
                <a:lnTo>
                  <a:pt x="40215" y="32967"/>
                </a:lnTo>
                <a:lnTo>
                  <a:pt x="41746" y="31001"/>
                </a:lnTo>
                <a:lnTo>
                  <a:pt x="43072" y="28898"/>
                </a:lnTo>
                <a:lnTo>
                  <a:pt x="43644" y="27778"/>
                </a:lnTo>
                <a:lnTo>
                  <a:pt x="44192" y="26657"/>
                </a:lnTo>
                <a:lnTo>
                  <a:pt x="45015" y="24303"/>
                </a:lnTo>
                <a:lnTo>
                  <a:pt x="45610" y="21856"/>
                </a:lnTo>
                <a:lnTo>
                  <a:pt x="45907" y="19364"/>
                </a:lnTo>
                <a:lnTo>
                  <a:pt x="45930" y="16872"/>
                </a:lnTo>
                <a:lnTo>
                  <a:pt x="45656" y="14381"/>
                </a:lnTo>
                <a:lnTo>
                  <a:pt x="45061" y="11980"/>
                </a:lnTo>
                <a:lnTo>
                  <a:pt x="44192" y="9648"/>
                </a:lnTo>
                <a:lnTo>
                  <a:pt x="43621" y="8528"/>
                </a:lnTo>
                <a:lnTo>
                  <a:pt x="43278" y="7911"/>
                </a:lnTo>
                <a:lnTo>
                  <a:pt x="42501" y="6745"/>
                </a:lnTo>
                <a:lnTo>
                  <a:pt x="41701" y="5693"/>
                </a:lnTo>
                <a:lnTo>
                  <a:pt x="40809" y="4733"/>
                </a:lnTo>
                <a:lnTo>
                  <a:pt x="39391" y="3453"/>
                </a:lnTo>
                <a:lnTo>
                  <a:pt x="37334" y="2104"/>
                </a:lnTo>
                <a:lnTo>
                  <a:pt x="35093" y="1098"/>
                </a:lnTo>
                <a:lnTo>
                  <a:pt x="32739" y="412"/>
                </a:lnTo>
                <a:lnTo>
                  <a:pt x="30270" y="46"/>
                </a:lnTo>
                <a:lnTo>
                  <a:pt x="277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46"/>
          <p:cNvSpPr txBox="1">
            <a:spLocks noGrp="1"/>
          </p:cNvSpPr>
          <p:nvPr>
            <p:ph type="title"/>
          </p:nvPr>
        </p:nvSpPr>
        <p:spPr>
          <a:xfrm>
            <a:off x="720000" y="2588350"/>
            <a:ext cx="2709000" cy="620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2300"/>
              <a:t>ABSTRACTIVE TEXT SUMMARIZATION</a:t>
            </a:r>
            <a:endParaRPr sz="2300"/>
          </a:p>
        </p:txBody>
      </p:sp>
      <p:sp>
        <p:nvSpPr>
          <p:cNvPr id="2037" name="Google Shape;2037;p46"/>
          <p:cNvSpPr txBox="1">
            <a:spLocks noGrp="1"/>
          </p:cNvSpPr>
          <p:nvPr>
            <p:ph type="subTitle" idx="1"/>
          </p:nvPr>
        </p:nvSpPr>
        <p:spPr>
          <a:xfrm>
            <a:off x="720000" y="3209050"/>
            <a:ext cx="2709000" cy="620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1200"/>
              </a:spcBef>
              <a:spcAft>
                <a:spcPts val="1200"/>
              </a:spcAft>
              <a:buNone/>
            </a:pPr>
            <a:endParaRPr/>
          </a:p>
        </p:txBody>
      </p:sp>
      <p:grpSp>
        <p:nvGrpSpPr>
          <p:cNvPr id="2038" name="Google Shape;2038;p46"/>
          <p:cNvGrpSpPr/>
          <p:nvPr/>
        </p:nvGrpSpPr>
        <p:grpSpPr>
          <a:xfrm>
            <a:off x="3093536" y="4221850"/>
            <a:ext cx="279251" cy="280502"/>
            <a:chOff x="3245936" y="3278875"/>
            <a:chExt cx="279251" cy="280502"/>
          </a:xfrm>
        </p:grpSpPr>
        <p:sp>
          <p:nvSpPr>
            <p:cNvPr id="2039" name="Google Shape;2039;p46"/>
            <p:cNvSpPr/>
            <p:nvPr/>
          </p:nvSpPr>
          <p:spPr>
            <a:xfrm>
              <a:off x="3378651" y="3278875"/>
              <a:ext cx="15084" cy="91473"/>
            </a:xfrm>
            <a:custGeom>
              <a:avLst/>
              <a:gdLst/>
              <a:ahLst/>
              <a:cxnLst/>
              <a:rect l="l" t="t" r="r" b="b"/>
              <a:pathLst>
                <a:path w="263" h="1595" extrusionOk="0">
                  <a:moveTo>
                    <a:pt x="1" y="0"/>
                  </a:moveTo>
                  <a:lnTo>
                    <a:pt x="1" y="1594"/>
                  </a:lnTo>
                  <a:lnTo>
                    <a:pt x="263" y="1594"/>
                  </a:lnTo>
                  <a:lnTo>
                    <a:pt x="263" y="0"/>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46"/>
            <p:cNvSpPr/>
            <p:nvPr/>
          </p:nvSpPr>
          <p:spPr>
            <a:xfrm>
              <a:off x="3378651" y="3467903"/>
              <a:ext cx="15084" cy="91473"/>
            </a:xfrm>
            <a:custGeom>
              <a:avLst/>
              <a:gdLst/>
              <a:ahLst/>
              <a:cxnLst/>
              <a:rect l="l" t="t" r="r" b="b"/>
              <a:pathLst>
                <a:path w="263" h="1595" extrusionOk="0">
                  <a:moveTo>
                    <a:pt x="1" y="1"/>
                  </a:moveTo>
                  <a:lnTo>
                    <a:pt x="1" y="1594"/>
                  </a:lnTo>
                  <a:lnTo>
                    <a:pt x="263" y="1594"/>
                  </a:lnTo>
                  <a:lnTo>
                    <a:pt x="263" y="1"/>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46"/>
            <p:cNvSpPr/>
            <p:nvPr/>
          </p:nvSpPr>
          <p:spPr>
            <a:xfrm>
              <a:off x="3435029" y="3410323"/>
              <a:ext cx="90158" cy="16345"/>
            </a:xfrm>
            <a:custGeom>
              <a:avLst/>
              <a:gdLst/>
              <a:ahLst/>
              <a:cxnLst/>
              <a:rect l="l" t="t" r="r" b="b"/>
              <a:pathLst>
                <a:path w="1572" h="285" extrusionOk="0">
                  <a:moveTo>
                    <a:pt x="0" y="1"/>
                  </a:moveTo>
                  <a:lnTo>
                    <a:pt x="0" y="284"/>
                  </a:lnTo>
                  <a:lnTo>
                    <a:pt x="1572" y="284"/>
                  </a:lnTo>
                  <a:lnTo>
                    <a:pt x="1572" y="1"/>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46"/>
            <p:cNvSpPr/>
            <p:nvPr/>
          </p:nvSpPr>
          <p:spPr>
            <a:xfrm>
              <a:off x="3245936" y="3410323"/>
              <a:ext cx="90215" cy="16345"/>
            </a:xfrm>
            <a:custGeom>
              <a:avLst/>
              <a:gdLst/>
              <a:ahLst/>
              <a:cxnLst/>
              <a:rect l="l" t="t" r="r" b="b"/>
              <a:pathLst>
                <a:path w="1573" h="285" extrusionOk="0">
                  <a:moveTo>
                    <a:pt x="1" y="1"/>
                  </a:moveTo>
                  <a:lnTo>
                    <a:pt x="1" y="284"/>
                  </a:lnTo>
                  <a:lnTo>
                    <a:pt x="1573" y="284"/>
                  </a:lnTo>
                  <a:lnTo>
                    <a:pt x="1573" y="1"/>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43" name="Google Shape;2043;p46"/>
          <p:cNvGrpSpPr/>
          <p:nvPr/>
        </p:nvGrpSpPr>
        <p:grpSpPr>
          <a:xfrm>
            <a:off x="8356852" y="1992625"/>
            <a:ext cx="217525" cy="218499"/>
            <a:chOff x="6548002" y="3230725"/>
            <a:chExt cx="217525" cy="218499"/>
          </a:xfrm>
        </p:grpSpPr>
        <p:sp>
          <p:nvSpPr>
            <p:cNvPr id="2044" name="Google Shape;2044;p46"/>
            <p:cNvSpPr/>
            <p:nvPr/>
          </p:nvSpPr>
          <p:spPr>
            <a:xfrm>
              <a:off x="6651382" y="3230725"/>
              <a:ext cx="11750" cy="71253"/>
            </a:xfrm>
            <a:custGeom>
              <a:avLst/>
              <a:gdLst/>
              <a:ahLst/>
              <a:cxnLst/>
              <a:rect l="l" t="t" r="r" b="b"/>
              <a:pathLst>
                <a:path w="263" h="1595" extrusionOk="0">
                  <a:moveTo>
                    <a:pt x="1" y="0"/>
                  </a:moveTo>
                  <a:lnTo>
                    <a:pt x="1" y="1594"/>
                  </a:lnTo>
                  <a:lnTo>
                    <a:pt x="263" y="1594"/>
                  </a:lnTo>
                  <a:lnTo>
                    <a:pt x="263" y="0"/>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46"/>
            <p:cNvSpPr/>
            <p:nvPr/>
          </p:nvSpPr>
          <p:spPr>
            <a:xfrm>
              <a:off x="6651382" y="3377971"/>
              <a:ext cx="11750" cy="71253"/>
            </a:xfrm>
            <a:custGeom>
              <a:avLst/>
              <a:gdLst/>
              <a:ahLst/>
              <a:cxnLst/>
              <a:rect l="l" t="t" r="r" b="b"/>
              <a:pathLst>
                <a:path w="263" h="1595" extrusionOk="0">
                  <a:moveTo>
                    <a:pt x="1" y="1"/>
                  </a:moveTo>
                  <a:lnTo>
                    <a:pt x="1" y="1594"/>
                  </a:lnTo>
                  <a:lnTo>
                    <a:pt x="263" y="1594"/>
                  </a:lnTo>
                  <a:lnTo>
                    <a:pt x="263" y="1"/>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46"/>
            <p:cNvSpPr/>
            <p:nvPr/>
          </p:nvSpPr>
          <p:spPr>
            <a:xfrm>
              <a:off x="6695298" y="3333118"/>
              <a:ext cx="70229" cy="12732"/>
            </a:xfrm>
            <a:custGeom>
              <a:avLst/>
              <a:gdLst/>
              <a:ahLst/>
              <a:cxnLst/>
              <a:rect l="l" t="t" r="r" b="b"/>
              <a:pathLst>
                <a:path w="1572" h="285" extrusionOk="0">
                  <a:moveTo>
                    <a:pt x="0" y="1"/>
                  </a:moveTo>
                  <a:lnTo>
                    <a:pt x="0" y="284"/>
                  </a:lnTo>
                  <a:lnTo>
                    <a:pt x="1572" y="284"/>
                  </a:lnTo>
                  <a:lnTo>
                    <a:pt x="1572" y="1"/>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46"/>
            <p:cNvSpPr/>
            <p:nvPr/>
          </p:nvSpPr>
          <p:spPr>
            <a:xfrm>
              <a:off x="6548002" y="3333118"/>
              <a:ext cx="70274" cy="12732"/>
            </a:xfrm>
            <a:custGeom>
              <a:avLst/>
              <a:gdLst/>
              <a:ahLst/>
              <a:cxnLst/>
              <a:rect l="l" t="t" r="r" b="b"/>
              <a:pathLst>
                <a:path w="1573" h="285" extrusionOk="0">
                  <a:moveTo>
                    <a:pt x="1" y="1"/>
                  </a:moveTo>
                  <a:lnTo>
                    <a:pt x="1" y="284"/>
                  </a:lnTo>
                  <a:lnTo>
                    <a:pt x="1573" y="284"/>
                  </a:lnTo>
                  <a:lnTo>
                    <a:pt x="1573" y="1"/>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48" name="Google Shape;2048;p46"/>
          <p:cNvGrpSpPr/>
          <p:nvPr/>
        </p:nvGrpSpPr>
        <p:grpSpPr>
          <a:xfrm>
            <a:off x="8440752" y="4221850"/>
            <a:ext cx="217525" cy="218499"/>
            <a:chOff x="6591027" y="3544075"/>
            <a:chExt cx="217525" cy="218499"/>
          </a:xfrm>
        </p:grpSpPr>
        <p:sp>
          <p:nvSpPr>
            <p:cNvPr id="2049" name="Google Shape;2049;p46"/>
            <p:cNvSpPr/>
            <p:nvPr/>
          </p:nvSpPr>
          <p:spPr>
            <a:xfrm>
              <a:off x="6694407" y="3544075"/>
              <a:ext cx="11750" cy="71253"/>
            </a:xfrm>
            <a:custGeom>
              <a:avLst/>
              <a:gdLst/>
              <a:ahLst/>
              <a:cxnLst/>
              <a:rect l="l" t="t" r="r" b="b"/>
              <a:pathLst>
                <a:path w="263" h="1595" extrusionOk="0">
                  <a:moveTo>
                    <a:pt x="1" y="0"/>
                  </a:moveTo>
                  <a:lnTo>
                    <a:pt x="1" y="1594"/>
                  </a:lnTo>
                  <a:lnTo>
                    <a:pt x="263" y="1594"/>
                  </a:lnTo>
                  <a:lnTo>
                    <a:pt x="263" y="0"/>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46"/>
            <p:cNvSpPr/>
            <p:nvPr/>
          </p:nvSpPr>
          <p:spPr>
            <a:xfrm>
              <a:off x="6694407" y="3691321"/>
              <a:ext cx="11750" cy="71253"/>
            </a:xfrm>
            <a:custGeom>
              <a:avLst/>
              <a:gdLst/>
              <a:ahLst/>
              <a:cxnLst/>
              <a:rect l="l" t="t" r="r" b="b"/>
              <a:pathLst>
                <a:path w="263" h="1595" extrusionOk="0">
                  <a:moveTo>
                    <a:pt x="1" y="1"/>
                  </a:moveTo>
                  <a:lnTo>
                    <a:pt x="1" y="1594"/>
                  </a:lnTo>
                  <a:lnTo>
                    <a:pt x="263" y="1594"/>
                  </a:lnTo>
                  <a:lnTo>
                    <a:pt x="263" y="1"/>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46"/>
            <p:cNvSpPr/>
            <p:nvPr/>
          </p:nvSpPr>
          <p:spPr>
            <a:xfrm>
              <a:off x="6738323" y="3646468"/>
              <a:ext cx="70229" cy="12732"/>
            </a:xfrm>
            <a:custGeom>
              <a:avLst/>
              <a:gdLst/>
              <a:ahLst/>
              <a:cxnLst/>
              <a:rect l="l" t="t" r="r" b="b"/>
              <a:pathLst>
                <a:path w="1572" h="285" extrusionOk="0">
                  <a:moveTo>
                    <a:pt x="0" y="1"/>
                  </a:moveTo>
                  <a:lnTo>
                    <a:pt x="0" y="284"/>
                  </a:lnTo>
                  <a:lnTo>
                    <a:pt x="1572" y="284"/>
                  </a:lnTo>
                  <a:lnTo>
                    <a:pt x="1572" y="1"/>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46"/>
            <p:cNvSpPr/>
            <p:nvPr/>
          </p:nvSpPr>
          <p:spPr>
            <a:xfrm>
              <a:off x="6591027" y="3646468"/>
              <a:ext cx="70274" cy="12732"/>
            </a:xfrm>
            <a:custGeom>
              <a:avLst/>
              <a:gdLst/>
              <a:ahLst/>
              <a:cxnLst/>
              <a:rect l="l" t="t" r="r" b="b"/>
              <a:pathLst>
                <a:path w="1573" h="285" extrusionOk="0">
                  <a:moveTo>
                    <a:pt x="1" y="1"/>
                  </a:moveTo>
                  <a:lnTo>
                    <a:pt x="1" y="284"/>
                  </a:lnTo>
                  <a:lnTo>
                    <a:pt x="1573" y="284"/>
                  </a:lnTo>
                  <a:lnTo>
                    <a:pt x="1573" y="1"/>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53" name="Google Shape;2053;p46"/>
          <p:cNvGrpSpPr/>
          <p:nvPr/>
        </p:nvGrpSpPr>
        <p:grpSpPr>
          <a:xfrm>
            <a:off x="6547165" y="297900"/>
            <a:ext cx="243082" cy="242093"/>
            <a:chOff x="6547165" y="297900"/>
            <a:chExt cx="243082" cy="242093"/>
          </a:xfrm>
        </p:grpSpPr>
        <p:sp>
          <p:nvSpPr>
            <p:cNvPr id="2054" name="Google Shape;2054;p46"/>
            <p:cNvSpPr/>
            <p:nvPr/>
          </p:nvSpPr>
          <p:spPr>
            <a:xfrm>
              <a:off x="6661093" y="297900"/>
              <a:ext cx="13765" cy="79061"/>
            </a:xfrm>
            <a:custGeom>
              <a:avLst/>
              <a:gdLst/>
              <a:ahLst/>
              <a:cxnLst/>
              <a:rect l="l" t="t" r="r" b="b"/>
              <a:pathLst>
                <a:path w="612" h="3515" extrusionOk="0">
                  <a:moveTo>
                    <a:pt x="0" y="0"/>
                  </a:moveTo>
                  <a:lnTo>
                    <a:pt x="0" y="3515"/>
                  </a:lnTo>
                  <a:lnTo>
                    <a:pt x="611" y="3515"/>
                  </a:lnTo>
                  <a:lnTo>
                    <a:pt x="611" y="0"/>
                  </a:lnTo>
                  <a:close/>
                </a:path>
              </a:pathLst>
            </a:custGeom>
            <a:solidFill>
              <a:srgbClr val="FFFFFF"/>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46"/>
            <p:cNvSpPr/>
            <p:nvPr/>
          </p:nvSpPr>
          <p:spPr>
            <a:xfrm>
              <a:off x="6661093" y="461404"/>
              <a:ext cx="13765" cy="78589"/>
            </a:xfrm>
            <a:custGeom>
              <a:avLst/>
              <a:gdLst/>
              <a:ahLst/>
              <a:cxnLst/>
              <a:rect l="l" t="t" r="r" b="b"/>
              <a:pathLst>
                <a:path w="612" h="3494" extrusionOk="0">
                  <a:moveTo>
                    <a:pt x="0" y="1"/>
                  </a:moveTo>
                  <a:lnTo>
                    <a:pt x="0" y="3494"/>
                  </a:lnTo>
                  <a:lnTo>
                    <a:pt x="611" y="3494"/>
                  </a:lnTo>
                  <a:lnTo>
                    <a:pt x="611" y="1"/>
                  </a:lnTo>
                  <a:close/>
                </a:path>
              </a:pathLst>
            </a:custGeom>
            <a:solidFill>
              <a:srgbClr val="FFFFFF"/>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46"/>
            <p:cNvSpPr/>
            <p:nvPr/>
          </p:nvSpPr>
          <p:spPr>
            <a:xfrm>
              <a:off x="6711163" y="412301"/>
              <a:ext cx="79084" cy="13788"/>
            </a:xfrm>
            <a:custGeom>
              <a:avLst/>
              <a:gdLst/>
              <a:ahLst/>
              <a:cxnLst/>
              <a:rect l="l" t="t" r="r" b="b"/>
              <a:pathLst>
                <a:path w="3516" h="613" extrusionOk="0">
                  <a:moveTo>
                    <a:pt x="1" y="1"/>
                  </a:moveTo>
                  <a:lnTo>
                    <a:pt x="1" y="612"/>
                  </a:lnTo>
                  <a:lnTo>
                    <a:pt x="3515" y="612"/>
                  </a:lnTo>
                  <a:lnTo>
                    <a:pt x="3515" y="1"/>
                  </a:lnTo>
                  <a:close/>
                </a:path>
              </a:pathLst>
            </a:custGeom>
            <a:solidFill>
              <a:srgbClr val="FFFFFF"/>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46"/>
            <p:cNvSpPr/>
            <p:nvPr/>
          </p:nvSpPr>
          <p:spPr>
            <a:xfrm>
              <a:off x="6547165" y="412301"/>
              <a:ext cx="79084" cy="13788"/>
            </a:xfrm>
            <a:custGeom>
              <a:avLst/>
              <a:gdLst/>
              <a:ahLst/>
              <a:cxnLst/>
              <a:rect l="l" t="t" r="r" b="b"/>
              <a:pathLst>
                <a:path w="3516" h="613" extrusionOk="0">
                  <a:moveTo>
                    <a:pt x="0" y="1"/>
                  </a:moveTo>
                  <a:lnTo>
                    <a:pt x="0" y="612"/>
                  </a:lnTo>
                  <a:lnTo>
                    <a:pt x="3515" y="612"/>
                  </a:lnTo>
                  <a:lnTo>
                    <a:pt x="3515" y="1"/>
                  </a:lnTo>
                  <a:close/>
                </a:path>
              </a:pathLst>
            </a:custGeom>
            <a:solidFill>
              <a:srgbClr val="FFFFFF"/>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58" name="Google Shape;2058;p46"/>
          <p:cNvGrpSpPr/>
          <p:nvPr/>
        </p:nvGrpSpPr>
        <p:grpSpPr>
          <a:xfrm>
            <a:off x="2815661" y="780875"/>
            <a:ext cx="279251" cy="280502"/>
            <a:chOff x="3245936" y="3278875"/>
            <a:chExt cx="279251" cy="280502"/>
          </a:xfrm>
        </p:grpSpPr>
        <p:sp>
          <p:nvSpPr>
            <p:cNvPr id="2059" name="Google Shape;2059;p46"/>
            <p:cNvSpPr/>
            <p:nvPr/>
          </p:nvSpPr>
          <p:spPr>
            <a:xfrm>
              <a:off x="3378651" y="3278875"/>
              <a:ext cx="15084" cy="91473"/>
            </a:xfrm>
            <a:custGeom>
              <a:avLst/>
              <a:gdLst/>
              <a:ahLst/>
              <a:cxnLst/>
              <a:rect l="l" t="t" r="r" b="b"/>
              <a:pathLst>
                <a:path w="263" h="1595" extrusionOk="0">
                  <a:moveTo>
                    <a:pt x="1" y="0"/>
                  </a:moveTo>
                  <a:lnTo>
                    <a:pt x="1" y="1594"/>
                  </a:lnTo>
                  <a:lnTo>
                    <a:pt x="263" y="1594"/>
                  </a:lnTo>
                  <a:lnTo>
                    <a:pt x="263" y="0"/>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46"/>
            <p:cNvSpPr/>
            <p:nvPr/>
          </p:nvSpPr>
          <p:spPr>
            <a:xfrm>
              <a:off x="3378651" y="3467903"/>
              <a:ext cx="15084" cy="91473"/>
            </a:xfrm>
            <a:custGeom>
              <a:avLst/>
              <a:gdLst/>
              <a:ahLst/>
              <a:cxnLst/>
              <a:rect l="l" t="t" r="r" b="b"/>
              <a:pathLst>
                <a:path w="263" h="1595" extrusionOk="0">
                  <a:moveTo>
                    <a:pt x="1" y="1"/>
                  </a:moveTo>
                  <a:lnTo>
                    <a:pt x="1" y="1594"/>
                  </a:lnTo>
                  <a:lnTo>
                    <a:pt x="263" y="1594"/>
                  </a:lnTo>
                  <a:lnTo>
                    <a:pt x="263" y="1"/>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46"/>
            <p:cNvSpPr/>
            <p:nvPr/>
          </p:nvSpPr>
          <p:spPr>
            <a:xfrm>
              <a:off x="3435029" y="3410323"/>
              <a:ext cx="90158" cy="16345"/>
            </a:xfrm>
            <a:custGeom>
              <a:avLst/>
              <a:gdLst/>
              <a:ahLst/>
              <a:cxnLst/>
              <a:rect l="l" t="t" r="r" b="b"/>
              <a:pathLst>
                <a:path w="1572" h="285" extrusionOk="0">
                  <a:moveTo>
                    <a:pt x="0" y="1"/>
                  </a:moveTo>
                  <a:lnTo>
                    <a:pt x="0" y="284"/>
                  </a:lnTo>
                  <a:lnTo>
                    <a:pt x="1572" y="284"/>
                  </a:lnTo>
                  <a:lnTo>
                    <a:pt x="1572" y="1"/>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46"/>
            <p:cNvSpPr/>
            <p:nvPr/>
          </p:nvSpPr>
          <p:spPr>
            <a:xfrm>
              <a:off x="3245936" y="3410323"/>
              <a:ext cx="90215" cy="16345"/>
            </a:xfrm>
            <a:custGeom>
              <a:avLst/>
              <a:gdLst/>
              <a:ahLst/>
              <a:cxnLst/>
              <a:rect l="l" t="t" r="r" b="b"/>
              <a:pathLst>
                <a:path w="1573" h="285" extrusionOk="0">
                  <a:moveTo>
                    <a:pt x="1" y="1"/>
                  </a:moveTo>
                  <a:lnTo>
                    <a:pt x="1" y="284"/>
                  </a:lnTo>
                  <a:lnTo>
                    <a:pt x="1573" y="284"/>
                  </a:lnTo>
                  <a:lnTo>
                    <a:pt x="1573" y="1"/>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63" name="Google Shape;2063;p46"/>
          <p:cNvGrpSpPr/>
          <p:nvPr/>
        </p:nvGrpSpPr>
        <p:grpSpPr>
          <a:xfrm>
            <a:off x="3217100" y="875250"/>
            <a:ext cx="4670375" cy="3775875"/>
            <a:chOff x="3217100" y="875250"/>
            <a:chExt cx="4670375" cy="3775875"/>
          </a:xfrm>
        </p:grpSpPr>
        <p:sp>
          <p:nvSpPr>
            <p:cNvPr id="2064" name="Google Shape;2064;p46"/>
            <p:cNvSpPr/>
            <p:nvPr/>
          </p:nvSpPr>
          <p:spPr>
            <a:xfrm>
              <a:off x="3412425" y="875250"/>
              <a:ext cx="4300675" cy="3775875"/>
            </a:xfrm>
            <a:custGeom>
              <a:avLst/>
              <a:gdLst/>
              <a:ahLst/>
              <a:cxnLst/>
              <a:rect l="l" t="t" r="r" b="b"/>
              <a:pathLst>
                <a:path w="172027" h="151035" extrusionOk="0">
                  <a:moveTo>
                    <a:pt x="121928" y="0"/>
                  </a:moveTo>
                  <a:lnTo>
                    <a:pt x="118474" y="403"/>
                  </a:lnTo>
                  <a:lnTo>
                    <a:pt x="115054" y="1140"/>
                  </a:lnTo>
                  <a:lnTo>
                    <a:pt x="111700" y="2281"/>
                  </a:lnTo>
                  <a:lnTo>
                    <a:pt x="110091" y="3018"/>
                  </a:lnTo>
                  <a:lnTo>
                    <a:pt x="106804" y="4661"/>
                  </a:lnTo>
                  <a:lnTo>
                    <a:pt x="100467" y="8250"/>
                  </a:lnTo>
                  <a:lnTo>
                    <a:pt x="95738" y="10899"/>
                  </a:lnTo>
                  <a:lnTo>
                    <a:pt x="92519" y="12542"/>
                  </a:lnTo>
                  <a:lnTo>
                    <a:pt x="89199" y="13984"/>
                  </a:lnTo>
                  <a:lnTo>
                    <a:pt x="85712" y="15157"/>
                  </a:lnTo>
                  <a:lnTo>
                    <a:pt x="83901" y="15593"/>
                  </a:lnTo>
                  <a:lnTo>
                    <a:pt x="82660" y="15862"/>
                  </a:lnTo>
                  <a:lnTo>
                    <a:pt x="80112" y="16197"/>
                  </a:lnTo>
                  <a:lnTo>
                    <a:pt x="77496" y="16365"/>
                  </a:lnTo>
                  <a:lnTo>
                    <a:pt x="74814" y="16365"/>
                  </a:lnTo>
                  <a:lnTo>
                    <a:pt x="70689" y="16063"/>
                  </a:lnTo>
                  <a:lnTo>
                    <a:pt x="65022" y="15225"/>
                  </a:lnTo>
                  <a:lnTo>
                    <a:pt x="56270" y="13347"/>
                  </a:lnTo>
                  <a:lnTo>
                    <a:pt x="47484" y="11234"/>
                  </a:lnTo>
                  <a:lnTo>
                    <a:pt x="41649" y="9960"/>
                  </a:lnTo>
                  <a:lnTo>
                    <a:pt x="35915" y="8987"/>
                  </a:lnTo>
                  <a:lnTo>
                    <a:pt x="30382" y="8451"/>
                  </a:lnTo>
                  <a:lnTo>
                    <a:pt x="26391" y="8451"/>
                  </a:lnTo>
                  <a:lnTo>
                    <a:pt x="23809" y="8686"/>
                  </a:lnTo>
                  <a:lnTo>
                    <a:pt x="21294" y="9088"/>
                  </a:lnTo>
                  <a:lnTo>
                    <a:pt x="18846" y="9725"/>
                  </a:lnTo>
                  <a:lnTo>
                    <a:pt x="16533" y="10630"/>
                  </a:lnTo>
                  <a:lnTo>
                    <a:pt x="14286" y="11771"/>
                  </a:lnTo>
                  <a:lnTo>
                    <a:pt x="12140" y="13213"/>
                  </a:lnTo>
                  <a:lnTo>
                    <a:pt x="10128" y="14923"/>
                  </a:lnTo>
                  <a:lnTo>
                    <a:pt x="8216" y="16968"/>
                  </a:lnTo>
                  <a:lnTo>
                    <a:pt x="6473" y="19383"/>
                  </a:lnTo>
                  <a:lnTo>
                    <a:pt x="4829" y="22132"/>
                  </a:lnTo>
                  <a:lnTo>
                    <a:pt x="3320" y="25251"/>
                  </a:lnTo>
                  <a:lnTo>
                    <a:pt x="2650" y="26995"/>
                  </a:lnTo>
                  <a:lnTo>
                    <a:pt x="2214" y="28202"/>
                  </a:lnTo>
                  <a:lnTo>
                    <a:pt x="1443" y="30717"/>
                  </a:lnTo>
                  <a:lnTo>
                    <a:pt x="839" y="33299"/>
                  </a:lnTo>
                  <a:lnTo>
                    <a:pt x="403" y="35948"/>
                  </a:lnTo>
                  <a:lnTo>
                    <a:pt x="135" y="38631"/>
                  </a:lnTo>
                  <a:lnTo>
                    <a:pt x="1" y="41347"/>
                  </a:lnTo>
                  <a:lnTo>
                    <a:pt x="68" y="44063"/>
                  </a:lnTo>
                  <a:lnTo>
                    <a:pt x="269" y="46813"/>
                  </a:lnTo>
                  <a:lnTo>
                    <a:pt x="638" y="49529"/>
                  </a:lnTo>
                  <a:lnTo>
                    <a:pt x="1174" y="52178"/>
                  </a:lnTo>
                  <a:lnTo>
                    <a:pt x="1878" y="54827"/>
                  </a:lnTo>
                  <a:lnTo>
                    <a:pt x="2717" y="57376"/>
                  </a:lnTo>
                  <a:lnTo>
                    <a:pt x="3756" y="59891"/>
                  </a:lnTo>
                  <a:lnTo>
                    <a:pt x="4930" y="62272"/>
                  </a:lnTo>
                  <a:lnTo>
                    <a:pt x="6271" y="64552"/>
                  </a:lnTo>
                  <a:lnTo>
                    <a:pt x="7780" y="66732"/>
                  </a:lnTo>
                  <a:lnTo>
                    <a:pt x="8619" y="67738"/>
                  </a:lnTo>
                  <a:lnTo>
                    <a:pt x="10832" y="70286"/>
                  </a:lnTo>
                  <a:lnTo>
                    <a:pt x="14219" y="74042"/>
                  </a:lnTo>
                  <a:lnTo>
                    <a:pt x="16231" y="76758"/>
                  </a:lnTo>
                  <a:lnTo>
                    <a:pt x="17069" y="78200"/>
                  </a:lnTo>
                  <a:lnTo>
                    <a:pt x="17572" y="79206"/>
                  </a:lnTo>
                  <a:lnTo>
                    <a:pt x="18343" y="81285"/>
                  </a:lnTo>
                  <a:lnTo>
                    <a:pt x="18813" y="83364"/>
                  </a:lnTo>
                  <a:lnTo>
                    <a:pt x="19048" y="85443"/>
                  </a:lnTo>
                  <a:lnTo>
                    <a:pt x="19048" y="87556"/>
                  </a:lnTo>
                  <a:lnTo>
                    <a:pt x="18813" y="89669"/>
                  </a:lnTo>
                  <a:lnTo>
                    <a:pt x="18209" y="92821"/>
                  </a:lnTo>
                  <a:lnTo>
                    <a:pt x="16868" y="97012"/>
                  </a:lnTo>
                  <a:lnTo>
                    <a:pt x="15191" y="101171"/>
                  </a:lnTo>
                  <a:lnTo>
                    <a:pt x="12475" y="107240"/>
                  </a:lnTo>
                  <a:lnTo>
                    <a:pt x="10966" y="111096"/>
                  </a:lnTo>
                  <a:lnTo>
                    <a:pt x="10564" y="112203"/>
                  </a:lnTo>
                  <a:lnTo>
                    <a:pt x="9994" y="114383"/>
                  </a:lnTo>
                  <a:lnTo>
                    <a:pt x="9658" y="116529"/>
                  </a:lnTo>
                  <a:lnTo>
                    <a:pt x="9524" y="118574"/>
                  </a:lnTo>
                  <a:lnTo>
                    <a:pt x="9591" y="120553"/>
                  </a:lnTo>
                  <a:lnTo>
                    <a:pt x="9859" y="122498"/>
                  </a:lnTo>
                  <a:lnTo>
                    <a:pt x="10329" y="124342"/>
                  </a:lnTo>
                  <a:lnTo>
                    <a:pt x="10966" y="126153"/>
                  </a:lnTo>
                  <a:lnTo>
                    <a:pt x="11771" y="127897"/>
                  </a:lnTo>
                  <a:lnTo>
                    <a:pt x="12710" y="129573"/>
                  </a:lnTo>
                  <a:lnTo>
                    <a:pt x="14420" y="131988"/>
                  </a:lnTo>
                  <a:lnTo>
                    <a:pt x="17136" y="134972"/>
                  </a:lnTo>
                  <a:lnTo>
                    <a:pt x="20322" y="137688"/>
                  </a:lnTo>
                  <a:lnTo>
                    <a:pt x="23843" y="140170"/>
                  </a:lnTo>
                  <a:lnTo>
                    <a:pt x="27632" y="142383"/>
                  </a:lnTo>
                  <a:lnTo>
                    <a:pt x="31623" y="144362"/>
                  </a:lnTo>
                  <a:lnTo>
                    <a:pt x="35714" y="146105"/>
                  </a:lnTo>
                  <a:lnTo>
                    <a:pt x="39838" y="147547"/>
                  </a:lnTo>
                  <a:lnTo>
                    <a:pt x="43862" y="148788"/>
                  </a:lnTo>
                  <a:lnTo>
                    <a:pt x="47786" y="149727"/>
                  </a:lnTo>
                  <a:lnTo>
                    <a:pt x="51441" y="150465"/>
                  </a:lnTo>
                  <a:lnTo>
                    <a:pt x="53151" y="150699"/>
                  </a:lnTo>
                  <a:lnTo>
                    <a:pt x="54559" y="150867"/>
                  </a:lnTo>
                  <a:lnTo>
                    <a:pt x="57309" y="151035"/>
                  </a:lnTo>
                  <a:lnTo>
                    <a:pt x="60025" y="151001"/>
                  </a:lnTo>
                  <a:lnTo>
                    <a:pt x="62708" y="150800"/>
                  </a:lnTo>
                  <a:lnTo>
                    <a:pt x="66732" y="150163"/>
                  </a:lnTo>
                  <a:lnTo>
                    <a:pt x="71963" y="148821"/>
                  </a:lnTo>
                  <a:lnTo>
                    <a:pt x="77161" y="147011"/>
                  </a:lnTo>
                  <a:lnTo>
                    <a:pt x="82292" y="144898"/>
                  </a:lnTo>
                  <a:lnTo>
                    <a:pt x="89937" y="141377"/>
                  </a:lnTo>
                  <a:lnTo>
                    <a:pt x="97516" y="137856"/>
                  </a:lnTo>
                  <a:lnTo>
                    <a:pt x="102613" y="135676"/>
                  </a:lnTo>
                  <a:lnTo>
                    <a:pt x="107676" y="133798"/>
                  </a:lnTo>
                  <a:lnTo>
                    <a:pt x="112807" y="132390"/>
                  </a:lnTo>
                  <a:lnTo>
                    <a:pt x="116697" y="131686"/>
                  </a:lnTo>
                  <a:lnTo>
                    <a:pt x="119279" y="131384"/>
                  </a:lnTo>
                  <a:lnTo>
                    <a:pt x="121928" y="131283"/>
                  </a:lnTo>
                  <a:lnTo>
                    <a:pt x="124544" y="131384"/>
                  </a:lnTo>
                  <a:lnTo>
                    <a:pt x="127226" y="131686"/>
                  </a:lnTo>
                  <a:lnTo>
                    <a:pt x="129909" y="132222"/>
                  </a:lnTo>
                  <a:lnTo>
                    <a:pt x="132592" y="132994"/>
                  </a:lnTo>
                  <a:lnTo>
                    <a:pt x="135341" y="134000"/>
                  </a:lnTo>
                  <a:lnTo>
                    <a:pt x="136716" y="134637"/>
                  </a:lnTo>
                  <a:lnTo>
                    <a:pt x="137689" y="135073"/>
                  </a:lnTo>
                  <a:lnTo>
                    <a:pt x="139600" y="135777"/>
                  </a:lnTo>
                  <a:lnTo>
                    <a:pt x="141478" y="136313"/>
                  </a:lnTo>
                  <a:lnTo>
                    <a:pt x="143356" y="136649"/>
                  </a:lnTo>
                  <a:lnTo>
                    <a:pt x="145167" y="136850"/>
                  </a:lnTo>
                  <a:lnTo>
                    <a:pt x="146977" y="136850"/>
                  </a:lnTo>
                  <a:lnTo>
                    <a:pt x="149627" y="136582"/>
                  </a:lnTo>
                  <a:lnTo>
                    <a:pt x="153013" y="135676"/>
                  </a:lnTo>
                  <a:lnTo>
                    <a:pt x="156233" y="134201"/>
                  </a:lnTo>
                  <a:lnTo>
                    <a:pt x="159217" y="132222"/>
                  </a:lnTo>
                  <a:lnTo>
                    <a:pt x="161967" y="129808"/>
                  </a:lnTo>
                  <a:lnTo>
                    <a:pt x="164448" y="126958"/>
                  </a:lnTo>
                  <a:lnTo>
                    <a:pt x="166628" y="123738"/>
                  </a:lnTo>
                  <a:lnTo>
                    <a:pt x="168472" y="120217"/>
                  </a:lnTo>
                  <a:lnTo>
                    <a:pt x="169948" y="116395"/>
                  </a:lnTo>
                  <a:lnTo>
                    <a:pt x="171088" y="112404"/>
                  </a:lnTo>
                  <a:lnTo>
                    <a:pt x="171759" y="108213"/>
                  </a:lnTo>
                  <a:lnTo>
                    <a:pt x="172027" y="103920"/>
                  </a:lnTo>
                  <a:lnTo>
                    <a:pt x="171826" y="99527"/>
                  </a:lnTo>
                  <a:lnTo>
                    <a:pt x="171524" y="97348"/>
                  </a:lnTo>
                  <a:lnTo>
                    <a:pt x="171256" y="95906"/>
                  </a:lnTo>
                  <a:lnTo>
                    <a:pt x="170585" y="93022"/>
                  </a:lnTo>
                  <a:lnTo>
                    <a:pt x="169244" y="88730"/>
                  </a:lnTo>
                  <a:lnTo>
                    <a:pt x="165756" y="80246"/>
                  </a:lnTo>
                  <a:lnTo>
                    <a:pt x="162034" y="71728"/>
                  </a:lnTo>
                  <a:lnTo>
                    <a:pt x="159854" y="66061"/>
                  </a:lnTo>
                  <a:lnTo>
                    <a:pt x="158647" y="61769"/>
                  </a:lnTo>
                  <a:lnTo>
                    <a:pt x="158077" y="58885"/>
                  </a:lnTo>
                  <a:lnTo>
                    <a:pt x="157708" y="55968"/>
                  </a:lnTo>
                  <a:lnTo>
                    <a:pt x="157641" y="53050"/>
                  </a:lnTo>
                  <a:lnTo>
                    <a:pt x="157708" y="51608"/>
                  </a:lnTo>
                  <a:lnTo>
                    <a:pt x="157775" y="50770"/>
                  </a:lnTo>
                  <a:lnTo>
                    <a:pt x="157842" y="49965"/>
                  </a:lnTo>
                  <a:lnTo>
                    <a:pt x="158245" y="46310"/>
                  </a:lnTo>
                  <a:lnTo>
                    <a:pt x="159083" y="39100"/>
                  </a:lnTo>
                  <a:lnTo>
                    <a:pt x="159351" y="33735"/>
                  </a:lnTo>
                  <a:lnTo>
                    <a:pt x="159217" y="30214"/>
                  </a:lnTo>
                  <a:lnTo>
                    <a:pt x="158714" y="26659"/>
                  </a:lnTo>
                  <a:lnTo>
                    <a:pt x="157742" y="23138"/>
                  </a:lnTo>
                  <a:lnTo>
                    <a:pt x="157037" y="21361"/>
                  </a:lnTo>
                  <a:lnTo>
                    <a:pt x="156333" y="19752"/>
                  </a:lnTo>
                  <a:lnTo>
                    <a:pt x="154623" y="16700"/>
                  </a:lnTo>
                  <a:lnTo>
                    <a:pt x="152577" y="13850"/>
                  </a:lnTo>
                  <a:lnTo>
                    <a:pt x="150297" y="11234"/>
                  </a:lnTo>
                  <a:lnTo>
                    <a:pt x="147749" y="8853"/>
                  </a:lnTo>
                  <a:lnTo>
                    <a:pt x="144965" y="6707"/>
                  </a:lnTo>
                  <a:lnTo>
                    <a:pt x="142014" y="4863"/>
                  </a:lnTo>
                  <a:lnTo>
                    <a:pt x="138896" y="3287"/>
                  </a:lnTo>
                  <a:lnTo>
                    <a:pt x="135643" y="1979"/>
                  </a:lnTo>
                  <a:lnTo>
                    <a:pt x="132290" y="1006"/>
                  </a:lnTo>
                  <a:lnTo>
                    <a:pt x="128869" y="336"/>
                  </a:lnTo>
                  <a:lnTo>
                    <a:pt x="12541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46"/>
            <p:cNvSpPr/>
            <p:nvPr/>
          </p:nvSpPr>
          <p:spPr>
            <a:xfrm>
              <a:off x="3468600" y="1560175"/>
              <a:ext cx="724350" cy="724325"/>
            </a:xfrm>
            <a:custGeom>
              <a:avLst/>
              <a:gdLst/>
              <a:ahLst/>
              <a:cxnLst/>
              <a:rect l="l" t="t" r="r" b="b"/>
              <a:pathLst>
                <a:path w="28974" h="28973" extrusionOk="0">
                  <a:moveTo>
                    <a:pt x="14487" y="0"/>
                  </a:moveTo>
                  <a:lnTo>
                    <a:pt x="13011" y="67"/>
                  </a:lnTo>
                  <a:lnTo>
                    <a:pt x="10161" y="637"/>
                  </a:lnTo>
                  <a:lnTo>
                    <a:pt x="7579" y="1744"/>
                  </a:lnTo>
                  <a:lnTo>
                    <a:pt x="5265" y="3320"/>
                  </a:lnTo>
                  <a:lnTo>
                    <a:pt x="3320" y="5265"/>
                  </a:lnTo>
                  <a:lnTo>
                    <a:pt x="1744" y="7579"/>
                  </a:lnTo>
                  <a:lnTo>
                    <a:pt x="637" y="10161"/>
                  </a:lnTo>
                  <a:lnTo>
                    <a:pt x="67" y="13011"/>
                  </a:lnTo>
                  <a:lnTo>
                    <a:pt x="0" y="14487"/>
                  </a:lnTo>
                  <a:lnTo>
                    <a:pt x="67" y="15962"/>
                  </a:lnTo>
                  <a:lnTo>
                    <a:pt x="637" y="18812"/>
                  </a:lnTo>
                  <a:lnTo>
                    <a:pt x="1744" y="21394"/>
                  </a:lnTo>
                  <a:lnTo>
                    <a:pt x="3320" y="23708"/>
                  </a:lnTo>
                  <a:lnTo>
                    <a:pt x="5265" y="25687"/>
                  </a:lnTo>
                  <a:lnTo>
                    <a:pt x="7579" y="27229"/>
                  </a:lnTo>
                  <a:lnTo>
                    <a:pt x="10161" y="28336"/>
                  </a:lnTo>
                  <a:lnTo>
                    <a:pt x="13011" y="28906"/>
                  </a:lnTo>
                  <a:lnTo>
                    <a:pt x="14487" y="28973"/>
                  </a:lnTo>
                  <a:lnTo>
                    <a:pt x="15962" y="28906"/>
                  </a:lnTo>
                  <a:lnTo>
                    <a:pt x="18813" y="28336"/>
                  </a:lnTo>
                  <a:lnTo>
                    <a:pt x="21395" y="27229"/>
                  </a:lnTo>
                  <a:lnTo>
                    <a:pt x="23708" y="25687"/>
                  </a:lnTo>
                  <a:lnTo>
                    <a:pt x="25687" y="23708"/>
                  </a:lnTo>
                  <a:lnTo>
                    <a:pt x="27229" y="21394"/>
                  </a:lnTo>
                  <a:lnTo>
                    <a:pt x="28336" y="18812"/>
                  </a:lnTo>
                  <a:lnTo>
                    <a:pt x="28906" y="15962"/>
                  </a:lnTo>
                  <a:lnTo>
                    <a:pt x="28973" y="14487"/>
                  </a:lnTo>
                  <a:lnTo>
                    <a:pt x="28906" y="13011"/>
                  </a:lnTo>
                  <a:lnTo>
                    <a:pt x="28336" y="10161"/>
                  </a:lnTo>
                  <a:lnTo>
                    <a:pt x="27229" y="7579"/>
                  </a:lnTo>
                  <a:lnTo>
                    <a:pt x="25687" y="5265"/>
                  </a:lnTo>
                  <a:lnTo>
                    <a:pt x="23708" y="3320"/>
                  </a:lnTo>
                  <a:lnTo>
                    <a:pt x="21395" y="1744"/>
                  </a:lnTo>
                  <a:lnTo>
                    <a:pt x="18813" y="637"/>
                  </a:lnTo>
                  <a:lnTo>
                    <a:pt x="15962" y="67"/>
                  </a:lnTo>
                  <a:lnTo>
                    <a:pt x="14487" y="0"/>
                  </a:lnTo>
                  <a:close/>
                </a:path>
              </a:pathLst>
            </a:custGeom>
            <a:solidFill>
              <a:srgbClr val="FFFFFF"/>
            </a:solidFill>
            <a:ln w="10900"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46"/>
            <p:cNvSpPr/>
            <p:nvPr/>
          </p:nvSpPr>
          <p:spPr>
            <a:xfrm>
              <a:off x="3441775" y="1524950"/>
              <a:ext cx="724350" cy="723525"/>
            </a:xfrm>
            <a:custGeom>
              <a:avLst/>
              <a:gdLst/>
              <a:ahLst/>
              <a:cxnLst/>
              <a:rect l="l" t="t" r="r" b="b"/>
              <a:pathLst>
                <a:path w="28974" h="28941" extrusionOk="0">
                  <a:moveTo>
                    <a:pt x="14487" y="1"/>
                  </a:moveTo>
                  <a:lnTo>
                    <a:pt x="13011" y="34"/>
                  </a:lnTo>
                  <a:lnTo>
                    <a:pt x="10161" y="604"/>
                  </a:lnTo>
                  <a:lnTo>
                    <a:pt x="7579" y="1711"/>
                  </a:lnTo>
                  <a:lnTo>
                    <a:pt x="5265" y="3287"/>
                  </a:lnTo>
                  <a:lnTo>
                    <a:pt x="3287" y="5232"/>
                  </a:lnTo>
                  <a:lnTo>
                    <a:pt x="1744" y="7546"/>
                  </a:lnTo>
                  <a:lnTo>
                    <a:pt x="637" y="10161"/>
                  </a:lnTo>
                  <a:lnTo>
                    <a:pt x="67" y="12978"/>
                  </a:lnTo>
                  <a:lnTo>
                    <a:pt x="0" y="14454"/>
                  </a:lnTo>
                  <a:lnTo>
                    <a:pt x="67" y="15963"/>
                  </a:lnTo>
                  <a:lnTo>
                    <a:pt x="637" y="18779"/>
                  </a:lnTo>
                  <a:lnTo>
                    <a:pt x="1744" y="21361"/>
                  </a:lnTo>
                  <a:lnTo>
                    <a:pt x="3287" y="23675"/>
                  </a:lnTo>
                  <a:lnTo>
                    <a:pt x="5265" y="25654"/>
                  </a:lnTo>
                  <a:lnTo>
                    <a:pt x="7579" y="27196"/>
                  </a:lnTo>
                  <a:lnTo>
                    <a:pt x="10161" y="28303"/>
                  </a:lnTo>
                  <a:lnTo>
                    <a:pt x="13011" y="28873"/>
                  </a:lnTo>
                  <a:lnTo>
                    <a:pt x="14487" y="28940"/>
                  </a:lnTo>
                  <a:lnTo>
                    <a:pt x="15962" y="28873"/>
                  </a:lnTo>
                  <a:lnTo>
                    <a:pt x="18813" y="28303"/>
                  </a:lnTo>
                  <a:lnTo>
                    <a:pt x="21395" y="27196"/>
                  </a:lnTo>
                  <a:lnTo>
                    <a:pt x="23708" y="25654"/>
                  </a:lnTo>
                  <a:lnTo>
                    <a:pt x="25687" y="23675"/>
                  </a:lnTo>
                  <a:lnTo>
                    <a:pt x="27229" y="21361"/>
                  </a:lnTo>
                  <a:lnTo>
                    <a:pt x="28336" y="18779"/>
                  </a:lnTo>
                  <a:lnTo>
                    <a:pt x="28906" y="15963"/>
                  </a:lnTo>
                  <a:lnTo>
                    <a:pt x="28973" y="14454"/>
                  </a:lnTo>
                  <a:lnTo>
                    <a:pt x="28906" y="12978"/>
                  </a:lnTo>
                  <a:lnTo>
                    <a:pt x="28336" y="10161"/>
                  </a:lnTo>
                  <a:lnTo>
                    <a:pt x="27229" y="7546"/>
                  </a:lnTo>
                  <a:lnTo>
                    <a:pt x="25687" y="5232"/>
                  </a:lnTo>
                  <a:lnTo>
                    <a:pt x="23708" y="3287"/>
                  </a:lnTo>
                  <a:lnTo>
                    <a:pt x="21395" y="1711"/>
                  </a:lnTo>
                  <a:lnTo>
                    <a:pt x="18813" y="604"/>
                  </a:lnTo>
                  <a:lnTo>
                    <a:pt x="15962" y="34"/>
                  </a:lnTo>
                  <a:lnTo>
                    <a:pt x="14487" y="1"/>
                  </a:lnTo>
                  <a:close/>
                </a:path>
              </a:pathLst>
            </a:custGeom>
            <a:solidFill>
              <a:srgbClr val="FFFFFF"/>
            </a:solidFill>
            <a:ln w="10900"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46"/>
            <p:cNvSpPr/>
            <p:nvPr/>
          </p:nvSpPr>
          <p:spPr>
            <a:xfrm>
              <a:off x="3477825" y="1561000"/>
              <a:ext cx="652250" cy="651425"/>
            </a:xfrm>
            <a:custGeom>
              <a:avLst/>
              <a:gdLst/>
              <a:ahLst/>
              <a:cxnLst/>
              <a:rect l="l" t="t" r="r" b="b"/>
              <a:pathLst>
                <a:path w="26090" h="26057" extrusionOk="0">
                  <a:moveTo>
                    <a:pt x="13045" y="1"/>
                  </a:moveTo>
                  <a:lnTo>
                    <a:pt x="11703" y="34"/>
                  </a:lnTo>
                  <a:lnTo>
                    <a:pt x="9155" y="537"/>
                  </a:lnTo>
                  <a:lnTo>
                    <a:pt x="6807" y="1543"/>
                  </a:lnTo>
                  <a:lnTo>
                    <a:pt x="4728" y="2952"/>
                  </a:lnTo>
                  <a:lnTo>
                    <a:pt x="2985" y="4729"/>
                  </a:lnTo>
                  <a:lnTo>
                    <a:pt x="1576" y="6808"/>
                  </a:lnTo>
                  <a:lnTo>
                    <a:pt x="570" y="9122"/>
                  </a:lnTo>
                  <a:lnTo>
                    <a:pt x="67" y="11670"/>
                  </a:lnTo>
                  <a:lnTo>
                    <a:pt x="0" y="13012"/>
                  </a:lnTo>
                  <a:lnTo>
                    <a:pt x="67" y="14353"/>
                  </a:lnTo>
                  <a:lnTo>
                    <a:pt x="570" y="16901"/>
                  </a:lnTo>
                  <a:lnTo>
                    <a:pt x="1576" y="19249"/>
                  </a:lnTo>
                  <a:lnTo>
                    <a:pt x="2985" y="21328"/>
                  </a:lnTo>
                  <a:lnTo>
                    <a:pt x="4728" y="23105"/>
                  </a:lnTo>
                  <a:lnTo>
                    <a:pt x="6807" y="24514"/>
                  </a:lnTo>
                  <a:lnTo>
                    <a:pt x="9155" y="25486"/>
                  </a:lnTo>
                  <a:lnTo>
                    <a:pt x="11703" y="26023"/>
                  </a:lnTo>
                  <a:lnTo>
                    <a:pt x="13045" y="26056"/>
                  </a:lnTo>
                  <a:lnTo>
                    <a:pt x="14386" y="26023"/>
                  </a:lnTo>
                  <a:lnTo>
                    <a:pt x="16935" y="25486"/>
                  </a:lnTo>
                  <a:lnTo>
                    <a:pt x="19282" y="24514"/>
                  </a:lnTo>
                  <a:lnTo>
                    <a:pt x="21361" y="23105"/>
                  </a:lnTo>
                  <a:lnTo>
                    <a:pt x="23105" y="21328"/>
                  </a:lnTo>
                  <a:lnTo>
                    <a:pt x="24513" y="19249"/>
                  </a:lnTo>
                  <a:lnTo>
                    <a:pt x="25519" y="16901"/>
                  </a:lnTo>
                  <a:lnTo>
                    <a:pt x="26022" y="14353"/>
                  </a:lnTo>
                  <a:lnTo>
                    <a:pt x="26089" y="13012"/>
                  </a:lnTo>
                  <a:lnTo>
                    <a:pt x="26022" y="11670"/>
                  </a:lnTo>
                  <a:lnTo>
                    <a:pt x="25519" y="9122"/>
                  </a:lnTo>
                  <a:lnTo>
                    <a:pt x="24513" y="6808"/>
                  </a:lnTo>
                  <a:lnTo>
                    <a:pt x="23105" y="4729"/>
                  </a:lnTo>
                  <a:lnTo>
                    <a:pt x="21361" y="2952"/>
                  </a:lnTo>
                  <a:lnTo>
                    <a:pt x="19282" y="1543"/>
                  </a:lnTo>
                  <a:lnTo>
                    <a:pt x="16935" y="537"/>
                  </a:lnTo>
                  <a:lnTo>
                    <a:pt x="14386" y="34"/>
                  </a:lnTo>
                  <a:lnTo>
                    <a:pt x="13045" y="1"/>
                  </a:lnTo>
                  <a:close/>
                </a:path>
              </a:pathLst>
            </a:custGeom>
            <a:solidFill>
              <a:srgbClr val="2E353A"/>
            </a:solidFill>
            <a:ln w="10900"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46"/>
            <p:cNvSpPr/>
            <p:nvPr/>
          </p:nvSpPr>
          <p:spPr>
            <a:xfrm>
              <a:off x="3217100" y="1358125"/>
              <a:ext cx="1052125" cy="944825"/>
            </a:xfrm>
            <a:custGeom>
              <a:avLst/>
              <a:gdLst/>
              <a:ahLst/>
              <a:cxnLst/>
              <a:rect l="l" t="t" r="r" b="b"/>
              <a:pathLst>
                <a:path w="42085" h="37793" extrusionOk="0">
                  <a:moveTo>
                    <a:pt x="27699" y="1"/>
                  </a:moveTo>
                  <a:lnTo>
                    <a:pt x="27464" y="135"/>
                  </a:lnTo>
                  <a:lnTo>
                    <a:pt x="25788" y="1543"/>
                  </a:lnTo>
                  <a:lnTo>
                    <a:pt x="24245" y="3287"/>
                  </a:lnTo>
                  <a:lnTo>
                    <a:pt x="23373" y="4494"/>
                  </a:lnTo>
                  <a:lnTo>
                    <a:pt x="22904" y="5265"/>
                  </a:lnTo>
                  <a:lnTo>
                    <a:pt x="22166" y="6908"/>
                  </a:lnTo>
                  <a:lnTo>
                    <a:pt x="21831" y="8652"/>
                  </a:lnTo>
                  <a:lnTo>
                    <a:pt x="21797" y="10429"/>
                  </a:lnTo>
                  <a:lnTo>
                    <a:pt x="21931" y="11335"/>
                  </a:lnTo>
                  <a:lnTo>
                    <a:pt x="21764" y="10899"/>
                  </a:lnTo>
                  <a:lnTo>
                    <a:pt x="20355" y="8283"/>
                  </a:lnTo>
                  <a:lnTo>
                    <a:pt x="18913" y="6204"/>
                  </a:lnTo>
                  <a:lnTo>
                    <a:pt x="18008" y="5232"/>
                  </a:lnTo>
                  <a:lnTo>
                    <a:pt x="17471" y="4762"/>
                  </a:lnTo>
                  <a:lnTo>
                    <a:pt x="15895" y="3890"/>
                  </a:lnTo>
                  <a:lnTo>
                    <a:pt x="12877" y="2784"/>
                  </a:lnTo>
                  <a:lnTo>
                    <a:pt x="6506" y="1275"/>
                  </a:lnTo>
                  <a:lnTo>
                    <a:pt x="5232" y="1074"/>
                  </a:lnTo>
                  <a:lnTo>
                    <a:pt x="6439" y="2314"/>
                  </a:lnTo>
                  <a:lnTo>
                    <a:pt x="8685" y="4896"/>
                  </a:lnTo>
                  <a:lnTo>
                    <a:pt x="9725" y="6305"/>
                  </a:lnTo>
                  <a:lnTo>
                    <a:pt x="10765" y="7646"/>
                  </a:lnTo>
                  <a:lnTo>
                    <a:pt x="13917" y="11067"/>
                  </a:lnTo>
                  <a:lnTo>
                    <a:pt x="18813" y="15996"/>
                  </a:lnTo>
                  <a:lnTo>
                    <a:pt x="19785" y="16901"/>
                  </a:lnTo>
                  <a:lnTo>
                    <a:pt x="19316" y="16499"/>
                  </a:lnTo>
                  <a:lnTo>
                    <a:pt x="16398" y="14588"/>
                  </a:lnTo>
                  <a:lnTo>
                    <a:pt x="14520" y="13783"/>
                  </a:lnTo>
                  <a:lnTo>
                    <a:pt x="13246" y="13414"/>
                  </a:lnTo>
                  <a:lnTo>
                    <a:pt x="12575" y="13313"/>
                  </a:lnTo>
                  <a:lnTo>
                    <a:pt x="11133" y="13246"/>
                  </a:lnTo>
                  <a:lnTo>
                    <a:pt x="7244" y="13615"/>
                  </a:lnTo>
                  <a:lnTo>
                    <a:pt x="1409" y="14521"/>
                  </a:lnTo>
                  <a:lnTo>
                    <a:pt x="0" y="14755"/>
                  </a:lnTo>
                  <a:lnTo>
                    <a:pt x="168" y="14923"/>
                  </a:lnTo>
                  <a:lnTo>
                    <a:pt x="3790" y="16465"/>
                  </a:lnTo>
                  <a:lnTo>
                    <a:pt x="5936" y="17438"/>
                  </a:lnTo>
                  <a:lnTo>
                    <a:pt x="6506" y="17673"/>
                  </a:lnTo>
                  <a:lnTo>
                    <a:pt x="8149" y="18142"/>
                  </a:lnTo>
                  <a:lnTo>
                    <a:pt x="11268" y="18746"/>
                  </a:lnTo>
                  <a:lnTo>
                    <a:pt x="17773" y="19651"/>
                  </a:lnTo>
                  <a:lnTo>
                    <a:pt x="19081" y="19785"/>
                  </a:lnTo>
                  <a:lnTo>
                    <a:pt x="16834" y="20422"/>
                  </a:lnTo>
                  <a:lnTo>
                    <a:pt x="11536" y="22133"/>
                  </a:lnTo>
                  <a:lnTo>
                    <a:pt x="10966" y="22367"/>
                  </a:lnTo>
                  <a:lnTo>
                    <a:pt x="9859" y="23340"/>
                  </a:lnTo>
                  <a:lnTo>
                    <a:pt x="8786" y="24681"/>
                  </a:lnTo>
                  <a:lnTo>
                    <a:pt x="7847" y="26224"/>
                  </a:lnTo>
                  <a:lnTo>
                    <a:pt x="5936" y="30114"/>
                  </a:lnTo>
                  <a:lnTo>
                    <a:pt x="5600" y="31120"/>
                  </a:lnTo>
                  <a:lnTo>
                    <a:pt x="6070" y="30650"/>
                  </a:lnTo>
                  <a:lnTo>
                    <a:pt x="9121" y="28437"/>
                  </a:lnTo>
                  <a:lnTo>
                    <a:pt x="10999" y="27364"/>
                  </a:lnTo>
                  <a:lnTo>
                    <a:pt x="12307" y="26794"/>
                  </a:lnTo>
                  <a:lnTo>
                    <a:pt x="12944" y="26626"/>
                  </a:lnTo>
                  <a:lnTo>
                    <a:pt x="18813" y="24916"/>
                  </a:lnTo>
                  <a:lnTo>
                    <a:pt x="21227" y="24111"/>
                  </a:lnTo>
                  <a:lnTo>
                    <a:pt x="20858" y="24513"/>
                  </a:lnTo>
                  <a:lnTo>
                    <a:pt x="18947" y="26995"/>
                  </a:lnTo>
                  <a:lnTo>
                    <a:pt x="17807" y="28940"/>
                  </a:lnTo>
                  <a:lnTo>
                    <a:pt x="17471" y="29845"/>
                  </a:lnTo>
                  <a:lnTo>
                    <a:pt x="17236" y="30818"/>
                  </a:lnTo>
                  <a:lnTo>
                    <a:pt x="17069" y="33333"/>
                  </a:lnTo>
                  <a:lnTo>
                    <a:pt x="17203" y="36921"/>
                  </a:lnTo>
                  <a:lnTo>
                    <a:pt x="17270" y="37591"/>
                  </a:lnTo>
                  <a:lnTo>
                    <a:pt x="17471" y="36954"/>
                  </a:lnTo>
                  <a:lnTo>
                    <a:pt x="18846" y="33668"/>
                  </a:lnTo>
                  <a:lnTo>
                    <a:pt x="20154" y="31421"/>
                  </a:lnTo>
                  <a:lnTo>
                    <a:pt x="20858" y="30583"/>
                  </a:lnTo>
                  <a:lnTo>
                    <a:pt x="21629" y="29778"/>
                  </a:lnTo>
                  <a:lnTo>
                    <a:pt x="23071" y="28001"/>
                  </a:lnTo>
                  <a:lnTo>
                    <a:pt x="24714" y="25620"/>
                  </a:lnTo>
                  <a:lnTo>
                    <a:pt x="25016" y="25218"/>
                  </a:lnTo>
                  <a:lnTo>
                    <a:pt x="25720" y="26425"/>
                  </a:lnTo>
                  <a:lnTo>
                    <a:pt x="27095" y="28940"/>
                  </a:lnTo>
                  <a:lnTo>
                    <a:pt x="27699" y="30248"/>
                  </a:lnTo>
                  <a:lnTo>
                    <a:pt x="28235" y="31421"/>
                  </a:lnTo>
                  <a:lnTo>
                    <a:pt x="29074" y="33970"/>
                  </a:lnTo>
                  <a:lnTo>
                    <a:pt x="29912" y="37223"/>
                  </a:lnTo>
                  <a:lnTo>
                    <a:pt x="30046" y="37793"/>
                  </a:lnTo>
                  <a:lnTo>
                    <a:pt x="30315" y="37156"/>
                  </a:lnTo>
                  <a:lnTo>
                    <a:pt x="31589" y="33735"/>
                  </a:lnTo>
                  <a:lnTo>
                    <a:pt x="32058" y="31857"/>
                  </a:lnTo>
                  <a:lnTo>
                    <a:pt x="32192" y="30717"/>
                  </a:lnTo>
                  <a:lnTo>
                    <a:pt x="32192" y="30248"/>
                  </a:lnTo>
                  <a:lnTo>
                    <a:pt x="32058" y="29242"/>
                  </a:lnTo>
                  <a:lnTo>
                    <a:pt x="31220" y="26894"/>
                  </a:lnTo>
                  <a:lnTo>
                    <a:pt x="29644" y="23776"/>
                  </a:lnTo>
                  <a:lnTo>
                    <a:pt x="29309" y="23206"/>
                  </a:lnTo>
                  <a:lnTo>
                    <a:pt x="29543" y="23072"/>
                  </a:lnTo>
                  <a:lnTo>
                    <a:pt x="31186" y="22602"/>
                  </a:lnTo>
                  <a:lnTo>
                    <a:pt x="32830" y="22703"/>
                  </a:lnTo>
                  <a:lnTo>
                    <a:pt x="33802" y="23038"/>
                  </a:lnTo>
                  <a:lnTo>
                    <a:pt x="34875" y="23541"/>
                  </a:lnTo>
                  <a:lnTo>
                    <a:pt x="37323" y="25285"/>
                  </a:lnTo>
                  <a:lnTo>
                    <a:pt x="40609" y="28034"/>
                  </a:lnTo>
                  <a:lnTo>
                    <a:pt x="41179" y="28605"/>
                  </a:lnTo>
                  <a:lnTo>
                    <a:pt x="41179" y="28605"/>
                  </a:lnTo>
                  <a:lnTo>
                    <a:pt x="41045" y="27867"/>
                  </a:lnTo>
                  <a:lnTo>
                    <a:pt x="40006" y="23977"/>
                  </a:lnTo>
                  <a:lnTo>
                    <a:pt x="39234" y="21965"/>
                  </a:lnTo>
                  <a:lnTo>
                    <a:pt x="38631" y="20825"/>
                  </a:lnTo>
                  <a:lnTo>
                    <a:pt x="38295" y="20355"/>
                  </a:lnTo>
                  <a:lnTo>
                    <a:pt x="37927" y="19919"/>
                  </a:lnTo>
                  <a:lnTo>
                    <a:pt x="36786" y="19182"/>
                  </a:lnTo>
                  <a:lnTo>
                    <a:pt x="34506" y="18343"/>
                  </a:lnTo>
                  <a:lnTo>
                    <a:pt x="29744" y="17371"/>
                  </a:lnTo>
                  <a:lnTo>
                    <a:pt x="28772" y="17270"/>
                  </a:lnTo>
                  <a:lnTo>
                    <a:pt x="29309" y="16968"/>
                  </a:lnTo>
                  <a:lnTo>
                    <a:pt x="32360" y="15426"/>
                  </a:lnTo>
                  <a:lnTo>
                    <a:pt x="34741" y="14487"/>
                  </a:lnTo>
                  <a:lnTo>
                    <a:pt x="35780" y="14219"/>
                  </a:lnTo>
                  <a:lnTo>
                    <a:pt x="36820" y="14085"/>
                  </a:lnTo>
                  <a:lnTo>
                    <a:pt x="38966" y="14219"/>
                  </a:lnTo>
                  <a:lnTo>
                    <a:pt x="41615" y="14789"/>
                  </a:lnTo>
                  <a:lnTo>
                    <a:pt x="42085" y="14956"/>
                  </a:lnTo>
                  <a:lnTo>
                    <a:pt x="41548" y="14219"/>
                  </a:lnTo>
                  <a:lnTo>
                    <a:pt x="38463" y="10899"/>
                  </a:lnTo>
                  <a:lnTo>
                    <a:pt x="36585" y="9524"/>
                  </a:lnTo>
                  <a:lnTo>
                    <a:pt x="35311" y="8954"/>
                  </a:lnTo>
                  <a:lnTo>
                    <a:pt x="34707" y="8820"/>
                  </a:lnTo>
                  <a:lnTo>
                    <a:pt x="34104" y="8820"/>
                  </a:lnTo>
                  <a:lnTo>
                    <a:pt x="32762" y="9122"/>
                  </a:lnTo>
                  <a:lnTo>
                    <a:pt x="31388" y="9759"/>
                  </a:lnTo>
                  <a:lnTo>
                    <a:pt x="30080" y="10564"/>
                  </a:lnTo>
                  <a:lnTo>
                    <a:pt x="27229" y="12877"/>
                  </a:lnTo>
                  <a:lnTo>
                    <a:pt x="26626" y="13481"/>
                  </a:lnTo>
                  <a:lnTo>
                    <a:pt x="28068" y="6305"/>
                  </a:lnTo>
                  <a:lnTo>
                    <a:pt x="28168" y="5534"/>
                  </a:lnTo>
                  <a:lnTo>
                    <a:pt x="28101" y="3522"/>
                  </a:lnTo>
                  <a:lnTo>
                    <a:pt x="27800" y="571"/>
                  </a:lnTo>
                  <a:lnTo>
                    <a:pt x="27699" y="1"/>
                  </a:lnTo>
                  <a:close/>
                </a:path>
              </a:pathLst>
            </a:custGeom>
            <a:solidFill>
              <a:srgbClr val="6ED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46"/>
            <p:cNvSpPr/>
            <p:nvPr/>
          </p:nvSpPr>
          <p:spPr>
            <a:xfrm>
              <a:off x="3217100" y="1358125"/>
              <a:ext cx="1052125" cy="944825"/>
            </a:xfrm>
            <a:custGeom>
              <a:avLst/>
              <a:gdLst/>
              <a:ahLst/>
              <a:cxnLst/>
              <a:rect l="l" t="t" r="r" b="b"/>
              <a:pathLst>
                <a:path w="42085" h="37793" extrusionOk="0">
                  <a:moveTo>
                    <a:pt x="27699" y="1"/>
                  </a:moveTo>
                  <a:lnTo>
                    <a:pt x="27464" y="135"/>
                  </a:lnTo>
                  <a:lnTo>
                    <a:pt x="25788" y="1543"/>
                  </a:lnTo>
                  <a:lnTo>
                    <a:pt x="24245" y="3287"/>
                  </a:lnTo>
                  <a:lnTo>
                    <a:pt x="23373" y="4494"/>
                  </a:lnTo>
                  <a:lnTo>
                    <a:pt x="22904" y="5265"/>
                  </a:lnTo>
                  <a:lnTo>
                    <a:pt x="22166" y="6908"/>
                  </a:lnTo>
                  <a:lnTo>
                    <a:pt x="21831" y="8652"/>
                  </a:lnTo>
                  <a:lnTo>
                    <a:pt x="21797" y="10429"/>
                  </a:lnTo>
                  <a:lnTo>
                    <a:pt x="21931" y="11335"/>
                  </a:lnTo>
                  <a:lnTo>
                    <a:pt x="21764" y="10899"/>
                  </a:lnTo>
                  <a:lnTo>
                    <a:pt x="20355" y="8283"/>
                  </a:lnTo>
                  <a:lnTo>
                    <a:pt x="18913" y="6204"/>
                  </a:lnTo>
                  <a:lnTo>
                    <a:pt x="18008" y="5232"/>
                  </a:lnTo>
                  <a:lnTo>
                    <a:pt x="17471" y="4762"/>
                  </a:lnTo>
                  <a:lnTo>
                    <a:pt x="15895" y="3890"/>
                  </a:lnTo>
                  <a:lnTo>
                    <a:pt x="12877" y="2784"/>
                  </a:lnTo>
                  <a:lnTo>
                    <a:pt x="6506" y="1275"/>
                  </a:lnTo>
                  <a:lnTo>
                    <a:pt x="5232" y="1074"/>
                  </a:lnTo>
                  <a:lnTo>
                    <a:pt x="6439" y="2314"/>
                  </a:lnTo>
                  <a:lnTo>
                    <a:pt x="8685" y="4896"/>
                  </a:lnTo>
                  <a:lnTo>
                    <a:pt x="9725" y="6305"/>
                  </a:lnTo>
                  <a:lnTo>
                    <a:pt x="10765" y="7646"/>
                  </a:lnTo>
                  <a:lnTo>
                    <a:pt x="13917" y="11067"/>
                  </a:lnTo>
                  <a:lnTo>
                    <a:pt x="18813" y="15996"/>
                  </a:lnTo>
                  <a:lnTo>
                    <a:pt x="19785" y="16901"/>
                  </a:lnTo>
                  <a:lnTo>
                    <a:pt x="19316" y="16499"/>
                  </a:lnTo>
                  <a:lnTo>
                    <a:pt x="16398" y="14588"/>
                  </a:lnTo>
                  <a:lnTo>
                    <a:pt x="14520" y="13783"/>
                  </a:lnTo>
                  <a:lnTo>
                    <a:pt x="13246" y="13414"/>
                  </a:lnTo>
                  <a:lnTo>
                    <a:pt x="12575" y="13313"/>
                  </a:lnTo>
                  <a:lnTo>
                    <a:pt x="11133" y="13246"/>
                  </a:lnTo>
                  <a:lnTo>
                    <a:pt x="7244" y="13615"/>
                  </a:lnTo>
                  <a:lnTo>
                    <a:pt x="1409" y="14521"/>
                  </a:lnTo>
                  <a:lnTo>
                    <a:pt x="0" y="14755"/>
                  </a:lnTo>
                  <a:lnTo>
                    <a:pt x="168" y="14923"/>
                  </a:lnTo>
                  <a:lnTo>
                    <a:pt x="3790" y="16465"/>
                  </a:lnTo>
                  <a:lnTo>
                    <a:pt x="5936" y="17438"/>
                  </a:lnTo>
                  <a:lnTo>
                    <a:pt x="6506" y="17673"/>
                  </a:lnTo>
                  <a:lnTo>
                    <a:pt x="8149" y="18142"/>
                  </a:lnTo>
                  <a:lnTo>
                    <a:pt x="11268" y="18746"/>
                  </a:lnTo>
                  <a:lnTo>
                    <a:pt x="17773" y="19651"/>
                  </a:lnTo>
                  <a:lnTo>
                    <a:pt x="19081" y="19785"/>
                  </a:lnTo>
                  <a:lnTo>
                    <a:pt x="16834" y="20422"/>
                  </a:lnTo>
                  <a:lnTo>
                    <a:pt x="11536" y="22133"/>
                  </a:lnTo>
                  <a:lnTo>
                    <a:pt x="10966" y="22367"/>
                  </a:lnTo>
                  <a:lnTo>
                    <a:pt x="9859" y="23340"/>
                  </a:lnTo>
                  <a:lnTo>
                    <a:pt x="8786" y="24681"/>
                  </a:lnTo>
                  <a:lnTo>
                    <a:pt x="7847" y="26224"/>
                  </a:lnTo>
                  <a:lnTo>
                    <a:pt x="5936" y="30114"/>
                  </a:lnTo>
                  <a:lnTo>
                    <a:pt x="5600" y="31120"/>
                  </a:lnTo>
                  <a:lnTo>
                    <a:pt x="6070" y="30650"/>
                  </a:lnTo>
                  <a:lnTo>
                    <a:pt x="9121" y="28437"/>
                  </a:lnTo>
                  <a:lnTo>
                    <a:pt x="10999" y="27364"/>
                  </a:lnTo>
                  <a:lnTo>
                    <a:pt x="12307" y="26794"/>
                  </a:lnTo>
                  <a:lnTo>
                    <a:pt x="12944" y="26626"/>
                  </a:lnTo>
                  <a:lnTo>
                    <a:pt x="18813" y="24916"/>
                  </a:lnTo>
                  <a:lnTo>
                    <a:pt x="21227" y="24111"/>
                  </a:lnTo>
                  <a:lnTo>
                    <a:pt x="20858" y="24513"/>
                  </a:lnTo>
                  <a:lnTo>
                    <a:pt x="18947" y="26995"/>
                  </a:lnTo>
                  <a:lnTo>
                    <a:pt x="17807" y="28940"/>
                  </a:lnTo>
                  <a:lnTo>
                    <a:pt x="17471" y="29845"/>
                  </a:lnTo>
                  <a:lnTo>
                    <a:pt x="17236" y="30818"/>
                  </a:lnTo>
                  <a:lnTo>
                    <a:pt x="17069" y="33333"/>
                  </a:lnTo>
                  <a:lnTo>
                    <a:pt x="17203" y="36921"/>
                  </a:lnTo>
                  <a:lnTo>
                    <a:pt x="17270" y="37591"/>
                  </a:lnTo>
                  <a:lnTo>
                    <a:pt x="17471" y="36954"/>
                  </a:lnTo>
                  <a:lnTo>
                    <a:pt x="18846" y="33668"/>
                  </a:lnTo>
                  <a:lnTo>
                    <a:pt x="20154" y="31421"/>
                  </a:lnTo>
                  <a:lnTo>
                    <a:pt x="20858" y="30583"/>
                  </a:lnTo>
                  <a:lnTo>
                    <a:pt x="21629" y="29778"/>
                  </a:lnTo>
                  <a:lnTo>
                    <a:pt x="23071" y="28001"/>
                  </a:lnTo>
                  <a:lnTo>
                    <a:pt x="24714" y="25620"/>
                  </a:lnTo>
                  <a:lnTo>
                    <a:pt x="25016" y="25218"/>
                  </a:lnTo>
                  <a:lnTo>
                    <a:pt x="25720" y="26425"/>
                  </a:lnTo>
                  <a:lnTo>
                    <a:pt x="27095" y="28940"/>
                  </a:lnTo>
                  <a:lnTo>
                    <a:pt x="27699" y="30248"/>
                  </a:lnTo>
                  <a:lnTo>
                    <a:pt x="28235" y="31421"/>
                  </a:lnTo>
                  <a:lnTo>
                    <a:pt x="29074" y="33970"/>
                  </a:lnTo>
                  <a:lnTo>
                    <a:pt x="29912" y="37223"/>
                  </a:lnTo>
                  <a:lnTo>
                    <a:pt x="30046" y="37793"/>
                  </a:lnTo>
                  <a:lnTo>
                    <a:pt x="30315" y="37156"/>
                  </a:lnTo>
                  <a:lnTo>
                    <a:pt x="31589" y="33735"/>
                  </a:lnTo>
                  <a:lnTo>
                    <a:pt x="32058" y="31857"/>
                  </a:lnTo>
                  <a:lnTo>
                    <a:pt x="32192" y="30717"/>
                  </a:lnTo>
                  <a:lnTo>
                    <a:pt x="32192" y="30248"/>
                  </a:lnTo>
                  <a:lnTo>
                    <a:pt x="32058" y="29242"/>
                  </a:lnTo>
                  <a:lnTo>
                    <a:pt x="31220" y="26894"/>
                  </a:lnTo>
                  <a:lnTo>
                    <a:pt x="29644" y="23776"/>
                  </a:lnTo>
                  <a:lnTo>
                    <a:pt x="29309" y="23206"/>
                  </a:lnTo>
                  <a:lnTo>
                    <a:pt x="29543" y="23072"/>
                  </a:lnTo>
                  <a:lnTo>
                    <a:pt x="31186" y="22602"/>
                  </a:lnTo>
                  <a:lnTo>
                    <a:pt x="32830" y="22703"/>
                  </a:lnTo>
                  <a:lnTo>
                    <a:pt x="33802" y="23038"/>
                  </a:lnTo>
                  <a:lnTo>
                    <a:pt x="34875" y="23541"/>
                  </a:lnTo>
                  <a:lnTo>
                    <a:pt x="37323" y="25285"/>
                  </a:lnTo>
                  <a:lnTo>
                    <a:pt x="40609" y="28034"/>
                  </a:lnTo>
                  <a:lnTo>
                    <a:pt x="41179" y="28605"/>
                  </a:lnTo>
                  <a:lnTo>
                    <a:pt x="41179" y="28605"/>
                  </a:lnTo>
                  <a:lnTo>
                    <a:pt x="41045" y="27867"/>
                  </a:lnTo>
                  <a:lnTo>
                    <a:pt x="40006" y="23977"/>
                  </a:lnTo>
                  <a:lnTo>
                    <a:pt x="39234" y="21965"/>
                  </a:lnTo>
                  <a:lnTo>
                    <a:pt x="38631" y="20825"/>
                  </a:lnTo>
                  <a:lnTo>
                    <a:pt x="38295" y="20355"/>
                  </a:lnTo>
                  <a:lnTo>
                    <a:pt x="37927" y="19919"/>
                  </a:lnTo>
                  <a:lnTo>
                    <a:pt x="36786" y="19182"/>
                  </a:lnTo>
                  <a:lnTo>
                    <a:pt x="34506" y="18343"/>
                  </a:lnTo>
                  <a:lnTo>
                    <a:pt x="29744" y="17371"/>
                  </a:lnTo>
                  <a:lnTo>
                    <a:pt x="28772" y="17270"/>
                  </a:lnTo>
                  <a:lnTo>
                    <a:pt x="29309" y="16968"/>
                  </a:lnTo>
                  <a:lnTo>
                    <a:pt x="32360" y="15426"/>
                  </a:lnTo>
                  <a:lnTo>
                    <a:pt x="34741" y="14487"/>
                  </a:lnTo>
                  <a:lnTo>
                    <a:pt x="35780" y="14219"/>
                  </a:lnTo>
                  <a:lnTo>
                    <a:pt x="36820" y="14085"/>
                  </a:lnTo>
                  <a:lnTo>
                    <a:pt x="38966" y="14219"/>
                  </a:lnTo>
                  <a:lnTo>
                    <a:pt x="41615" y="14789"/>
                  </a:lnTo>
                  <a:lnTo>
                    <a:pt x="42085" y="14956"/>
                  </a:lnTo>
                  <a:lnTo>
                    <a:pt x="41548" y="14219"/>
                  </a:lnTo>
                  <a:lnTo>
                    <a:pt x="38463" y="10899"/>
                  </a:lnTo>
                  <a:lnTo>
                    <a:pt x="36585" y="9524"/>
                  </a:lnTo>
                  <a:lnTo>
                    <a:pt x="35311" y="8954"/>
                  </a:lnTo>
                  <a:lnTo>
                    <a:pt x="34707" y="8820"/>
                  </a:lnTo>
                  <a:lnTo>
                    <a:pt x="34104" y="8820"/>
                  </a:lnTo>
                  <a:lnTo>
                    <a:pt x="32762" y="9122"/>
                  </a:lnTo>
                  <a:lnTo>
                    <a:pt x="31388" y="9759"/>
                  </a:lnTo>
                  <a:lnTo>
                    <a:pt x="30080" y="10564"/>
                  </a:lnTo>
                  <a:lnTo>
                    <a:pt x="27229" y="12877"/>
                  </a:lnTo>
                  <a:lnTo>
                    <a:pt x="26626" y="13481"/>
                  </a:lnTo>
                  <a:lnTo>
                    <a:pt x="28068" y="6305"/>
                  </a:lnTo>
                  <a:lnTo>
                    <a:pt x="28168" y="5534"/>
                  </a:lnTo>
                  <a:lnTo>
                    <a:pt x="28101" y="3522"/>
                  </a:lnTo>
                  <a:lnTo>
                    <a:pt x="27800" y="571"/>
                  </a:lnTo>
                  <a:lnTo>
                    <a:pt x="2769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46"/>
            <p:cNvSpPr/>
            <p:nvPr/>
          </p:nvSpPr>
          <p:spPr>
            <a:xfrm>
              <a:off x="3854225" y="1466275"/>
              <a:ext cx="10925" cy="38575"/>
            </a:xfrm>
            <a:custGeom>
              <a:avLst/>
              <a:gdLst/>
              <a:ahLst/>
              <a:cxnLst/>
              <a:rect l="l" t="t" r="r" b="b"/>
              <a:pathLst>
                <a:path w="437" h="1543" fill="none" extrusionOk="0">
                  <a:moveTo>
                    <a:pt x="1" y="1543"/>
                  </a:moveTo>
                  <a:lnTo>
                    <a:pt x="202" y="772"/>
                  </a:lnTo>
                  <a:lnTo>
                    <a:pt x="437" y="0"/>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46"/>
            <p:cNvSpPr/>
            <p:nvPr/>
          </p:nvSpPr>
          <p:spPr>
            <a:xfrm>
              <a:off x="3554100" y="1504825"/>
              <a:ext cx="292600" cy="321125"/>
            </a:xfrm>
            <a:custGeom>
              <a:avLst/>
              <a:gdLst/>
              <a:ahLst/>
              <a:cxnLst/>
              <a:rect l="l" t="t" r="r" b="b"/>
              <a:pathLst>
                <a:path w="11704" h="12845" fill="none" extrusionOk="0">
                  <a:moveTo>
                    <a:pt x="1" y="1"/>
                  </a:moveTo>
                  <a:lnTo>
                    <a:pt x="1309" y="973"/>
                  </a:lnTo>
                  <a:lnTo>
                    <a:pt x="3924" y="3254"/>
                  </a:lnTo>
                  <a:lnTo>
                    <a:pt x="4863" y="4394"/>
                  </a:lnTo>
                  <a:lnTo>
                    <a:pt x="8820" y="9960"/>
                  </a:lnTo>
                  <a:lnTo>
                    <a:pt x="10799" y="12844"/>
                  </a:lnTo>
                  <a:lnTo>
                    <a:pt x="10765" y="9927"/>
                  </a:lnTo>
                  <a:lnTo>
                    <a:pt x="11234" y="4159"/>
                  </a:lnTo>
                  <a:lnTo>
                    <a:pt x="11704" y="1309"/>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46"/>
            <p:cNvSpPr/>
            <p:nvPr/>
          </p:nvSpPr>
          <p:spPr>
            <a:xfrm>
              <a:off x="3491225" y="1462075"/>
              <a:ext cx="32725" cy="21825"/>
            </a:xfrm>
            <a:custGeom>
              <a:avLst/>
              <a:gdLst/>
              <a:ahLst/>
              <a:cxnLst/>
              <a:rect l="l" t="t" r="r" b="b"/>
              <a:pathLst>
                <a:path w="1309" h="873" fill="none" extrusionOk="0">
                  <a:moveTo>
                    <a:pt x="1" y="1"/>
                  </a:moveTo>
                  <a:lnTo>
                    <a:pt x="269" y="168"/>
                  </a:lnTo>
                  <a:lnTo>
                    <a:pt x="1309" y="873"/>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46"/>
            <p:cNvSpPr/>
            <p:nvPr/>
          </p:nvSpPr>
          <p:spPr>
            <a:xfrm>
              <a:off x="3824050" y="1639800"/>
              <a:ext cx="378125" cy="186150"/>
            </a:xfrm>
            <a:custGeom>
              <a:avLst/>
              <a:gdLst/>
              <a:ahLst/>
              <a:cxnLst/>
              <a:rect l="l" t="t" r="r" b="b"/>
              <a:pathLst>
                <a:path w="15125" h="7446" fill="none" extrusionOk="0">
                  <a:moveTo>
                    <a:pt x="1" y="7445"/>
                  </a:moveTo>
                  <a:lnTo>
                    <a:pt x="872" y="6573"/>
                  </a:lnTo>
                  <a:lnTo>
                    <a:pt x="5366" y="2616"/>
                  </a:lnTo>
                  <a:lnTo>
                    <a:pt x="7747" y="940"/>
                  </a:lnTo>
                  <a:lnTo>
                    <a:pt x="9155" y="202"/>
                  </a:lnTo>
                  <a:lnTo>
                    <a:pt x="9725" y="68"/>
                  </a:lnTo>
                  <a:lnTo>
                    <a:pt x="10262" y="1"/>
                  </a:lnTo>
                  <a:lnTo>
                    <a:pt x="11268" y="1"/>
                  </a:lnTo>
                  <a:lnTo>
                    <a:pt x="12710" y="336"/>
                  </a:lnTo>
                  <a:lnTo>
                    <a:pt x="14789" y="1409"/>
                  </a:lnTo>
                  <a:lnTo>
                    <a:pt x="15124" y="1677"/>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46"/>
            <p:cNvSpPr/>
            <p:nvPr/>
          </p:nvSpPr>
          <p:spPr>
            <a:xfrm>
              <a:off x="3473625" y="1968425"/>
              <a:ext cx="45300" cy="41950"/>
            </a:xfrm>
            <a:custGeom>
              <a:avLst/>
              <a:gdLst/>
              <a:ahLst/>
              <a:cxnLst/>
              <a:rect l="l" t="t" r="r" b="b"/>
              <a:pathLst>
                <a:path w="1812" h="1678" fill="none" extrusionOk="0">
                  <a:moveTo>
                    <a:pt x="1811" y="1"/>
                  </a:moveTo>
                  <a:lnTo>
                    <a:pt x="738" y="739"/>
                  </a:lnTo>
                  <a:lnTo>
                    <a:pt x="1" y="1610"/>
                  </a:lnTo>
                  <a:lnTo>
                    <a:pt x="1" y="1678"/>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46"/>
            <p:cNvSpPr/>
            <p:nvPr/>
          </p:nvSpPr>
          <p:spPr>
            <a:xfrm>
              <a:off x="3549075" y="1848550"/>
              <a:ext cx="648050" cy="135000"/>
            </a:xfrm>
            <a:custGeom>
              <a:avLst/>
              <a:gdLst/>
              <a:ahLst/>
              <a:cxnLst/>
              <a:rect l="l" t="t" r="r" b="b"/>
              <a:pathLst>
                <a:path w="25922" h="5400" fill="none" extrusionOk="0">
                  <a:moveTo>
                    <a:pt x="25922" y="5399"/>
                  </a:moveTo>
                  <a:lnTo>
                    <a:pt x="25788" y="5031"/>
                  </a:lnTo>
                  <a:lnTo>
                    <a:pt x="24312" y="3220"/>
                  </a:lnTo>
                  <a:lnTo>
                    <a:pt x="22937" y="2247"/>
                  </a:lnTo>
                  <a:lnTo>
                    <a:pt x="21764" y="1677"/>
                  </a:lnTo>
                  <a:lnTo>
                    <a:pt x="21060" y="1443"/>
                  </a:lnTo>
                  <a:lnTo>
                    <a:pt x="19584" y="973"/>
                  </a:lnTo>
                  <a:lnTo>
                    <a:pt x="16331" y="403"/>
                  </a:lnTo>
                  <a:lnTo>
                    <a:pt x="12106" y="1"/>
                  </a:lnTo>
                  <a:lnTo>
                    <a:pt x="11368" y="1"/>
                  </a:lnTo>
                  <a:lnTo>
                    <a:pt x="10329" y="336"/>
                  </a:lnTo>
                  <a:lnTo>
                    <a:pt x="2951" y="2918"/>
                  </a:lnTo>
                  <a:lnTo>
                    <a:pt x="1" y="4125"/>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46"/>
            <p:cNvSpPr/>
            <p:nvPr/>
          </p:nvSpPr>
          <p:spPr>
            <a:xfrm>
              <a:off x="3741900" y="1822575"/>
              <a:ext cx="91400" cy="26000"/>
            </a:xfrm>
            <a:custGeom>
              <a:avLst/>
              <a:gdLst/>
              <a:ahLst/>
              <a:cxnLst/>
              <a:rect l="l" t="t" r="r" b="b"/>
              <a:pathLst>
                <a:path w="3656" h="1040" fill="none" extrusionOk="0">
                  <a:moveTo>
                    <a:pt x="0" y="0"/>
                  </a:moveTo>
                  <a:lnTo>
                    <a:pt x="2851" y="805"/>
                  </a:lnTo>
                  <a:lnTo>
                    <a:pt x="3655" y="1040"/>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46"/>
            <p:cNvSpPr/>
            <p:nvPr/>
          </p:nvSpPr>
          <p:spPr>
            <a:xfrm>
              <a:off x="3425850" y="1742925"/>
              <a:ext cx="284200" cy="70450"/>
            </a:xfrm>
            <a:custGeom>
              <a:avLst/>
              <a:gdLst/>
              <a:ahLst/>
              <a:cxnLst/>
              <a:rect l="l" t="t" r="r" b="b"/>
              <a:pathLst>
                <a:path w="11368" h="2818" fill="none" extrusionOk="0">
                  <a:moveTo>
                    <a:pt x="0" y="0"/>
                  </a:moveTo>
                  <a:lnTo>
                    <a:pt x="1543" y="101"/>
                  </a:lnTo>
                  <a:lnTo>
                    <a:pt x="3924" y="436"/>
                  </a:lnTo>
                  <a:lnTo>
                    <a:pt x="5298" y="772"/>
                  </a:lnTo>
                  <a:lnTo>
                    <a:pt x="5868" y="973"/>
                  </a:lnTo>
                  <a:lnTo>
                    <a:pt x="8115" y="1811"/>
                  </a:lnTo>
                  <a:lnTo>
                    <a:pt x="11368" y="2817"/>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46"/>
            <p:cNvSpPr/>
            <p:nvPr/>
          </p:nvSpPr>
          <p:spPr>
            <a:xfrm>
              <a:off x="3357100" y="1740400"/>
              <a:ext cx="40275" cy="875"/>
            </a:xfrm>
            <a:custGeom>
              <a:avLst/>
              <a:gdLst/>
              <a:ahLst/>
              <a:cxnLst/>
              <a:rect l="l" t="t" r="r" b="b"/>
              <a:pathLst>
                <a:path w="1611" h="35" fill="none" extrusionOk="0">
                  <a:moveTo>
                    <a:pt x="0" y="1"/>
                  </a:moveTo>
                  <a:lnTo>
                    <a:pt x="302" y="1"/>
                  </a:lnTo>
                  <a:lnTo>
                    <a:pt x="1610" y="34"/>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46"/>
            <p:cNvSpPr/>
            <p:nvPr/>
          </p:nvSpPr>
          <p:spPr>
            <a:xfrm>
              <a:off x="3679850" y="1875375"/>
              <a:ext cx="144225" cy="314400"/>
            </a:xfrm>
            <a:custGeom>
              <a:avLst/>
              <a:gdLst/>
              <a:ahLst/>
              <a:cxnLst/>
              <a:rect l="l" t="t" r="r" b="b"/>
              <a:pathLst>
                <a:path w="5769" h="12576" fill="none" extrusionOk="0">
                  <a:moveTo>
                    <a:pt x="5769" y="1"/>
                  </a:moveTo>
                  <a:lnTo>
                    <a:pt x="5131" y="940"/>
                  </a:lnTo>
                  <a:lnTo>
                    <a:pt x="2214" y="5601"/>
                  </a:lnTo>
                  <a:lnTo>
                    <a:pt x="671" y="8485"/>
                  </a:lnTo>
                  <a:lnTo>
                    <a:pt x="370" y="9356"/>
                  </a:lnTo>
                  <a:lnTo>
                    <a:pt x="101" y="10966"/>
                  </a:lnTo>
                  <a:lnTo>
                    <a:pt x="1" y="12576"/>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46"/>
            <p:cNvSpPr/>
            <p:nvPr/>
          </p:nvSpPr>
          <p:spPr>
            <a:xfrm>
              <a:off x="3880225" y="1934900"/>
              <a:ext cx="96425" cy="232250"/>
            </a:xfrm>
            <a:custGeom>
              <a:avLst/>
              <a:gdLst/>
              <a:ahLst/>
              <a:cxnLst/>
              <a:rect l="l" t="t" r="r" b="b"/>
              <a:pathLst>
                <a:path w="3857" h="9290" fill="none" extrusionOk="0">
                  <a:moveTo>
                    <a:pt x="0" y="1"/>
                  </a:moveTo>
                  <a:lnTo>
                    <a:pt x="738" y="973"/>
                  </a:lnTo>
                  <a:lnTo>
                    <a:pt x="2146" y="3220"/>
                  </a:lnTo>
                  <a:lnTo>
                    <a:pt x="2616" y="4259"/>
                  </a:lnTo>
                  <a:lnTo>
                    <a:pt x="3018" y="5500"/>
                  </a:lnTo>
                  <a:lnTo>
                    <a:pt x="3655" y="8015"/>
                  </a:lnTo>
                  <a:lnTo>
                    <a:pt x="3857" y="9289"/>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46"/>
            <p:cNvSpPr/>
            <p:nvPr/>
          </p:nvSpPr>
          <p:spPr>
            <a:xfrm>
              <a:off x="3842500" y="1888800"/>
              <a:ext cx="23500" cy="27675"/>
            </a:xfrm>
            <a:custGeom>
              <a:avLst/>
              <a:gdLst/>
              <a:ahLst/>
              <a:cxnLst/>
              <a:rect l="l" t="t" r="r" b="b"/>
              <a:pathLst>
                <a:path w="940" h="1107" fill="none" extrusionOk="0">
                  <a:moveTo>
                    <a:pt x="0" y="0"/>
                  </a:moveTo>
                  <a:lnTo>
                    <a:pt x="201" y="235"/>
                  </a:lnTo>
                  <a:lnTo>
                    <a:pt x="939" y="1107"/>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46"/>
            <p:cNvSpPr/>
            <p:nvPr/>
          </p:nvSpPr>
          <p:spPr>
            <a:xfrm>
              <a:off x="3352075" y="1228175"/>
              <a:ext cx="977525" cy="1106625"/>
            </a:xfrm>
            <a:custGeom>
              <a:avLst/>
              <a:gdLst/>
              <a:ahLst/>
              <a:cxnLst/>
              <a:rect l="l" t="t" r="r" b="b"/>
              <a:pathLst>
                <a:path w="39101" h="44265" extrusionOk="0">
                  <a:moveTo>
                    <a:pt x="21864" y="1"/>
                  </a:moveTo>
                  <a:lnTo>
                    <a:pt x="20959" y="906"/>
                  </a:lnTo>
                  <a:lnTo>
                    <a:pt x="16666" y="5836"/>
                  </a:lnTo>
                  <a:lnTo>
                    <a:pt x="14856" y="8518"/>
                  </a:lnTo>
                  <a:lnTo>
                    <a:pt x="14084" y="10128"/>
                  </a:lnTo>
                  <a:lnTo>
                    <a:pt x="13917" y="10799"/>
                  </a:lnTo>
                  <a:lnTo>
                    <a:pt x="13749" y="12140"/>
                  </a:lnTo>
                  <a:lnTo>
                    <a:pt x="13749" y="14655"/>
                  </a:lnTo>
                  <a:lnTo>
                    <a:pt x="14151" y="17606"/>
                  </a:lnTo>
                  <a:lnTo>
                    <a:pt x="14252" y="18075"/>
                  </a:lnTo>
                  <a:lnTo>
                    <a:pt x="13849" y="17271"/>
                  </a:lnTo>
                  <a:lnTo>
                    <a:pt x="12810" y="15829"/>
                  </a:lnTo>
                  <a:lnTo>
                    <a:pt x="11469" y="14621"/>
                  </a:lnTo>
                  <a:lnTo>
                    <a:pt x="9960" y="13716"/>
                  </a:lnTo>
                  <a:lnTo>
                    <a:pt x="9088" y="13381"/>
                  </a:lnTo>
                  <a:lnTo>
                    <a:pt x="7679" y="12911"/>
                  </a:lnTo>
                  <a:lnTo>
                    <a:pt x="5433" y="12408"/>
                  </a:lnTo>
                  <a:lnTo>
                    <a:pt x="3253" y="12207"/>
                  </a:lnTo>
                  <a:lnTo>
                    <a:pt x="2985" y="12274"/>
                  </a:lnTo>
                  <a:lnTo>
                    <a:pt x="3219" y="12777"/>
                  </a:lnTo>
                  <a:lnTo>
                    <a:pt x="4695" y="15359"/>
                  </a:lnTo>
                  <a:lnTo>
                    <a:pt x="5835" y="17036"/>
                  </a:lnTo>
                  <a:lnTo>
                    <a:pt x="6338" y="17572"/>
                  </a:lnTo>
                  <a:lnTo>
                    <a:pt x="11703" y="22569"/>
                  </a:lnTo>
                  <a:lnTo>
                    <a:pt x="10865" y="22435"/>
                  </a:lnTo>
                  <a:lnTo>
                    <a:pt x="7210" y="22234"/>
                  </a:lnTo>
                  <a:lnTo>
                    <a:pt x="5634" y="22301"/>
                  </a:lnTo>
                  <a:lnTo>
                    <a:pt x="4158" y="22602"/>
                  </a:lnTo>
                  <a:lnTo>
                    <a:pt x="2918" y="23105"/>
                  </a:lnTo>
                  <a:lnTo>
                    <a:pt x="2415" y="23508"/>
                  </a:lnTo>
                  <a:lnTo>
                    <a:pt x="1979" y="23944"/>
                  </a:lnTo>
                  <a:lnTo>
                    <a:pt x="1274" y="25151"/>
                  </a:lnTo>
                  <a:lnTo>
                    <a:pt x="570" y="27398"/>
                  </a:lnTo>
                  <a:lnTo>
                    <a:pt x="0" y="31891"/>
                  </a:lnTo>
                  <a:lnTo>
                    <a:pt x="0" y="32763"/>
                  </a:lnTo>
                  <a:lnTo>
                    <a:pt x="268" y="32361"/>
                  </a:lnTo>
                  <a:lnTo>
                    <a:pt x="2079" y="30349"/>
                  </a:lnTo>
                  <a:lnTo>
                    <a:pt x="3756" y="29007"/>
                  </a:lnTo>
                  <a:lnTo>
                    <a:pt x="4695" y="28504"/>
                  </a:lnTo>
                  <a:lnTo>
                    <a:pt x="5701" y="28102"/>
                  </a:lnTo>
                  <a:lnTo>
                    <a:pt x="8149" y="27498"/>
                  </a:lnTo>
                  <a:lnTo>
                    <a:pt x="11536" y="26962"/>
                  </a:lnTo>
                  <a:lnTo>
                    <a:pt x="12173" y="26895"/>
                  </a:lnTo>
                  <a:lnTo>
                    <a:pt x="11435" y="27532"/>
                  </a:lnTo>
                  <a:lnTo>
                    <a:pt x="8115" y="31120"/>
                  </a:lnTo>
                  <a:lnTo>
                    <a:pt x="6774" y="33132"/>
                  </a:lnTo>
                  <a:lnTo>
                    <a:pt x="6271" y="34373"/>
                  </a:lnTo>
                  <a:lnTo>
                    <a:pt x="6204" y="34943"/>
                  </a:lnTo>
                  <a:lnTo>
                    <a:pt x="6204" y="35513"/>
                  </a:lnTo>
                  <a:lnTo>
                    <a:pt x="6405" y="36821"/>
                  </a:lnTo>
                  <a:lnTo>
                    <a:pt x="6942" y="38900"/>
                  </a:lnTo>
                  <a:lnTo>
                    <a:pt x="8384" y="42655"/>
                  </a:lnTo>
                  <a:lnTo>
                    <a:pt x="8685" y="43326"/>
                  </a:lnTo>
                  <a:lnTo>
                    <a:pt x="8853" y="42521"/>
                  </a:lnTo>
                  <a:lnTo>
                    <a:pt x="9859" y="38363"/>
                  </a:lnTo>
                  <a:lnTo>
                    <a:pt x="10865" y="35546"/>
                  </a:lnTo>
                  <a:lnTo>
                    <a:pt x="11435" y="34507"/>
                  </a:lnTo>
                  <a:lnTo>
                    <a:pt x="12039" y="33668"/>
                  </a:lnTo>
                  <a:lnTo>
                    <a:pt x="13313" y="32629"/>
                  </a:lnTo>
                  <a:lnTo>
                    <a:pt x="14923" y="32025"/>
                  </a:lnTo>
                  <a:lnTo>
                    <a:pt x="15191" y="32025"/>
                  </a:lnTo>
                  <a:lnTo>
                    <a:pt x="15258" y="32696"/>
                  </a:lnTo>
                  <a:lnTo>
                    <a:pt x="15794" y="36116"/>
                  </a:lnTo>
                  <a:lnTo>
                    <a:pt x="16499" y="38497"/>
                  </a:lnTo>
                  <a:lnTo>
                    <a:pt x="16968" y="39403"/>
                  </a:lnTo>
                  <a:lnTo>
                    <a:pt x="17236" y="39805"/>
                  </a:lnTo>
                  <a:lnTo>
                    <a:pt x="18008" y="40643"/>
                  </a:lnTo>
                  <a:lnTo>
                    <a:pt x="19483" y="41884"/>
                  </a:lnTo>
                  <a:lnTo>
                    <a:pt x="22501" y="43930"/>
                  </a:lnTo>
                  <a:lnTo>
                    <a:pt x="23105" y="44265"/>
                  </a:lnTo>
                  <a:lnTo>
                    <a:pt x="22870" y="43762"/>
                  </a:lnTo>
                  <a:lnTo>
                    <a:pt x="21663" y="40643"/>
                  </a:lnTo>
                  <a:lnTo>
                    <a:pt x="20858" y="38061"/>
                  </a:lnTo>
                  <a:lnTo>
                    <a:pt x="20590" y="36787"/>
                  </a:lnTo>
                  <a:lnTo>
                    <a:pt x="20355" y="35379"/>
                  </a:lnTo>
                  <a:lnTo>
                    <a:pt x="19986" y="32528"/>
                  </a:lnTo>
                  <a:lnTo>
                    <a:pt x="19852" y="31120"/>
                  </a:lnTo>
                  <a:lnTo>
                    <a:pt x="20321" y="31321"/>
                  </a:lnTo>
                  <a:lnTo>
                    <a:pt x="23071" y="32260"/>
                  </a:lnTo>
                  <a:lnTo>
                    <a:pt x="25284" y="32897"/>
                  </a:lnTo>
                  <a:lnTo>
                    <a:pt x="26357" y="33098"/>
                  </a:lnTo>
                  <a:lnTo>
                    <a:pt x="27431" y="33333"/>
                  </a:lnTo>
                  <a:lnTo>
                    <a:pt x="29811" y="34406"/>
                  </a:lnTo>
                  <a:lnTo>
                    <a:pt x="32829" y="36284"/>
                  </a:lnTo>
                  <a:lnTo>
                    <a:pt x="33366" y="36686"/>
                  </a:lnTo>
                  <a:lnTo>
                    <a:pt x="33031" y="36083"/>
                  </a:lnTo>
                  <a:lnTo>
                    <a:pt x="31052" y="33098"/>
                  </a:lnTo>
                  <a:lnTo>
                    <a:pt x="29476" y="31153"/>
                  </a:lnTo>
                  <a:lnTo>
                    <a:pt x="28705" y="30516"/>
                  </a:lnTo>
                  <a:lnTo>
                    <a:pt x="27900" y="29946"/>
                  </a:lnTo>
                  <a:lnTo>
                    <a:pt x="25821" y="29041"/>
                  </a:lnTo>
                  <a:lnTo>
                    <a:pt x="22836" y="28135"/>
                  </a:lnTo>
                  <a:lnTo>
                    <a:pt x="22300" y="28035"/>
                  </a:lnTo>
                  <a:lnTo>
                    <a:pt x="24748" y="27264"/>
                  </a:lnTo>
                  <a:lnTo>
                    <a:pt x="30482" y="25252"/>
                  </a:lnTo>
                  <a:lnTo>
                    <a:pt x="31119" y="25017"/>
                  </a:lnTo>
                  <a:lnTo>
                    <a:pt x="32494" y="24715"/>
                  </a:lnTo>
                  <a:lnTo>
                    <a:pt x="34674" y="24480"/>
                  </a:lnTo>
                  <a:lnTo>
                    <a:pt x="38429" y="24514"/>
                  </a:lnTo>
                  <a:lnTo>
                    <a:pt x="39100" y="24614"/>
                  </a:lnTo>
                  <a:lnTo>
                    <a:pt x="38228" y="24011"/>
                  </a:lnTo>
                  <a:lnTo>
                    <a:pt x="34405" y="21932"/>
                  </a:lnTo>
                  <a:lnTo>
                    <a:pt x="32729" y="21228"/>
                  </a:lnTo>
                  <a:lnTo>
                    <a:pt x="31086" y="20758"/>
                  </a:lnTo>
                  <a:lnTo>
                    <a:pt x="29644" y="20624"/>
                  </a:lnTo>
                  <a:lnTo>
                    <a:pt x="29040" y="20758"/>
                  </a:lnTo>
                  <a:lnTo>
                    <a:pt x="23708" y="22468"/>
                  </a:lnTo>
                  <a:lnTo>
                    <a:pt x="21529" y="23273"/>
                  </a:lnTo>
                  <a:lnTo>
                    <a:pt x="21529" y="23273"/>
                  </a:lnTo>
                  <a:lnTo>
                    <a:pt x="22501" y="22401"/>
                  </a:lnTo>
                  <a:lnTo>
                    <a:pt x="27263" y="17874"/>
                  </a:lnTo>
                  <a:lnTo>
                    <a:pt x="29443" y="15527"/>
                  </a:lnTo>
                  <a:lnTo>
                    <a:pt x="30516" y="14219"/>
                  </a:lnTo>
                  <a:lnTo>
                    <a:pt x="30817" y="13716"/>
                  </a:lnTo>
                  <a:lnTo>
                    <a:pt x="32025" y="11671"/>
                  </a:lnTo>
                  <a:lnTo>
                    <a:pt x="34070" y="8284"/>
                  </a:lnTo>
                  <a:lnTo>
                    <a:pt x="34070" y="8049"/>
                  </a:lnTo>
                  <a:lnTo>
                    <a:pt x="32796" y="8686"/>
                  </a:lnTo>
                  <a:lnTo>
                    <a:pt x="27531" y="11335"/>
                  </a:lnTo>
                  <a:lnTo>
                    <a:pt x="24144" y="13314"/>
                  </a:lnTo>
                  <a:lnTo>
                    <a:pt x="23004" y="14219"/>
                  </a:lnTo>
                  <a:lnTo>
                    <a:pt x="22535" y="14689"/>
                  </a:lnTo>
                  <a:lnTo>
                    <a:pt x="21730" y="15728"/>
                  </a:lnTo>
                  <a:lnTo>
                    <a:pt x="20690" y="17505"/>
                  </a:lnTo>
                  <a:lnTo>
                    <a:pt x="19416" y="20758"/>
                  </a:lnTo>
                  <a:lnTo>
                    <a:pt x="19282" y="21362"/>
                  </a:lnTo>
                  <a:lnTo>
                    <a:pt x="19517" y="20054"/>
                  </a:lnTo>
                  <a:lnTo>
                    <a:pt x="20657" y="13213"/>
                  </a:lnTo>
                  <a:lnTo>
                    <a:pt x="21193" y="8552"/>
                  </a:lnTo>
                  <a:lnTo>
                    <a:pt x="21260" y="6875"/>
                  </a:lnTo>
                  <a:lnTo>
                    <a:pt x="21294" y="5132"/>
                  </a:lnTo>
                  <a:lnTo>
                    <a:pt x="21596" y="1711"/>
                  </a:lnTo>
                  <a:lnTo>
                    <a:pt x="21864" y="1"/>
                  </a:lnTo>
                  <a:close/>
                </a:path>
              </a:pathLst>
            </a:custGeom>
            <a:solidFill>
              <a:srgbClr val="6ED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46"/>
            <p:cNvSpPr/>
            <p:nvPr/>
          </p:nvSpPr>
          <p:spPr>
            <a:xfrm>
              <a:off x="3526450" y="1595375"/>
              <a:ext cx="30200" cy="25175"/>
            </a:xfrm>
            <a:custGeom>
              <a:avLst/>
              <a:gdLst/>
              <a:ahLst/>
              <a:cxnLst/>
              <a:rect l="l" t="t" r="r" b="b"/>
              <a:pathLst>
                <a:path w="1208" h="1007" fill="none" extrusionOk="0">
                  <a:moveTo>
                    <a:pt x="1207" y="1007"/>
                  </a:moveTo>
                  <a:lnTo>
                    <a:pt x="604" y="504"/>
                  </a:lnTo>
                  <a:lnTo>
                    <a:pt x="0" y="1"/>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46"/>
            <p:cNvSpPr/>
            <p:nvPr/>
          </p:nvSpPr>
          <p:spPr>
            <a:xfrm>
              <a:off x="3581775" y="1445325"/>
              <a:ext cx="218825" cy="418350"/>
            </a:xfrm>
            <a:custGeom>
              <a:avLst/>
              <a:gdLst/>
              <a:ahLst/>
              <a:cxnLst/>
              <a:rect l="l" t="t" r="r" b="b"/>
              <a:pathLst>
                <a:path w="8753" h="16734" fill="none" extrusionOk="0">
                  <a:moveTo>
                    <a:pt x="8753" y="0"/>
                  </a:moveTo>
                  <a:lnTo>
                    <a:pt x="8250" y="1576"/>
                  </a:lnTo>
                  <a:lnTo>
                    <a:pt x="7646" y="4125"/>
                  </a:lnTo>
                  <a:lnTo>
                    <a:pt x="7378" y="5701"/>
                  </a:lnTo>
                  <a:lnTo>
                    <a:pt x="7378" y="6438"/>
                  </a:lnTo>
                  <a:lnTo>
                    <a:pt x="7411" y="13246"/>
                  </a:lnTo>
                  <a:lnTo>
                    <a:pt x="7478" y="16733"/>
                  </a:lnTo>
                  <a:lnTo>
                    <a:pt x="6640" y="15560"/>
                  </a:lnTo>
                  <a:lnTo>
                    <a:pt x="4896" y="13246"/>
                  </a:lnTo>
                  <a:lnTo>
                    <a:pt x="3018" y="11033"/>
                  </a:lnTo>
                  <a:lnTo>
                    <a:pt x="1040" y="8920"/>
                  </a:lnTo>
                  <a:lnTo>
                    <a:pt x="0" y="7914"/>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46"/>
            <p:cNvSpPr/>
            <p:nvPr/>
          </p:nvSpPr>
          <p:spPr>
            <a:xfrm>
              <a:off x="3812325" y="1374050"/>
              <a:ext cx="14275" cy="36925"/>
            </a:xfrm>
            <a:custGeom>
              <a:avLst/>
              <a:gdLst/>
              <a:ahLst/>
              <a:cxnLst/>
              <a:rect l="l" t="t" r="r" b="b"/>
              <a:pathLst>
                <a:path w="571" h="1477" fill="none" extrusionOk="0">
                  <a:moveTo>
                    <a:pt x="570" y="1"/>
                  </a:moveTo>
                  <a:lnTo>
                    <a:pt x="436" y="303"/>
                  </a:lnTo>
                  <a:lnTo>
                    <a:pt x="0" y="1476"/>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46"/>
            <p:cNvSpPr/>
            <p:nvPr/>
          </p:nvSpPr>
          <p:spPr>
            <a:xfrm>
              <a:off x="3378050" y="1844350"/>
              <a:ext cx="390700" cy="123275"/>
            </a:xfrm>
            <a:custGeom>
              <a:avLst/>
              <a:gdLst/>
              <a:ahLst/>
              <a:cxnLst/>
              <a:rect l="l" t="t" r="r" b="b"/>
              <a:pathLst>
                <a:path w="15628" h="4931" fill="none" extrusionOk="0">
                  <a:moveTo>
                    <a:pt x="15627" y="772"/>
                  </a:moveTo>
                  <a:lnTo>
                    <a:pt x="14420" y="605"/>
                  </a:lnTo>
                  <a:lnTo>
                    <a:pt x="8451" y="1"/>
                  </a:lnTo>
                  <a:lnTo>
                    <a:pt x="5534" y="34"/>
                  </a:lnTo>
                  <a:lnTo>
                    <a:pt x="3991" y="236"/>
                  </a:lnTo>
                  <a:lnTo>
                    <a:pt x="3455" y="470"/>
                  </a:lnTo>
                  <a:lnTo>
                    <a:pt x="2952" y="705"/>
                  </a:lnTo>
                  <a:lnTo>
                    <a:pt x="2147" y="1342"/>
                  </a:lnTo>
                  <a:lnTo>
                    <a:pt x="1174" y="2415"/>
                  </a:lnTo>
                  <a:lnTo>
                    <a:pt x="101" y="4528"/>
                  </a:lnTo>
                  <a:lnTo>
                    <a:pt x="1" y="4930"/>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46"/>
            <p:cNvSpPr/>
            <p:nvPr/>
          </p:nvSpPr>
          <p:spPr>
            <a:xfrm>
              <a:off x="4099850" y="1801600"/>
              <a:ext cx="61225" cy="7575"/>
            </a:xfrm>
            <a:custGeom>
              <a:avLst/>
              <a:gdLst/>
              <a:ahLst/>
              <a:cxnLst/>
              <a:rect l="l" t="t" r="r" b="b"/>
              <a:pathLst>
                <a:path w="2449" h="303" fill="none" extrusionOk="0">
                  <a:moveTo>
                    <a:pt x="1" y="1"/>
                  </a:moveTo>
                  <a:lnTo>
                    <a:pt x="1309" y="1"/>
                  </a:lnTo>
                  <a:lnTo>
                    <a:pt x="2382" y="269"/>
                  </a:lnTo>
                  <a:lnTo>
                    <a:pt x="2449" y="303"/>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46"/>
            <p:cNvSpPr/>
            <p:nvPr/>
          </p:nvSpPr>
          <p:spPr>
            <a:xfrm>
              <a:off x="3554950" y="1805800"/>
              <a:ext cx="510575" cy="403250"/>
            </a:xfrm>
            <a:custGeom>
              <a:avLst/>
              <a:gdLst/>
              <a:ahLst/>
              <a:cxnLst/>
              <a:rect l="l" t="t" r="r" b="b"/>
              <a:pathLst>
                <a:path w="20423" h="16130" fill="none" extrusionOk="0">
                  <a:moveTo>
                    <a:pt x="101" y="16130"/>
                  </a:moveTo>
                  <a:lnTo>
                    <a:pt x="0" y="15795"/>
                  </a:lnTo>
                  <a:lnTo>
                    <a:pt x="168" y="13447"/>
                  </a:lnTo>
                  <a:lnTo>
                    <a:pt x="704" y="11871"/>
                  </a:lnTo>
                  <a:lnTo>
                    <a:pt x="1308" y="10698"/>
                  </a:lnTo>
                  <a:lnTo>
                    <a:pt x="1744" y="10094"/>
                  </a:lnTo>
                  <a:lnTo>
                    <a:pt x="2683" y="8887"/>
                  </a:lnTo>
                  <a:lnTo>
                    <a:pt x="4997" y="6506"/>
                  </a:lnTo>
                  <a:lnTo>
                    <a:pt x="8182" y="3723"/>
                  </a:lnTo>
                  <a:lnTo>
                    <a:pt x="8786" y="3287"/>
                  </a:lnTo>
                  <a:lnTo>
                    <a:pt x="9826" y="2951"/>
                  </a:lnTo>
                  <a:lnTo>
                    <a:pt x="17337" y="738"/>
                  </a:lnTo>
                  <a:lnTo>
                    <a:pt x="20422" y="0"/>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46"/>
            <p:cNvSpPr/>
            <p:nvPr/>
          </p:nvSpPr>
          <p:spPr>
            <a:xfrm>
              <a:off x="3774600" y="1813350"/>
              <a:ext cx="58700" cy="74625"/>
            </a:xfrm>
            <a:custGeom>
              <a:avLst/>
              <a:gdLst/>
              <a:ahLst/>
              <a:cxnLst/>
              <a:rect l="l" t="t" r="r" b="b"/>
              <a:pathLst>
                <a:path w="2348" h="2985" fill="none" extrusionOk="0">
                  <a:moveTo>
                    <a:pt x="2347" y="0"/>
                  </a:moveTo>
                  <a:lnTo>
                    <a:pt x="537" y="2314"/>
                  </a:lnTo>
                  <a:lnTo>
                    <a:pt x="0" y="2985"/>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46"/>
            <p:cNvSpPr/>
            <p:nvPr/>
          </p:nvSpPr>
          <p:spPr>
            <a:xfrm>
              <a:off x="3854225" y="1564350"/>
              <a:ext cx="189500" cy="223025"/>
            </a:xfrm>
            <a:custGeom>
              <a:avLst/>
              <a:gdLst/>
              <a:ahLst/>
              <a:cxnLst/>
              <a:rect l="l" t="t" r="r" b="b"/>
              <a:pathLst>
                <a:path w="7580" h="8921" fill="none" extrusionOk="0">
                  <a:moveTo>
                    <a:pt x="7579" y="1"/>
                  </a:moveTo>
                  <a:lnTo>
                    <a:pt x="6406" y="973"/>
                  </a:lnTo>
                  <a:lnTo>
                    <a:pt x="4662" y="2650"/>
                  </a:lnTo>
                  <a:lnTo>
                    <a:pt x="3723" y="3723"/>
                  </a:lnTo>
                  <a:lnTo>
                    <a:pt x="3388" y="4226"/>
                  </a:lnTo>
                  <a:lnTo>
                    <a:pt x="2046" y="6204"/>
                  </a:lnTo>
                  <a:lnTo>
                    <a:pt x="1" y="8921"/>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46"/>
            <p:cNvSpPr/>
            <p:nvPr/>
          </p:nvSpPr>
          <p:spPr>
            <a:xfrm>
              <a:off x="4066325" y="1521600"/>
              <a:ext cx="31875" cy="25175"/>
            </a:xfrm>
            <a:custGeom>
              <a:avLst/>
              <a:gdLst/>
              <a:ahLst/>
              <a:cxnLst/>
              <a:rect l="l" t="t" r="r" b="b"/>
              <a:pathLst>
                <a:path w="1275" h="1007" fill="none" extrusionOk="0">
                  <a:moveTo>
                    <a:pt x="1275" y="1"/>
                  </a:moveTo>
                  <a:lnTo>
                    <a:pt x="1007" y="202"/>
                  </a:lnTo>
                  <a:lnTo>
                    <a:pt x="1" y="1007"/>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46"/>
            <p:cNvSpPr/>
            <p:nvPr/>
          </p:nvSpPr>
          <p:spPr>
            <a:xfrm>
              <a:off x="3797225" y="1904725"/>
              <a:ext cx="300975" cy="171050"/>
            </a:xfrm>
            <a:custGeom>
              <a:avLst/>
              <a:gdLst/>
              <a:ahLst/>
              <a:cxnLst/>
              <a:rect l="l" t="t" r="r" b="b"/>
              <a:pathLst>
                <a:path w="12039" h="6842" fill="none" extrusionOk="0">
                  <a:moveTo>
                    <a:pt x="0" y="0"/>
                  </a:moveTo>
                  <a:lnTo>
                    <a:pt x="1074" y="369"/>
                  </a:lnTo>
                  <a:lnTo>
                    <a:pt x="6171" y="2482"/>
                  </a:lnTo>
                  <a:lnTo>
                    <a:pt x="9122" y="3890"/>
                  </a:lnTo>
                  <a:lnTo>
                    <a:pt x="9859" y="4427"/>
                  </a:lnTo>
                  <a:lnTo>
                    <a:pt x="10999" y="5567"/>
                  </a:lnTo>
                  <a:lnTo>
                    <a:pt x="12039" y="6841"/>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46"/>
            <p:cNvSpPr/>
            <p:nvPr/>
          </p:nvSpPr>
          <p:spPr>
            <a:xfrm>
              <a:off x="3785475" y="1985200"/>
              <a:ext cx="58725" cy="245650"/>
            </a:xfrm>
            <a:custGeom>
              <a:avLst/>
              <a:gdLst/>
              <a:ahLst/>
              <a:cxnLst/>
              <a:rect l="l" t="t" r="r" b="b"/>
              <a:pathLst>
                <a:path w="2349" h="9826" fill="none" extrusionOk="0">
                  <a:moveTo>
                    <a:pt x="35" y="1"/>
                  </a:moveTo>
                  <a:lnTo>
                    <a:pt x="1" y="1241"/>
                  </a:lnTo>
                  <a:lnTo>
                    <a:pt x="169" y="3890"/>
                  </a:lnTo>
                  <a:lnTo>
                    <a:pt x="403" y="4997"/>
                  </a:lnTo>
                  <a:lnTo>
                    <a:pt x="806" y="6238"/>
                  </a:lnTo>
                  <a:lnTo>
                    <a:pt x="1778" y="8652"/>
                  </a:lnTo>
                  <a:lnTo>
                    <a:pt x="2348" y="9826"/>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46"/>
            <p:cNvSpPr/>
            <p:nvPr/>
          </p:nvSpPr>
          <p:spPr>
            <a:xfrm>
              <a:off x="3788000" y="1925675"/>
              <a:ext cx="2550" cy="36925"/>
            </a:xfrm>
            <a:custGeom>
              <a:avLst/>
              <a:gdLst/>
              <a:ahLst/>
              <a:cxnLst/>
              <a:rect l="l" t="t" r="r" b="b"/>
              <a:pathLst>
                <a:path w="102" h="1477" fill="none" extrusionOk="0">
                  <a:moveTo>
                    <a:pt x="101" y="1"/>
                  </a:moveTo>
                  <a:lnTo>
                    <a:pt x="68" y="269"/>
                  </a:lnTo>
                  <a:lnTo>
                    <a:pt x="1" y="1476"/>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46"/>
            <p:cNvSpPr/>
            <p:nvPr/>
          </p:nvSpPr>
          <p:spPr>
            <a:xfrm>
              <a:off x="4296025" y="2160425"/>
              <a:ext cx="2598875" cy="1774775"/>
            </a:xfrm>
            <a:custGeom>
              <a:avLst/>
              <a:gdLst/>
              <a:ahLst/>
              <a:cxnLst/>
              <a:rect l="l" t="t" r="r" b="b"/>
              <a:pathLst>
                <a:path w="103955" h="70991" extrusionOk="0">
                  <a:moveTo>
                    <a:pt x="4025" y="0"/>
                  </a:moveTo>
                  <a:lnTo>
                    <a:pt x="3153" y="201"/>
                  </a:lnTo>
                  <a:lnTo>
                    <a:pt x="2348" y="537"/>
                  </a:lnTo>
                  <a:lnTo>
                    <a:pt x="1610" y="1006"/>
                  </a:lnTo>
                  <a:lnTo>
                    <a:pt x="1007" y="1610"/>
                  </a:lnTo>
                  <a:lnTo>
                    <a:pt x="537" y="2347"/>
                  </a:lnTo>
                  <a:lnTo>
                    <a:pt x="202" y="3152"/>
                  </a:lnTo>
                  <a:lnTo>
                    <a:pt x="1" y="4024"/>
                  </a:lnTo>
                  <a:lnTo>
                    <a:pt x="1" y="4460"/>
                  </a:lnTo>
                  <a:lnTo>
                    <a:pt x="1" y="66094"/>
                  </a:lnTo>
                  <a:lnTo>
                    <a:pt x="34" y="66597"/>
                  </a:lnTo>
                  <a:lnTo>
                    <a:pt x="202" y="67536"/>
                  </a:lnTo>
                  <a:lnTo>
                    <a:pt x="571" y="68408"/>
                  </a:lnTo>
                  <a:lnTo>
                    <a:pt x="1107" y="69213"/>
                  </a:lnTo>
                  <a:lnTo>
                    <a:pt x="1778" y="69850"/>
                  </a:lnTo>
                  <a:lnTo>
                    <a:pt x="2549" y="70387"/>
                  </a:lnTo>
                  <a:lnTo>
                    <a:pt x="3421" y="70755"/>
                  </a:lnTo>
                  <a:lnTo>
                    <a:pt x="4394" y="70957"/>
                  </a:lnTo>
                  <a:lnTo>
                    <a:pt x="4897" y="70990"/>
                  </a:lnTo>
                  <a:lnTo>
                    <a:pt x="99058" y="70990"/>
                  </a:lnTo>
                  <a:lnTo>
                    <a:pt x="99561" y="70957"/>
                  </a:lnTo>
                  <a:lnTo>
                    <a:pt x="100534" y="70755"/>
                  </a:lnTo>
                  <a:lnTo>
                    <a:pt x="101406" y="70387"/>
                  </a:lnTo>
                  <a:lnTo>
                    <a:pt x="102177" y="69850"/>
                  </a:lnTo>
                  <a:lnTo>
                    <a:pt x="102848" y="69213"/>
                  </a:lnTo>
                  <a:lnTo>
                    <a:pt x="103384" y="68408"/>
                  </a:lnTo>
                  <a:lnTo>
                    <a:pt x="103753" y="67536"/>
                  </a:lnTo>
                  <a:lnTo>
                    <a:pt x="103954" y="66597"/>
                  </a:lnTo>
                  <a:lnTo>
                    <a:pt x="103954" y="66094"/>
                  </a:lnTo>
                  <a:lnTo>
                    <a:pt x="103954" y="4460"/>
                  </a:lnTo>
                  <a:lnTo>
                    <a:pt x="103954" y="4024"/>
                  </a:lnTo>
                  <a:lnTo>
                    <a:pt x="103753" y="3152"/>
                  </a:lnTo>
                  <a:lnTo>
                    <a:pt x="103418" y="2347"/>
                  </a:lnTo>
                  <a:lnTo>
                    <a:pt x="102948" y="1610"/>
                  </a:lnTo>
                  <a:lnTo>
                    <a:pt x="102345" y="1006"/>
                  </a:lnTo>
                  <a:lnTo>
                    <a:pt x="101607" y="537"/>
                  </a:lnTo>
                  <a:lnTo>
                    <a:pt x="100802" y="201"/>
                  </a:lnTo>
                  <a:lnTo>
                    <a:pt x="99930" y="0"/>
                  </a:lnTo>
                  <a:close/>
                </a:path>
              </a:pathLst>
            </a:custGeom>
            <a:solidFill>
              <a:srgbClr val="FFFFFF"/>
            </a:solidFill>
            <a:ln w="10900"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46"/>
            <p:cNvSpPr/>
            <p:nvPr/>
          </p:nvSpPr>
          <p:spPr>
            <a:xfrm>
              <a:off x="5131025" y="2334775"/>
              <a:ext cx="145875" cy="96450"/>
            </a:xfrm>
            <a:custGeom>
              <a:avLst/>
              <a:gdLst/>
              <a:ahLst/>
              <a:cxnLst/>
              <a:rect l="l" t="t" r="r" b="b"/>
              <a:pathLst>
                <a:path w="5835" h="3858" extrusionOk="0">
                  <a:moveTo>
                    <a:pt x="0" y="1"/>
                  </a:moveTo>
                  <a:lnTo>
                    <a:pt x="0" y="3857"/>
                  </a:lnTo>
                  <a:lnTo>
                    <a:pt x="5835" y="3857"/>
                  </a:lnTo>
                  <a:lnTo>
                    <a:pt x="583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46"/>
            <p:cNvSpPr/>
            <p:nvPr/>
          </p:nvSpPr>
          <p:spPr>
            <a:xfrm>
              <a:off x="4667425" y="2927500"/>
              <a:ext cx="135825" cy="134975"/>
            </a:xfrm>
            <a:custGeom>
              <a:avLst/>
              <a:gdLst/>
              <a:ahLst/>
              <a:cxnLst/>
              <a:rect l="l" t="t" r="r" b="b"/>
              <a:pathLst>
                <a:path w="5433" h="5399" extrusionOk="0">
                  <a:moveTo>
                    <a:pt x="0" y="0"/>
                  </a:moveTo>
                  <a:lnTo>
                    <a:pt x="0" y="5399"/>
                  </a:lnTo>
                  <a:lnTo>
                    <a:pt x="5432" y="5399"/>
                  </a:lnTo>
                  <a:lnTo>
                    <a:pt x="543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46"/>
            <p:cNvSpPr/>
            <p:nvPr/>
          </p:nvSpPr>
          <p:spPr>
            <a:xfrm>
              <a:off x="5265975" y="2453825"/>
              <a:ext cx="137525" cy="135000"/>
            </a:xfrm>
            <a:custGeom>
              <a:avLst/>
              <a:gdLst/>
              <a:ahLst/>
              <a:cxnLst/>
              <a:rect l="l" t="t" r="r" b="b"/>
              <a:pathLst>
                <a:path w="5501" h="5400" extrusionOk="0">
                  <a:moveTo>
                    <a:pt x="1" y="1"/>
                  </a:moveTo>
                  <a:lnTo>
                    <a:pt x="1" y="5400"/>
                  </a:lnTo>
                  <a:lnTo>
                    <a:pt x="5500" y="5400"/>
                  </a:lnTo>
                  <a:lnTo>
                    <a:pt x="550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46"/>
            <p:cNvSpPr/>
            <p:nvPr/>
          </p:nvSpPr>
          <p:spPr>
            <a:xfrm>
              <a:off x="4961675" y="2334775"/>
              <a:ext cx="145900" cy="96450"/>
            </a:xfrm>
            <a:custGeom>
              <a:avLst/>
              <a:gdLst/>
              <a:ahLst/>
              <a:cxnLst/>
              <a:rect l="l" t="t" r="r" b="b"/>
              <a:pathLst>
                <a:path w="5836" h="3858" extrusionOk="0">
                  <a:moveTo>
                    <a:pt x="0" y="1"/>
                  </a:moveTo>
                  <a:lnTo>
                    <a:pt x="0" y="3857"/>
                  </a:lnTo>
                  <a:lnTo>
                    <a:pt x="5835" y="3857"/>
                  </a:lnTo>
                  <a:lnTo>
                    <a:pt x="583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46"/>
            <p:cNvSpPr/>
            <p:nvPr/>
          </p:nvSpPr>
          <p:spPr>
            <a:xfrm>
              <a:off x="5426100" y="2453825"/>
              <a:ext cx="137525" cy="135000"/>
            </a:xfrm>
            <a:custGeom>
              <a:avLst/>
              <a:gdLst/>
              <a:ahLst/>
              <a:cxnLst/>
              <a:rect l="l" t="t" r="r" b="b"/>
              <a:pathLst>
                <a:path w="5501" h="5400" extrusionOk="0">
                  <a:moveTo>
                    <a:pt x="1" y="1"/>
                  </a:moveTo>
                  <a:lnTo>
                    <a:pt x="1" y="5400"/>
                  </a:lnTo>
                  <a:lnTo>
                    <a:pt x="5500" y="5400"/>
                  </a:lnTo>
                  <a:lnTo>
                    <a:pt x="550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46"/>
            <p:cNvSpPr/>
            <p:nvPr/>
          </p:nvSpPr>
          <p:spPr>
            <a:xfrm>
              <a:off x="5300350" y="2334775"/>
              <a:ext cx="145900" cy="96450"/>
            </a:xfrm>
            <a:custGeom>
              <a:avLst/>
              <a:gdLst/>
              <a:ahLst/>
              <a:cxnLst/>
              <a:rect l="l" t="t" r="r" b="b"/>
              <a:pathLst>
                <a:path w="5836" h="3858" extrusionOk="0">
                  <a:moveTo>
                    <a:pt x="1" y="1"/>
                  </a:moveTo>
                  <a:lnTo>
                    <a:pt x="1" y="3857"/>
                  </a:lnTo>
                  <a:lnTo>
                    <a:pt x="5836" y="3857"/>
                  </a:lnTo>
                  <a:lnTo>
                    <a:pt x="58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46"/>
            <p:cNvSpPr/>
            <p:nvPr/>
          </p:nvSpPr>
          <p:spPr>
            <a:xfrm>
              <a:off x="4463700" y="2769875"/>
              <a:ext cx="257400" cy="135000"/>
            </a:xfrm>
            <a:custGeom>
              <a:avLst/>
              <a:gdLst/>
              <a:ahLst/>
              <a:cxnLst/>
              <a:rect l="l" t="t" r="r" b="b"/>
              <a:pathLst>
                <a:path w="10296" h="5400" extrusionOk="0">
                  <a:moveTo>
                    <a:pt x="0" y="1"/>
                  </a:moveTo>
                  <a:lnTo>
                    <a:pt x="0" y="5400"/>
                  </a:lnTo>
                  <a:lnTo>
                    <a:pt x="10295" y="5400"/>
                  </a:lnTo>
                  <a:lnTo>
                    <a:pt x="1029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46"/>
            <p:cNvSpPr/>
            <p:nvPr/>
          </p:nvSpPr>
          <p:spPr>
            <a:xfrm>
              <a:off x="4946575" y="2453825"/>
              <a:ext cx="136675" cy="135000"/>
            </a:xfrm>
            <a:custGeom>
              <a:avLst/>
              <a:gdLst/>
              <a:ahLst/>
              <a:cxnLst/>
              <a:rect l="l" t="t" r="r" b="b"/>
              <a:pathLst>
                <a:path w="5467" h="5400" extrusionOk="0">
                  <a:moveTo>
                    <a:pt x="1" y="1"/>
                  </a:moveTo>
                  <a:lnTo>
                    <a:pt x="1" y="5400"/>
                  </a:lnTo>
                  <a:lnTo>
                    <a:pt x="5467" y="5400"/>
                  </a:lnTo>
                  <a:lnTo>
                    <a:pt x="5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46"/>
            <p:cNvSpPr/>
            <p:nvPr/>
          </p:nvSpPr>
          <p:spPr>
            <a:xfrm>
              <a:off x="4463700" y="2927500"/>
              <a:ext cx="180275" cy="134975"/>
            </a:xfrm>
            <a:custGeom>
              <a:avLst/>
              <a:gdLst/>
              <a:ahLst/>
              <a:cxnLst/>
              <a:rect l="l" t="t" r="r" b="b"/>
              <a:pathLst>
                <a:path w="7211" h="5399" extrusionOk="0">
                  <a:moveTo>
                    <a:pt x="0" y="0"/>
                  </a:moveTo>
                  <a:lnTo>
                    <a:pt x="0" y="5399"/>
                  </a:lnTo>
                  <a:lnTo>
                    <a:pt x="7210" y="5399"/>
                  </a:lnTo>
                  <a:lnTo>
                    <a:pt x="72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46"/>
            <p:cNvSpPr/>
            <p:nvPr/>
          </p:nvSpPr>
          <p:spPr>
            <a:xfrm>
              <a:off x="5469700" y="2334775"/>
              <a:ext cx="146725" cy="96450"/>
            </a:xfrm>
            <a:custGeom>
              <a:avLst/>
              <a:gdLst/>
              <a:ahLst/>
              <a:cxnLst/>
              <a:rect l="l" t="t" r="r" b="b"/>
              <a:pathLst>
                <a:path w="5869" h="3858" extrusionOk="0">
                  <a:moveTo>
                    <a:pt x="1" y="1"/>
                  </a:moveTo>
                  <a:lnTo>
                    <a:pt x="1" y="3857"/>
                  </a:lnTo>
                  <a:lnTo>
                    <a:pt x="5869" y="3857"/>
                  </a:lnTo>
                  <a:lnTo>
                    <a:pt x="58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46"/>
            <p:cNvSpPr/>
            <p:nvPr/>
          </p:nvSpPr>
          <p:spPr>
            <a:xfrm>
              <a:off x="4626325" y="2453825"/>
              <a:ext cx="136675" cy="135000"/>
            </a:xfrm>
            <a:custGeom>
              <a:avLst/>
              <a:gdLst/>
              <a:ahLst/>
              <a:cxnLst/>
              <a:rect l="l" t="t" r="r" b="b"/>
              <a:pathLst>
                <a:path w="5467" h="5400" extrusionOk="0">
                  <a:moveTo>
                    <a:pt x="1" y="1"/>
                  </a:moveTo>
                  <a:lnTo>
                    <a:pt x="1" y="5400"/>
                  </a:lnTo>
                  <a:lnTo>
                    <a:pt x="5467" y="5400"/>
                  </a:lnTo>
                  <a:lnTo>
                    <a:pt x="5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46"/>
            <p:cNvSpPr/>
            <p:nvPr/>
          </p:nvSpPr>
          <p:spPr>
            <a:xfrm>
              <a:off x="4622975" y="2334775"/>
              <a:ext cx="145900" cy="96450"/>
            </a:xfrm>
            <a:custGeom>
              <a:avLst/>
              <a:gdLst/>
              <a:ahLst/>
              <a:cxnLst/>
              <a:rect l="l" t="t" r="r" b="b"/>
              <a:pathLst>
                <a:path w="5836" h="3858" extrusionOk="0">
                  <a:moveTo>
                    <a:pt x="1" y="1"/>
                  </a:moveTo>
                  <a:lnTo>
                    <a:pt x="1" y="3857"/>
                  </a:lnTo>
                  <a:lnTo>
                    <a:pt x="5836" y="3857"/>
                  </a:lnTo>
                  <a:lnTo>
                    <a:pt x="58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46"/>
            <p:cNvSpPr/>
            <p:nvPr/>
          </p:nvSpPr>
          <p:spPr>
            <a:xfrm>
              <a:off x="4792325" y="2334775"/>
              <a:ext cx="145900" cy="96450"/>
            </a:xfrm>
            <a:custGeom>
              <a:avLst/>
              <a:gdLst/>
              <a:ahLst/>
              <a:cxnLst/>
              <a:rect l="l" t="t" r="r" b="b"/>
              <a:pathLst>
                <a:path w="5836" h="3858" extrusionOk="0">
                  <a:moveTo>
                    <a:pt x="1" y="1"/>
                  </a:moveTo>
                  <a:lnTo>
                    <a:pt x="1" y="3857"/>
                  </a:lnTo>
                  <a:lnTo>
                    <a:pt x="5835" y="3857"/>
                  </a:lnTo>
                  <a:lnTo>
                    <a:pt x="583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46"/>
            <p:cNvSpPr/>
            <p:nvPr/>
          </p:nvSpPr>
          <p:spPr>
            <a:xfrm>
              <a:off x="4786450" y="2453825"/>
              <a:ext cx="136675" cy="135000"/>
            </a:xfrm>
            <a:custGeom>
              <a:avLst/>
              <a:gdLst/>
              <a:ahLst/>
              <a:cxnLst/>
              <a:rect l="l" t="t" r="r" b="b"/>
              <a:pathLst>
                <a:path w="5467" h="5400" extrusionOk="0">
                  <a:moveTo>
                    <a:pt x="1" y="1"/>
                  </a:moveTo>
                  <a:lnTo>
                    <a:pt x="1" y="5400"/>
                  </a:lnTo>
                  <a:lnTo>
                    <a:pt x="5467" y="5400"/>
                  </a:lnTo>
                  <a:lnTo>
                    <a:pt x="5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46"/>
            <p:cNvSpPr/>
            <p:nvPr/>
          </p:nvSpPr>
          <p:spPr>
            <a:xfrm>
              <a:off x="5106700" y="2453825"/>
              <a:ext cx="136675" cy="135000"/>
            </a:xfrm>
            <a:custGeom>
              <a:avLst/>
              <a:gdLst/>
              <a:ahLst/>
              <a:cxnLst/>
              <a:rect l="l" t="t" r="r" b="b"/>
              <a:pathLst>
                <a:path w="5467" h="5400" extrusionOk="0">
                  <a:moveTo>
                    <a:pt x="1" y="1"/>
                  </a:moveTo>
                  <a:lnTo>
                    <a:pt x="1" y="5400"/>
                  </a:lnTo>
                  <a:lnTo>
                    <a:pt x="5466" y="5400"/>
                  </a:lnTo>
                  <a:lnTo>
                    <a:pt x="5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46"/>
            <p:cNvSpPr/>
            <p:nvPr/>
          </p:nvSpPr>
          <p:spPr>
            <a:xfrm>
              <a:off x="6147075" y="2334775"/>
              <a:ext cx="146725" cy="96450"/>
            </a:xfrm>
            <a:custGeom>
              <a:avLst/>
              <a:gdLst/>
              <a:ahLst/>
              <a:cxnLst/>
              <a:rect l="l" t="t" r="r" b="b"/>
              <a:pathLst>
                <a:path w="5869" h="3858" extrusionOk="0">
                  <a:moveTo>
                    <a:pt x="0" y="1"/>
                  </a:moveTo>
                  <a:lnTo>
                    <a:pt x="0" y="3857"/>
                  </a:lnTo>
                  <a:lnTo>
                    <a:pt x="5869" y="3857"/>
                  </a:lnTo>
                  <a:lnTo>
                    <a:pt x="58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46"/>
            <p:cNvSpPr/>
            <p:nvPr/>
          </p:nvSpPr>
          <p:spPr>
            <a:xfrm>
              <a:off x="6316425" y="2334775"/>
              <a:ext cx="146725" cy="96450"/>
            </a:xfrm>
            <a:custGeom>
              <a:avLst/>
              <a:gdLst/>
              <a:ahLst/>
              <a:cxnLst/>
              <a:rect l="l" t="t" r="r" b="b"/>
              <a:pathLst>
                <a:path w="5869" h="3858" extrusionOk="0">
                  <a:moveTo>
                    <a:pt x="0" y="1"/>
                  </a:moveTo>
                  <a:lnTo>
                    <a:pt x="0" y="3857"/>
                  </a:lnTo>
                  <a:lnTo>
                    <a:pt x="5869" y="3857"/>
                  </a:lnTo>
                  <a:lnTo>
                    <a:pt x="58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46"/>
            <p:cNvSpPr/>
            <p:nvPr/>
          </p:nvSpPr>
          <p:spPr>
            <a:xfrm>
              <a:off x="6225875" y="2453825"/>
              <a:ext cx="137525" cy="135000"/>
            </a:xfrm>
            <a:custGeom>
              <a:avLst/>
              <a:gdLst/>
              <a:ahLst/>
              <a:cxnLst/>
              <a:rect l="l" t="t" r="r" b="b"/>
              <a:pathLst>
                <a:path w="5501" h="5400" extrusionOk="0">
                  <a:moveTo>
                    <a:pt x="1" y="1"/>
                  </a:moveTo>
                  <a:lnTo>
                    <a:pt x="1" y="5400"/>
                  </a:lnTo>
                  <a:lnTo>
                    <a:pt x="5500" y="5400"/>
                  </a:lnTo>
                  <a:lnTo>
                    <a:pt x="550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46"/>
            <p:cNvSpPr/>
            <p:nvPr/>
          </p:nvSpPr>
          <p:spPr>
            <a:xfrm>
              <a:off x="6386000" y="2453825"/>
              <a:ext cx="136675" cy="135000"/>
            </a:xfrm>
            <a:custGeom>
              <a:avLst/>
              <a:gdLst/>
              <a:ahLst/>
              <a:cxnLst/>
              <a:rect l="l" t="t" r="r" b="b"/>
              <a:pathLst>
                <a:path w="5467" h="5400" extrusionOk="0">
                  <a:moveTo>
                    <a:pt x="0" y="1"/>
                  </a:moveTo>
                  <a:lnTo>
                    <a:pt x="0" y="5400"/>
                  </a:lnTo>
                  <a:lnTo>
                    <a:pt x="5466" y="5400"/>
                  </a:lnTo>
                  <a:lnTo>
                    <a:pt x="5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46"/>
            <p:cNvSpPr/>
            <p:nvPr/>
          </p:nvSpPr>
          <p:spPr>
            <a:xfrm>
              <a:off x="6574625" y="2927500"/>
              <a:ext cx="201225" cy="134975"/>
            </a:xfrm>
            <a:custGeom>
              <a:avLst/>
              <a:gdLst/>
              <a:ahLst/>
              <a:cxnLst/>
              <a:rect l="l" t="t" r="r" b="b"/>
              <a:pathLst>
                <a:path w="8049" h="5399" extrusionOk="0">
                  <a:moveTo>
                    <a:pt x="0" y="0"/>
                  </a:moveTo>
                  <a:lnTo>
                    <a:pt x="0" y="5399"/>
                  </a:lnTo>
                  <a:lnTo>
                    <a:pt x="8048" y="5399"/>
                  </a:lnTo>
                  <a:lnTo>
                    <a:pt x="8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46"/>
            <p:cNvSpPr/>
            <p:nvPr/>
          </p:nvSpPr>
          <p:spPr>
            <a:xfrm>
              <a:off x="6486600" y="2334775"/>
              <a:ext cx="145900" cy="96450"/>
            </a:xfrm>
            <a:custGeom>
              <a:avLst/>
              <a:gdLst/>
              <a:ahLst/>
              <a:cxnLst/>
              <a:rect l="l" t="t" r="r" b="b"/>
              <a:pathLst>
                <a:path w="5836" h="3858" extrusionOk="0">
                  <a:moveTo>
                    <a:pt x="0" y="1"/>
                  </a:moveTo>
                  <a:lnTo>
                    <a:pt x="0" y="3857"/>
                  </a:lnTo>
                  <a:lnTo>
                    <a:pt x="5835" y="3857"/>
                  </a:lnTo>
                  <a:lnTo>
                    <a:pt x="583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46"/>
            <p:cNvSpPr/>
            <p:nvPr/>
          </p:nvSpPr>
          <p:spPr>
            <a:xfrm>
              <a:off x="4463700" y="2453825"/>
              <a:ext cx="140025" cy="135000"/>
            </a:xfrm>
            <a:custGeom>
              <a:avLst/>
              <a:gdLst/>
              <a:ahLst/>
              <a:cxnLst/>
              <a:rect l="l" t="t" r="r" b="b"/>
              <a:pathLst>
                <a:path w="5601" h="5400" extrusionOk="0">
                  <a:moveTo>
                    <a:pt x="0" y="1"/>
                  </a:moveTo>
                  <a:lnTo>
                    <a:pt x="0" y="5400"/>
                  </a:lnTo>
                  <a:lnTo>
                    <a:pt x="5601" y="5400"/>
                  </a:lnTo>
                  <a:lnTo>
                    <a:pt x="560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46"/>
            <p:cNvSpPr/>
            <p:nvPr/>
          </p:nvSpPr>
          <p:spPr>
            <a:xfrm>
              <a:off x="5639050" y="2334775"/>
              <a:ext cx="146725" cy="96450"/>
            </a:xfrm>
            <a:custGeom>
              <a:avLst/>
              <a:gdLst/>
              <a:ahLst/>
              <a:cxnLst/>
              <a:rect l="l" t="t" r="r" b="b"/>
              <a:pathLst>
                <a:path w="5869" h="3858" extrusionOk="0">
                  <a:moveTo>
                    <a:pt x="0" y="1"/>
                  </a:moveTo>
                  <a:lnTo>
                    <a:pt x="0" y="3857"/>
                  </a:lnTo>
                  <a:lnTo>
                    <a:pt x="5869" y="3857"/>
                  </a:lnTo>
                  <a:lnTo>
                    <a:pt x="58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46"/>
            <p:cNvSpPr/>
            <p:nvPr/>
          </p:nvSpPr>
          <p:spPr>
            <a:xfrm>
              <a:off x="5808375" y="2334775"/>
              <a:ext cx="146750" cy="96450"/>
            </a:xfrm>
            <a:custGeom>
              <a:avLst/>
              <a:gdLst/>
              <a:ahLst/>
              <a:cxnLst/>
              <a:rect l="l" t="t" r="r" b="b"/>
              <a:pathLst>
                <a:path w="5870" h="3858" extrusionOk="0">
                  <a:moveTo>
                    <a:pt x="1" y="1"/>
                  </a:moveTo>
                  <a:lnTo>
                    <a:pt x="1" y="3857"/>
                  </a:lnTo>
                  <a:lnTo>
                    <a:pt x="5869" y="3857"/>
                  </a:lnTo>
                  <a:lnTo>
                    <a:pt x="58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46"/>
            <p:cNvSpPr/>
            <p:nvPr/>
          </p:nvSpPr>
          <p:spPr>
            <a:xfrm>
              <a:off x="5746350" y="2453825"/>
              <a:ext cx="136675" cy="135000"/>
            </a:xfrm>
            <a:custGeom>
              <a:avLst/>
              <a:gdLst/>
              <a:ahLst/>
              <a:cxnLst/>
              <a:rect l="l" t="t" r="r" b="b"/>
              <a:pathLst>
                <a:path w="5467" h="5400" extrusionOk="0">
                  <a:moveTo>
                    <a:pt x="1" y="1"/>
                  </a:moveTo>
                  <a:lnTo>
                    <a:pt x="1" y="5400"/>
                  </a:lnTo>
                  <a:lnTo>
                    <a:pt x="5466" y="5400"/>
                  </a:lnTo>
                  <a:lnTo>
                    <a:pt x="5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46"/>
            <p:cNvSpPr/>
            <p:nvPr/>
          </p:nvSpPr>
          <p:spPr>
            <a:xfrm>
              <a:off x="6066600" y="2453825"/>
              <a:ext cx="136675" cy="135000"/>
            </a:xfrm>
            <a:custGeom>
              <a:avLst/>
              <a:gdLst/>
              <a:ahLst/>
              <a:cxnLst/>
              <a:rect l="l" t="t" r="r" b="b"/>
              <a:pathLst>
                <a:path w="5467" h="5400" extrusionOk="0">
                  <a:moveTo>
                    <a:pt x="0" y="1"/>
                  </a:moveTo>
                  <a:lnTo>
                    <a:pt x="0" y="5400"/>
                  </a:lnTo>
                  <a:lnTo>
                    <a:pt x="5466" y="5400"/>
                  </a:lnTo>
                  <a:lnTo>
                    <a:pt x="5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46"/>
            <p:cNvSpPr/>
            <p:nvPr/>
          </p:nvSpPr>
          <p:spPr>
            <a:xfrm>
              <a:off x="5586225" y="2453825"/>
              <a:ext cx="136675" cy="135000"/>
            </a:xfrm>
            <a:custGeom>
              <a:avLst/>
              <a:gdLst/>
              <a:ahLst/>
              <a:cxnLst/>
              <a:rect l="l" t="t" r="r" b="b"/>
              <a:pathLst>
                <a:path w="5467" h="5400" extrusionOk="0">
                  <a:moveTo>
                    <a:pt x="1" y="1"/>
                  </a:moveTo>
                  <a:lnTo>
                    <a:pt x="1" y="5400"/>
                  </a:lnTo>
                  <a:lnTo>
                    <a:pt x="5467" y="5400"/>
                  </a:lnTo>
                  <a:lnTo>
                    <a:pt x="5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46"/>
            <p:cNvSpPr/>
            <p:nvPr/>
          </p:nvSpPr>
          <p:spPr>
            <a:xfrm>
              <a:off x="5906475" y="2453825"/>
              <a:ext cx="136675" cy="135000"/>
            </a:xfrm>
            <a:custGeom>
              <a:avLst/>
              <a:gdLst/>
              <a:ahLst/>
              <a:cxnLst/>
              <a:rect l="l" t="t" r="r" b="b"/>
              <a:pathLst>
                <a:path w="5467" h="5400" extrusionOk="0">
                  <a:moveTo>
                    <a:pt x="0" y="1"/>
                  </a:moveTo>
                  <a:lnTo>
                    <a:pt x="0" y="5400"/>
                  </a:lnTo>
                  <a:lnTo>
                    <a:pt x="5466" y="5400"/>
                  </a:lnTo>
                  <a:lnTo>
                    <a:pt x="5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46"/>
            <p:cNvSpPr/>
            <p:nvPr/>
          </p:nvSpPr>
          <p:spPr>
            <a:xfrm>
              <a:off x="5977725" y="2334775"/>
              <a:ext cx="146750" cy="96450"/>
            </a:xfrm>
            <a:custGeom>
              <a:avLst/>
              <a:gdLst/>
              <a:ahLst/>
              <a:cxnLst/>
              <a:rect l="l" t="t" r="r" b="b"/>
              <a:pathLst>
                <a:path w="5870" h="3858" extrusionOk="0">
                  <a:moveTo>
                    <a:pt x="1" y="1"/>
                  </a:moveTo>
                  <a:lnTo>
                    <a:pt x="1" y="3857"/>
                  </a:lnTo>
                  <a:lnTo>
                    <a:pt x="5869" y="3857"/>
                  </a:lnTo>
                  <a:lnTo>
                    <a:pt x="58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46"/>
            <p:cNvSpPr/>
            <p:nvPr/>
          </p:nvSpPr>
          <p:spPr>
            <a:xfrm>
              <a:off x="5779875" y="2927500"/>
              <a:ext cx="135850" cy="134975"/>
            </a:xfrm>
            <a:custGeom>
              <a:avLst/>
              <a:gdLst/>
              <a:ahLst/>
              <a:cxnLst/>
              <a:rect l="l" t="t" r="r" b="b"/>
              <a:pathLst>
                <a:path w="5434" h="5399" extrusionOk="0">
                  <a:moveTo>
                    <a:pt x="1" y="0"/>
                  </a:moveTo>
                  <a:lnTo>
                    <a:pt x="1" y="5399"/>
                  </a:lnTo>
                  <a:lnTo>
                    <a:pt x="5433" y="5399"/>
                  </a:lnTo>
                  <a:lnTo>
                    <a:pt x="54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46"/>
            <p:cNvSpPr/>
            <p:nvPr/>
          </p:nvSpPr>
          <p:spPr>
            <a:xfrm>
              <a:off x="6492475" y="2769875"/>
              <a:ext cx="135825" cy="135000"/>
            </a:xfrm>
            <a:custGeom>
              <a:avLst/>
              <a:gdLst/>
              <a:ahLst/>
              <a:cxnLst/>
              <a:rect l="l" t="t" r="r" b="b"/>
              <a:pathLst>
                <a:path w="5433" h="5400" extrusionOk="0">
                  <a:moveTo>
                    <a:pt x="0" y="1"/>
                  </a:moveTo>
                  <a:lnTo>
                    <a:pt x="0" y="5400"/>
                  </a:lnTo>
                  <a:lnTo>
                    <a:pt x="5433" y="5400"/>
                  </a:lnTo>
                  <a:lnTo>
                    <a:pt x="54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46"/>
            <p:cNvSpPr/>
            <p:nvPr/>
          </p:nvSpPr>
          <p:spPr>
            <a:xfrm>
              <a:off x="6334025" y="2769875"/>
              <a:ext cx="135825" cy="135000"/>
            </a:xfrm>
            <a:custGeom>
              <a:avLst/>
              <a:gdLst/>
              <a:ahLst/>
              <a:cxnLst/>
              <a:rect l="l" t="t" r="r" b="b"/>
              <a:pathLst>
                <a:path w="5433" h="5400" extrusionOk="0">
                  <a:moveTo>
                    <a:pt x="0" y="1"/>
                  </a:moveTo>
                  <a:lnTo>
                    <a:pt x="0" y="5400"/>
                  </a:lnTo>
                  <a:lnTo>
                    <a:pt x="5433" y="5400"/>
                  </a:lnTo>
                  <a:lnTo>
                    <a:pt x="54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46"/>
            <p:cNvSpPr/>
            <p:nvPr/>
          </p:nvSpPr>
          <p:spPr>
            <a:xfrm>
              <a:off x="6415350" y="2927500"/>
              <a:ext cx="135825" cy="134975"/>
            </a:xfrm>
            <a:custGeom>
              <a:avLst/>
              <a:gdLst/>
              <a:ahLst/>
              <a:cxnLst/>
              <a:rect l="l" t="t" r="r" b="b"/>
              <a:pathLst>
                <a:path w="5433" h="5399" extrusionOk="0">
                  <a:moveTo>
                    <a:pt x="0" y="0"/>
                  </a:moveTo>
                  <a:lnTo>
                    <a:pt x="0" y="5399"/>
                  </a:lnTo>
                  <a:lnTo>
                    <a:pt x="5433" y="5399"/>
                  </a:lnTo>
                  <a:lnTo>
                    <a:pt x="54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46"/>
            <p:cNvSpPr/>
            <p:nvPr/>
          </p:nvSpPr>
          <p:spPr>
            <a:xfrm>
              <a:off x="6256900" y="2927500"/>
              <a:ext cx="135825" cy="134975"/>
            </a:xfrm>
            <a:custGeom>
              <a:avLst/>
              <a:gdLst/>
              <a:ahLst/>
              <a:cxnLst/>
              <a:rect l="l" t="t" r="r" b="b"/>
              <a:pathLst>
                <a:path w="5433" h="5399" extrusionOk="0">
                  <a:moveTo>
                    <a:pt x="0" y="0"/>
                  </a:moveTo>
                  <a:lnTo>
                    <a:pt x="0" y="5399"/>
                  </a:lnTo>
                  <a:lnTo>
                    <a:pt x="5433" y="5399"/>
                  </a:lnTo>
                  <a:lnTo>
                    <a:pt x="54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46"/>
            <p:cNvSpPr/>
            <p:nvPr/>
          </p:nvSpPr>
          <p:spPr>
            <a:xfrm>
              <a:off x="5939175" y="2927500"/>
              <a:ext cx="135825" cy="134975"/>
            </a:xfrm>
            <a:custGeom>
              <a:avLst/>
              <a:gdLst/>
              <a:ahLst/>
              <a:cxnLst/>
              <a:rect l="l" t="t" r="r" b="b"/>
              <a:pathLst>
                <a:path w="5433" h="5399" extrusionOk="0">
                  <a:moveTo>
                    <a:pt x="0" y="0"/>
                  </a:moveTo>
                  <a:lnTo>
                    <a:pt x="0" y="5399"/>
                  </a:lnTo>
                  <a:lnTo>
                    <a:pt x="5433" y="5399"/>
                  </a:lnTo>
                  <a:lnTo>
                    <a:pt x="54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46"/>
            <p:cNvSpPr/>
            <p:nvPr/>
          </p:nvSpPr>
          <p:spPr>
            <a:xfrm>
              <a:off x="6097600" y="2927500"/>
              <a:ext cx="135850" cy="134975"/>
            </a:xfrm>
            <a:custGeom>
              <a:avLst/>
              <a:gdLst/>
              <a:ahLst/>
              <a:cxnLst/>
              <a:rect l="l" t="t" r="r" b="b"/>
              <a:pathLst>
                <a:path w="5434" h="5399" extrusionOk="0">
                  <a:moveTo>
                    <a:pt x="1" y="0"/>
                  </a:moveTo>
                  <a:lnTo>
                    <a:pt x="1" y="5399"/>
                  </a:lnTo>
                  <a:lnTo>
                    <a:pt x="5433" y="5399"/>
                  </a:lnTo>
                  <a:lnTo>
                    <a:pt x="54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46"/>
            <p:cNvSpPr/>
            <p:nvPr/>
          </p:nvSpPr>
          <p:spPr>
            <a:xfrm>
              <a:off x="6174750" y="2769875"/>
              <a:ext cx="135825" cy="135000"/>
            </a:xfrm>
            <a:custGeom>
              <a:avLst/>
              <a:gdLst/>
              <a:ahLst/>
              <a:cxnLst/>
              <a:rect l="l" t="t" r="r" b="b"/>
              <a:pathLst>
                <a:path w="5433" h="5400" extrusionOk="0">
                  <a:moveTo>
                    <a:pt x="0" y="1"/>
                  </a:moveTo>
                  <a:lnTo>
                    <a:pt x="0" y="5400"/>
                  </a:lnTo>
                  <a:lnTo>
                    <a:pt x="5432" y="5400"/>
                  </a:lnTo>
                  <a:lnTo>
                    <a:pt x="543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46"/>
            <p:cNvSpPr/>
            <p:nvPr/>
          </p:nvSpPr>
          <p:spPr>
            <a:xfrm>
              <a:off x="6015450" y="2769875"/>
              <a:ext cx="135850" cy="135000"/>
            </a:xfrm>
            <a:custGeom>
              <a:avLst/>
              <a:gdLst/>
              <a:ahLst/>
              <a:cxnLst/>
              <a:rect l="l" t="t" r="r" b="b"/>
              <a:pathLst>
                <a:path w="5434" h="5400" extrusionOk="0">
                  <a:moveTo>
                    <a:pt x="1" y="1"/>
                  </a:moveTo>
                  <a:lnTo>
                    <a:pt x="1" y="5400"/>
                  </a:lnTo>
                  <a:lnTo>
                    <a:pt x="5433" y="5400"/>
                  </a:lnTo>
                  <a:lnTo>
                    <a:pt x="54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46"/>
            <p:cNvSpPr/>
            <p:nvPr/>
          </p:nvSpPr>
          <p:spPr>
            <a:xfrm>
              <a:off x="6655950" y="2334775"/>
              <a:ext cx="119900" cy="96450"/>
            </a:xfrm>
            <a:custGeom>
              <a:avLst/>
              <a:gdLst/>
              <a:ahLst/>
              <a:cxnLst/>
              <a:rect l="l" t="t" r="r" b="b"/>
              <a:pathLst>
                <a:path w="4796" h="3858" extrusionOk="0">
                  <a:moveTo>
                    <a:pt x="0" y="1"/>
                  </a:moveTo>
                  <a:lnTo>
                    <a:pt x="0" y="3857"/>
                  </a:lnTo>
                  <a:lnTo>
                    <a:pt x="4795" y="3857"/>
                  </a:lnTo>
                  <a:lnTo>
                    <a:pt x="479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46"/>
            <p:cNvSpPr/>
            <p:nvPr/>
          </p:nvSpPr>
          <p:spPr>
            <a:xfrm>
              <a:off x="4463700" y="2334775"/>
              <a:ext cx="135825" cy="96450"/>
            </a:xfrm>
            <a:custGeom>
              <a:avLst/>
              <a:gdLst/>
              <a:ahLst/>
              <a:cxnLst/>
              <a:rect l="l" t="t" r="r" b="b"/>
              <a:pathLst>
                <a:path w="5433" h="3858" extrusionOk="0">
                  <a:moveTo>
                    <a:pt x="0" y="1"/>
                  </a:moveTo>
                  <a:lnTo>
                    <a:pt x="0" y="3857"/>
                  </a:lnTo>
                  <a:lnTo>
                    <a:pt x="5433" y="3857"/>
                  </a:lnTo>
                  <a:lnTo>
                    <a:pt x="54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46"/>
            <p:cNvSpPr/>
            <p:nvPr/>
          </p:nvSpPr>
          <p:spPr>
            <a:xfrm>
              <a:off x="4463700" y="3085925"/>
              <a:ext cx="2312150" cy="140025"/>
            </a:xfrm>
            <a:custGeom>
              <a:avLst/>
              <a:gdLst/>
              <a:ahLst/>
              <a:cxnLst/>
              <a:rect l="l" t="t" r="r" b="b"/>
              <a:pathLst>
                <a:path w="92486" h="5601" extrusionOk="0">
                  <a:moveTo>
                    <a:pt x="0" y="1"/>
                  </a:moveTo>
                  <a:lnTo>
                    <a:pt x="0" y="5601"/>
                  </a:lnTo>
                  <a:lnTo>
                    <a:pt x="92485" y="5601"/>
                  </a:lnTo>
                  <a:lnTo>
                    <a:pt x="924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46"/>
            <p:cNvSpPr/>
            <p:nvPr/>
          </p:nvSpPr>
          <p:spPr>
            <a:xfrm>
              <a:off x="6546125" y="2453825"/>
              <a:ext cx="229725" cy="135000"/>
            </a:xfrm>
            <a:custGeom>
              <a:avLst/>
              <a:gdLst/>
              <a:ahLst/>
              <a:cxnLst/>
              <a:rect l="l" t="t" r="r" b="b"/>
              <a:pathLst>
                <a:path w="9189" h="5400" extrusionOk="0">
                  <a:moveTo>
                    <a:pt x="0" y="1"/>
                  </a:moveTo>
                  <a:lnTo>
                    <a:pt x="0" y="5400"/>
                  </a:lnTo>
                  <a:lnTo>
                    <a:pt x="9188" y="5400"/>
                  </a:lnTo>
                  <a:lnTo>
                    <a:pt x="918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46"/>
            <p:cNvSpPr/>
            <p:nvPr/>
          </p:nvSpPr>
          <p:spPr>
            <a:xfrm>
              <a:off x="6651750" y="2769875"/>
              <a:ext cx="124100" cy="135000"/>
            </a:xfrm>
            <a:custGeom>
              <a:avLst/>
              <a:gdLst/>
              <a:ahLst/>
              <a:cxnLst/>
              <a:rect l="l" t="t" r="r" b="b"/>
              <a:pathLst>
                <a:path w="4964" h="5400" extrusionOk="0">
                  <a:moveTo>
                    <a:pt x="1" y="1"/>
                  </a:moveTo>
                  <a:lnTo>
                    <a:pt x="1" y="5400"/>
                  </a:lnTo>
                  <a:lnTo>
                    <a:pt x="4963" y="5400"/>
                  </a:lnTo>
                  <a:lnTo>
                    <a:pt x="49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46"/>
            <p:cNvSpPr/>
            <p:nvPr/>
          </p:nvSpPr>
          <p:spPr>
            <a:xfrm>
              <a:off x="4463700" y="2612275"/>
              <a:ext cx="2312150" cy="135000"/>
            </a:xfrm>
            <a:custGeom>
              <a:avLst/>
              <a:gdLst/>
              <a:ahLst/>
              <a:cxnLst/>
              <a:rect l="l" t="t" r="r" b="b"/>
              <a:pathLst>
                <a:path w="92486" h="5400" extrusionOk="0">
                  <a:moveTo>
                    <a:pt x="0" y="0"/>
                  </a:moveTo>
                  <a:lnTo>
                    <a:pt x="0" y="5399"/>
                  </a:lnTo>
                  <a:lnTo>
                    <a:pt x="92485" y="5399"/>
                  </a:lnTo>
                  <a:lnTo>
                    <a:pt x="92485" y="0"/>
                  </a:lnTo>
                  <a:lnTo>
                    <a:pt x="85980" y="0"/>
                  </a:lnTo>
                  <a:lnTo>
                    <a:pt x="85980" y="5332"/>
                  </a:lnTo>
                  <a:lnTo>
                    <a:pt x="85041" y="5332"/>
                  </a:lnTo>
                  <a:lnTo>
                    <a:pt x="85041" y="0"/>
                  </a:lnTo>
                  <a:lnTo>
                    <a:pt x="79609" y="0"/>
                  </a:lnTo>
                  <a:lnTo>
                    <a:pt x="79609" y="5332"/>
                  </a:lnTo>
                  <a:lnTo>
                    <a:pt x="78703" y="5332"/>
                  </a:lnTo>
                  <a:lnTo>
                    <a:pt x="78703" y="0"/>
                  </a:lnTo>
                  <a:lnTo>
                    <a:pt x="73271" y="0"/>
                  </a:lnTo>
                  <a:lnTo>
                    <a:pt x="73271" y="5332"/>
                  </a:lnTo>
                  <a:lnTo>
                    <a:pt x="72332" y="5332"/>
                  </a:lnTo>
                  <a:lnTo>
                    <a:pt x="72332" y="0"/>
                  </a:lnTo>
                  <a:lnTo>
                    <a:pt x="66900" y="0"/>
                  </a:lnTo>
                  <a:lnTo>
                    <a:pt x="66900" y="5332"/>
                  </a:lnTo>
                  <a:lnTo>
                    <a:pt x="65994" y="5332"/>
                  </a:lnTo>
                  <a:lnTo>
                    <a:pt x="65994" y="0"/>
                  </a:lnTo>
                  <a:lnTo>
                    <a:pt x="60562" y="0"/>
                  </a:lnTo>
                  <a:lnTo>
                    <a:pt x="60562" y="5332"/>
                  </a:lnTo>
                  <a:lnTo>
                    <a:pt x="59623" y="5332"/>
                  </a:lnTo>
                  <a:lnTo>
                    <a:pt x="59623" y="0"/>
                  </a:lnTo>
                  <a:lnTo>
                    <a:pt x="54190" y="0"/>
                  </a:lnTo>
                  <a:lnTo>
                    <a:pt x="54190" y="5332"/>
                  </a:lnTo>
                  <a:lnTo>
                    <a:pt x="53251" y="5332"/>
                  </a:lnTo>
                  <a:lnTo>
                    <a:pt x="53251" y="0"/>
                  </a:lnTo>
                  <a:lnTo>
                    <a:pt x="47819" y="0"/>
                  </a:lnTo>
                  <a:lnTo>
                    <a:pt x="47819" y="5332"/>
                  </a:lnTo>
                  <a:lnTo>
                    <a:pt x="46914" y="5332"/>
                  </a:lnTo>
                  <a:lnTo>
                    <a:pt x="46914" y="0"/>
                  </a:lnTo>
                  <a:lnTo>
                    <a:pt x="41481" y="0"/>
                  </a:lnTo>
                  <a:lnTo>
                    <a:pt x="41481" y="5332"/>
                  </a:lnTo>
                  <a:lnTo>
                    <a:pt x="40542" y="5332"/>
                  </a:lnTo>
                  <a:lnTo>
                    <a:pt x="40542" y="0"/>
                  </a:lnTo>
                  <a:lnTo>
                    <a:pt x="35110" y="0"/>
                  </a:lnTo>
                  <a:lnTo>
                    <a:pt x="35110" y="5332"/>
                  </a:lnTo>
                  <a:lnTo>
                    <a:pt x="34204" y="5332"/>
                  </a:lnTo>
                  <a:lnTo>
                    <a:pt x="34204" y="0"/>
                  </a:lnTo>
                  <a:lnTo>
                    <a:pt x="28772" y="0"/>
                  </a:lnTo>
                  <a:lnTo>
                    <a:pt x="28772" y="5332"/>
                  </a:lnTo>
                  <a:lnTo>
                    <a:pt x="27833" y="5332"/>
                  </a:lnTo>
                  <a:lnTo>
                    <a:pt x="27833" y="0"/>
                  </a:lnTo>
                  <a:lnTo>
                    <a:pt x="22401" y="0"/>
                  </a:lnTo>
                  <a:lnTo>
                    <a:pt x="22401" y="5332"/>
                  </a:lnTo>
                  <a:lnTo>
                    <a:pt x="21495" y="5332"/>
                  </a:lnTo>
                  <a:lnTo>
                    <a:pt x="21495" y="0"/>
                  </a:lnTo>
                  <a:lnTo>
                    <a:pt x="16063" y="0"/>
                  </a:lnTo>
                  <a:lnTo>
                    <a:pt x="16063" y="5332"/>
                  </a:lnTo>
                  <a:lnTo>
                    <a:pt x="15124" y="5332"/>
                  </a:lnTo>
                  <a:lnTo>
                    <a:pt x="15124" y="0"/>
                  </a:lnTo>
                  <a:lnTo>
                    <a:pt x="9692" y="0"/>
                  </a:lnTo>
                  <a:lnTo>
                    <a:pt x="9692" y="5332"/>
                  </a:lnTo>
                  <a:lnTo>
                    <a:pt x="8753" y="5332"/>
                  </a:lnTo>
                  <a:lnTo>
                    <a:pt x="875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46"/>
            <p:cNvSpPr/>
            <p:nvPr/>
          </p:nvSpPr>
          <p:spPr>
            <a:xfrm>
              <a:off x="5380000" y="2769875"/>
              <a:ext cx="135825" cy="135000"/>
            </a:xfrm>
            <a:custGeom>
              <a:avLst/>
              <a:gdLst/>
              <a:ahLst/>
              <a:cxnLst/>
              <a:rect l="l" t="t" r="r" b="b"/>
              <a:pathLst>
                <a:path w="5433" h="5400" extrusionOk="0">
                  <a:moveTo>
                    <a:pt x="0" y="1"/>
                  </a:moveTo>
                  <a:lnTo>
                    <a:pt x="0" y="5400"/>
                  </a:lnTo>
                  <a:lnTo>
                    <a:pt x="5433" y="5400"/>
                  </a:lnTo>
                  <a:lnTo>
                    <a:pt x="54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46"/>
            <p:cNvSpPr/>
            <p:nvPr/>
          </p:nvSpPr>
          <p:spPr>
            <a:xfrm>
              <a:off x="5857000" y="2769875"/>
              <a:ext cx="135850" cy="135000"/>
            </a:xfrm>
            <a:custGeom>
              <a:avLst/>
              <a:gdLst/>
              <a:ahLst/>
              <a:cxnLst/>
              <a:rect l="l" t="t" r="r" b="b"/>
              <a:pathLst>
                <a:path w="5434" h="5400" extrusionOk="0">
                  <a:moveTo>
                    <a:pt x="1" y="1"/>
                  </a:moveTo>
                  <a:lnTo>
                    <a:pt x="1" y="5400"/>
                  </a:lnTo>
                  <a:lnTo>
                    <a:pt x="5433" y="5400"/>
                  </a:lnTo>
                  <a:lnTo>
                    <a:pt x="54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46"/>
            <p:cNvSpPr/>
            <p:nvPr/>
          </p:nvSpPr>
          <p:spPr>
            <a:xfrm>
              <a:off x="5062275" y="2769875"/>
              <a:ext cx="135825" cy="135000"/>
            </a:xfrm>
            <a:custGeom>
              <a:avLst/>
              <a:gdLst/>
              <a:ahLst/>
              <a:cxnLst/>
              <a:rect l="l" t="t" r="r" b="b"/>
              <a:pathLst>
                <a:path w="5433" h="5400" extrusionOk="0">
                  <a:moveTo>
                    <a:pt x="0" y="1"/>
                  </a:moveTo>
                  <a:lnTo>
                    <a:pt x="0" y="5400"/>
                  </a:lnTo>
                  <a:lnTo>
                    <a:pt x="5433" y="5400"/>
                  </a:lnTo>
                  <a:lnTo>
                    <a:pt x="54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46"/>
            <p:cNvSpPr/>
            <p:nvPr/>
          </p:nvSpPr>
          <p:spPr>
            <a:xfrm>
              <a:off x="5144425" y="2927500"/>
              <a:ext cx="135825" cy="134975"/>
            </a:xfrm>
            <a:custGeom>
              <a:avLst/>
              <a:gdLst/>
              <a:ahLst/>
              <a:cxnLst/>
              <a:rect l="l" t="t" r="r" b="b"/>
              <a:pathLst>
                <a:path w="5433" h="5399" extrusionOk="0">
                  <a:moveTo>
                    <a:pt x="1" y="0"/>
                  </a:moveTo>
                  <a:lnTo>
                    <a:pt x="1" y="5399"/>
                  </a:lnTo>
                  <a:lnTo>
                    <a:pt x="5433" y="5399"/>
                  </a:lnTo>
                  <a:lnTo>
                    <a:pt x="54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46"/>
            <p:cNvSpPr/>
            <p:nvPr/>
          </p:nvSpPr>
          <p:spPr>
            <a:xfrm>
              <a:off x="5220725" y="2769875"/>
              <a:ext cx="135825" cy="135000"/>
            </a:xfrm>
            <a:custGeom>
              <a:avLst/>
              <a:gdLst/>
              <a:ahLst/>
              <a:cxnLst/>
              <a:rect l="l" t="t" r="r" b="b"/>
              <a:pathLst>
                <a:path w="5433" h="5400" extrusionOk="0">
                  <a:moveTo>
                    <a:pt x="0" y="1"/>
                  </a:moveTo>
                  <a:lnTo>
                    <a:pt x="0" y="5400"/>
                  </a:lnTo>
                  <a:lnTo>
                    <a:pt x="5433" y="5400"/>
                  </a:lnTo>
                  <a:lnTo>
                    <a:pt x="54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46"/>
            <p:cNvSpPr/>
            <p:nvPr/>
          </p:nvSpPr>
          <p:spPr>
            <a:xfrm>
              <a:off x="4902975" y="2769875"/>
              <a:ext cx="135850" cy="135000"/>
            </a:xfrm>
            <a:custGeom>
              <a:avLst/>
              <a:gdLst/>
              <a:ahLst/>
              <a:cxnLst/>
              <a:rect l="l" t="t" r="r" b="b"/>
              <a:pathLst>
                <a:path w="5434" h="5400" extrusionOk="0">
                  <a:moveTo>
                    <a:pt x="1" y="1"/>
                  </a:moveTo>
                  <a:lnTo>
                    <a:pt x="1" y="5400"/>
                  </a:lnTo>
                  <a:lnTo>
                    <a:pt x="5433" y="5400"/>
                  </a:lnTo>
                  <a:lnTo>
                    <a:pt x="54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46"/>
            <p:cNvSpPr/>
            <p:nvPr/>
          </p:nvSpPr>
          <p:spPr>
            <a:xfrm>
              <a:off x="4826700" y="2927500"/>
              <a:ext cx="135825" cy="134975"/>
            </a:xfrm>
            <a:custGeom>
              <a:avLst/>
              <a:gdLst/>
              <a:ahLst/>
              <a:cxnLst/>
              <a:rect l="l" t="t" r="r" b="b"/>
              <a:pathLst>
                <a:path w="5433" h="5399" extrusionOk="0">
                  <a:moveTo>
                    <a:pt x="0" y="0"/>
                  </a:moveTo>
                  <a:lnTo>
                    <a:pt x="0" y="5399"/>
                  </a:lnTo>
                  <a:lnTo>
                    <a:pt x="5433" y="5399"/>
                  </a:lnTo>
                  <a:lnTo>
                    <a:pt x="54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46"/>
            <p:cNvSpPr/>
            <p:nvPr/>
          </p:nvSpPr>
          <p:spPr>
            <a:xfrm>
              <a:off x="4985150" y="2927500"/>
              <a:ext cx="135825" cy="134975"/>
            </a:xfrm>
            <a:custGeom>
              <a:avLst/>
              <a:gdLst/>
              <a:ahLst/>
              <a:cxnLst/>
              <a:rect l="l" t="t" r="r" b="b"/>
              <a:pathLst>
                <a:path w="5433" h="5399" extrusionOk="0">
                  <a:moveTo>
                    <a:pt x="0" y="0"/>
                  </a:moveTo>
                  <a:lnTo>
                    <a:pt x="0" y="5399"/>
                  </a:lnTo>
                  <a:lnTo>
                    <a:pt x="5433" y="5399"/>
                  </a:lnTo>
                  <a:lnTo>
                    <a:pt x="54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46"/>
            <p:cNvSpPr/>
            <p:nvPr/>
          </p:nvSpPr>
          <p:spPr>
            <a:xfrm>
              <a:off x="5539275" y="2769875"/>
              <a:ext cx="135850" cy="135000"/>
            </a:xfrm>
            <a:custGeom>
              <a:avLst/>
              <a:gdLst/>
              <a:ahLst/>
              <a:cxnLst/>
              <a:rect l="l" t="t" r="r" b="b"/>
              <a:pathLst>
                <a:path w="5434" h="5400" extrusionOk="0">
                  <a:moveTo>
                    <a:pt x="1" y="1"/>
                  </a:moveTo>
                  <a:lnTo>
                    <a:pt x="1" y="5400"/>
                  </a:lnTo>
                  <a:lnTo>
                    <a:pt x="5433" y="5400"/>
                  </a:lnTo>
                  <a:lnTo>
                    <a:pt x="54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46"/>
            <p:cNvSpPr/>
            <p:nvPr/>
          </p:nvSpPr>
          <p:spPr>
            <a:xfrm>
              <a:off x="5621450" y="2927500"/>
              <a:ext cx="135825" cy="134975"/>
            </a:xfrm>
            <a:custGeom>
              <a:avLst/>
              <a:gdLst/>
              <a:ahLst/>
              <a:cxnLst/>
              <a:rect l="l" t="t" r="r" b="b"/>
              <a:pathLst>
                <a:path w="5433" h="5399" extrusionOk="0">
                  <a:moveTo>
                    <a:pt x="0" y="0"/>
                  </a:moveTo>
                  <a:lnTo>
                    <a:pt x="0" y="5399"/>
                  </a:lnTo>
                  <a:lnTo>
                    <a:pt x="5432" y="5399"/>
                  </a:lnTo>
                  <a:lnTo>
                    <a:pt x="543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46"/>
            <p:cNvSpPr/>
            <p:nvPr/>
          </p:nvSpPr>
          <p:spPr>
            <a:xfrm>
              <a:off x="5697725" y="2769875"/>
              <a:ext cx="135825" cy="135000"/>
            </a:xfrm>
            <a:custGeom>
              <a:avLst/>
              <a:gdLst/>
              <a:ahLst/>
              <a:cxnLst/>
              <a:rect l="l" t="t" r="r" b="b"/>
              <a:pathLst>
                <a:path w="5433" h="5400" extrusionOk="0">
                  <a:moveTo>
                    <a:pt x="1" y="1"/>
                  </a:moveTo>
                  <a:lnTo>
                    <a:pt x="1" y="5400"/>
                  </a:lnTo>
                  <a:lnTo>
                    <a:pt x="5433" y="5400"/>
                  </a:lnTo>
                  <a:lnTo>
                    <a:pt x="54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46"/>
            <p:cNvSpPr/>
            <p:nvPr/>
          </p:nvSpPr>
          <p:spPr>
            <a:xfrm>
              <a:off x="5302875" y="2927500"/>
              <a:ext cx="135825" cy="134975"/>
            </a:xfrm>
            <a:custGeom>
              <a:avLst/>
              <a:gdLst/>
              <a:ahLst/>
              <a:cxnLst/>
              <a:rect l="l" t="t" r="r" b="b"/>
              <a:pathLst>
                <a:path w="5433" h="5399" extrusionOk="0">
                  <a:moveTo>
                    <a:pt x="0" y="0"/>
                  </a:moveTo>
                  <a:lnTo>
                    <a:pt x="0" y="5399"/>
                  </a:lnTo>
                  <a:lnTo>
                    <a:pt x="5433" y="5399"/>
                  </a:lnTo>
                  <a:lnTo>
                    <a:pt x="54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46"/>
            <p:cNvSpPr/>
            <p:nvPr/>
          </p:nvSpPr>
          <p:spPr>
            <a:xfrm>
              <a:off x="5462150" y="2927500"/>
              <a:ext cx="135850" cy="134975"/>
            </a:xfrm>
            <a:custGeom>
              <a:avLst/>
              <a:gdLst/>
              <a:ahLst/>
              <a:cxnLst/>
              <a:rect l="l" t="t" r="r" b="b"/>
              <a:pathLst>
                <a:path w="5434" h="5399" extrusionOk="0">
                  <a:moveTo>
                    <a:pt x="1" y="0"/>
                  </a:moveTo>
                  <a:lnTo>
                    <a:pt x="1" y="5399"/>
                  </a:lnTo>
                  <a:lnTo>
                    <a:pt x="5433" y="5399"/>
                  </a:lnTo>
                  <a:lnTo>
                    <a:pt x="54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46"/>
            <p:cNvSpPr/>
            <p:nvPr/>
          </p:nvSpPr>
          <p:spPr>
            <a:xfrm>
              <a:off x="4744550" y="2769875"/>
              <a:ext cx="135825" cy="135000"/>
            </a:xfrm>
            <a:custGeom>
              <a:avLst/>
              <a:gdLst/>
              <a:ahLst/>
              <a:cxnLst/>
              <a:rect l="l" t="t" r="r" b="b"/>
              <a:pathLst>
                <a:path w="5433" h="5400" extrusionOk="0">
                  <a:moveTo>
                    <a:pt x="0" y="1"/>
                  </a:moveTo>
                  <a:lnTo>
                    <a:pt x="0" y="5400"/>
                  </a:lnTo>
                  <a:lnTo>
                    <a:pt x="5433" y="5400"/>
                  </a:lnTo>
                  <a:lnTo>
                    <a:pt x="54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46"/>
            <p:cNvSpPr/>
            <p:nvPr/>
          </p:nvSpPr>
          <p:spPr>
            <a:xfrm>
              <a:off x="4041175" y="1196325"/>
              <a:ext cx="3095150" cy="1032850"/>
            </a:xfrm>
            <a:custGeom>
              <a:avLst/>
              <a:gdLst/>
              <a:ahLst/>
              <a:cxnLst/>
              <a:rect l="l" t="t" r="r" b="b"/>
              <a:pathLst>
                <a:path w="123806" h="41314" extrusionOk="0">
                  <a:moveTo>
                    <a:pt x="3253" y="1"/>
                  </a:moveTo>
                  <a:lnTo>
                    <a:pt x="2415" y="235"/>
                  </a:lnTo>
                  <a:lnTo>
                    <a:pt x="1644" y="604"/>
                  </a:lnTo>
                  <a:lnTo>
                    <a:pt x="1007" y="1141"/>
                  </a:lnTo>
                  <a:lnTo>
                    <a:pt x="504" y="1778"/>
                  </a:lnTo>
                  <a:lnTo>
                    <a:pt x="168" y="2549"/>
                  </a:lnTo>
                  <a:lnTo>
                    <a:pt x="1" y="3388"/>
                  </a:lnTo>
                  <a:lnTo>
                    <a:pt x="1" y="4226"/>
                  </a:lnTo>
                  <a:lnTo>
                    <a:pt x="101" y="4695"/>
                  </a:lnTo>
                  <a:lnTo>
                    <a:pt x="8619" y="36351"/>
                  </a:lnTo>
                  <a:lnTo>
                    <a:pt x="8820" y="36954"/>
                  </a:lnTo>
                  <a:lnTo>
                    <a:pt x="9491" y="37960"/>
                  </a:lnTo>
                  <a:lnTo>
                    <a:pt x="10430" y="38698"/>
                  </a:lnTo>
                  <a:lnTo>
                    <a:pt x="11570" y="39101"/>
                  </a:lnTo>
                  <a:lnTo>
                    <a:pt x="12207" y="39134"/>
                  </a:lnTo>
                  <a:lnTo>
                    <a:pt x="24078" y="39134"/>
                  </a:lnTo>
                  <a:lnTo>
                    <a:pt x="24078" y="41314"/>
                  </a:lnTo>
                  <a:lnTo>
                    <a:pt x="100265" y="41314"/>
                  </a:lnTo>
                  <a:lnTo>
                    <a:pt x="100265" y="39134"/>
                  </a:lnTo>
                  <a:lnTo>
                    <a:pt x="111566" y="39134"/>
                  </a:lnTo>
                  <a:lnTo>
                    <a:pt x="112203" y="39101"/>
                  </a:lnTo>
                  <a:lnTo>
                    <a:pt x="113343" y="38698"/>
                  </a:lnTo>
                  <a:lnTo>
                    <a:pt x="114282" y="37960"/>
                  </a:lnTo>
                  <a:lnTo>
                    <a:pt x="114953" y="36954"/>
                  </a:lnTo>
                  <a:lnTo>
                    <a:pt x="115154" y="36384"/>
                  </a:lnTo>
                  <a:lnTo>
                    <a:pt x="123672" y="4695"/>
                  </a:lnTo>
                  <a:lnTo>
                    <a:pt x="123772" y="4259"/>
                  </a:lnTo>
                  <a:lnTo>
                    <a:pt x="123806" y="3388"/>
                  </a:lnTo>
                  <a:lnTo>
                    <a:pt x="123638" y="2549"/>
                  </a:lnTo>
                  <a:lnTo>
                    <a:pt x="123269" y="1811"/>
                  </a:lnTo>
                  <a:lnTo>
                    <a:pt x="122766" y="1141"/>
                  </a:lnTo>
                  <a:lnTo>
                    <a:pt x="122129" y="604"/>
                  </a:lnTo>
                  <a:lnTo>
                    <a:pt x="121391" y="235"/>
                  </a:lnTo>
                  <a:lnTo>
                    <a:pt x="120553" y="1"/>
                  </a:lnTo>
                  <a:close/>
                </a:path>
              </a:pathLst>
            </a:custGeom>
            <a:solidFill>
              <a:schemeClr val="dk2"/>
            </a:solidFill>
            <a:ln w="10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46"/>
            <p:cNvSpPr/>
            <p:nvPr/>
          </p:nvSpPr>
          <p:spPr>
            <a:xfrm>
              <a:off x="4237350" y="1294425"/>
              <a:ext cx="2701975" cy="809850"/>
            </a:xfrm>
            <a:custGeom>
              <a:avLst/>
              <a:gdLst/>
              <a:ahLst/>
              <a:cxnLst/>
              <a:rect l="l" t="t" r="r" b="b"/>
              <a:pathLst>
                <a:path w="108079" h="32394" extrusionOk="0">
                  <a:moveTo>
                    <a:pt x="0" y="0"/>
                  </a:moveTo>
                  <a:lnTo>
                    <a:pt x="9021" y="32393"/>
                  </a:lnTo>
                  <a:lnTo>
                    <a:pt x="99092" y="32393"/>
                  </a:lnTo>
                  <a:lnTo>
                    <a:pt x="108078" y="0"/>
                  </a:lnTo>
                  <a:close/>
                </a:path>
              </a:pathLst>
            </a:custGeom>
            <a:solidFill>
              <a:srgbClr val="6EDBFC"/>
            </a:solidFill>
            <a:ln w="10900"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46"/>
            <p:cNvSpPr/>
            <p:nvPr/>
          </p:nvSpPr>
          <p:spPr>
            <a:xfrm>
              <a:off x="4572675" y="1748800"/>
              <a:ext cx="39425" cy="10925"/>
            </a:xfrm>
            <a:custGeom>
              <a:avLst/>
              <a:gdLst/>
              <a:ahLst/>
              <a:cxnLst/>
              <a:rect l="l" t="t" r="r" b="b"/>
              <a:pathLst>
                <a:path w="1577" h="437" extrusionOk="0">
                  <a:moveTo>
                    <a:pt x="1" y="0"/>
                  </a:moveTo>
                  <a:lnTo>
                    <a:pt x="1" y="436"/>
                  </a:lnTo>
                  <a:lnTo>
                    <a:pt x="1577" y="436"/>
                  </a:lnTo>
                  <a:lnTo>
                    <a:pt x="1577" y="0"/>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46"/>
            <p:cNvSpPr/>
            <p:nvPr/>
          </p:nvSpPr>
          <p:spPr>
            <a:xfrm>
              <a:off x="4622150" y="1748800"/>
              <a:ext cx="39425" cy="10925"/>
            </a:xfrm>
            <a:custGeom>
              <a:avLst/>
              <a:gdLst/>
              <a:ahLst/>
              <a:cxnLst/>
              <a:rect l="l" t="t" r="r" b="b"/>
              <a:pathLst>
                <a:path w="1577" h="437" extrusionOk="0">
                  <a:moveTo>
                    <a:pt x="0" y="0"/>
                  </a:moveTo>
                  <a:lnTo>
                    <a:pt x="0" y="436"/>
                  </a:lnTo>
                  <a:lnTo>
                    <a:pt x="1576" y="436"/>
                  </a:lnTo>
                  <a:lnTo>
                    <a:pt x="1576" y="0"/>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46"/>
            <p:cNvSpPr/>
            <p:nvPr/>
          </p:nvSpPr>
          <p:spPr>
            <a:xfrm>
              <a:off x="4671600" y="1748800"/>
              <a:ext cx="39425" cy="10925"/>
            </a:xfrm>
            <a:custGeom>
              <a:avLst/>
              <a:gdLst/>
              <a:ahLst/>
              <a:cxnLst/>
              <a:rect l="l" t="t" r="r" b="b"/>
              <a:pathLst>
                <a:path w="1577" h="437" extrusionOk="0">
                  <a:moveTo>
                    <a:pt x="1" y="0"/>
                  </a:moveTo>
                  <a:lnTo>
                    <a:pt x="1" y="436"/>
                  </a:lnTo>
                  <a:lnTo>
                    <a:pt x="1577" y="436"/>
                  </a:lnTo>
                  <a:lnTo>
                    <a:pt x="1577" y="0"/>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46"/>
            <p:cNvSpPr/>
            <p:nvPr/>
          </p:nvSpPr>
          <p:spPr>
            <a:xfrm>
              <a:off x="4721075" y="1748800"/>
              <a:ext cx="39425" cy="10925"/>
            </a:xfrm>
            <a:custGeom>
              <a:avLst/>
              <a:gdLst/>
              <a:ahLst/>
              <a:cxnLst/>
              <a:rect l="l" t="t" r="r" b="b"/>
              <a:pathLst>
                <a:path w="1577" h="437" extrusionOk="0">
                  <a:moveTo>
                    <a:pt x="0" y="0"/>
                  </a:moveTo>
                  <a:lnTo>
                    <a:pt x="0" y="436"/>
                  </a:lnTo>
                  <a:lnTo>
                    <a:pt x="1576" y="436"/>
                  </a:lnTo>
                  <a:lnTo>
                    <a:pt x="1576" y="0"/>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46"/>
            <p:cNvSpPr/>
            <p:nvPr/>
          </p:nvSpPr>
          <p:spPr>
            <a:xfrm>
              <a:off x="4769700" y="1748800"/>
              <a:ext cx="40250" cy="10925"/>
            </a:xfrm>
            <a:custGeom>
              <a:avLst/>
              <a:gdLst/>
              <a:ahLst/>
              <a:cxnLst/>
              <a:rect l="l" t="t" r="r" b="b"/>
              <a:pathLst>
                <a:path w="1610" h="437" extrusionOk="0">
                  <a:moveTo>
                    <a:pt x="0" y="0"/>
                  </a:moveTo>
                  <a:lnTo>
                    <a:pt x="0" y="436"/>
                  </a:lnTo>
                  <a:lnTo>
                    <a:pt x="1610" y="436"/>
                  </a:lnTo>
                  <a:lnTo>
                    <a:pt x="1610" y="0"/>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46"/>
            <p:cNvSpPr/>
            <p:nvPr/>
          </p:nvSpPr>
          <p:spPr>
            <a:xfrm>
              <a:off x="4819150" y="1748800"/>
              <a:ext cx="40275" cy="10925"/>
            </a:xfrm>
            <a:custGeom>
              <a:avLst/>
              <a:gdLst/>
              <a:ahLst/>
              <a:cxnLst/>
              <a:rect l="l" t="t" r="r" b="b"/>
              <a:pathLst>
                <a:path w="1611" h="437" extrusionOk="0">
                  <a:moveTo>
                    <a:pt x="1" y="0"/>
                  </a:moveTo>
                  <a:lnTo>
                    <a:pt x="1" y="436"/>
                  </a:lnTo>
                  <a:lnTo>
                    <a:pt x="1610" y="436"/>
                  </a:lnTo>
                  <a:lnTo>
                    <a:pt x="1610" y="0"/>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46"/>
            <p:cNvSpPr/>
            <p:nvPr/>
          </p:nvSpPr>
          <p:spPr>
            <a:xfrm>
              <a:off x="4869450" y="1748800"/>
              <a:ext cx="39425" cy="10925"/>
            </a:xfrm>
            <a:custGeom>
              <a:avLst/>
              <a:gdLst/>
              <a:ahLst/>
              <a:cxnLst/>
              <a:rect l="l" t="t" r="r" b="b"/>
              <a:pathLst>
                <a:path w="1577" h="437" extrusionOk="0">
                  <a:moveTo>
                    <a:pt x="1" y="0"/>
                  </a:moveTo>
                  <a:lnTo>
                    <a:pt x="1" y="436"/>
                  </a:lnTo>
                  <a:lnTo>
                    <a:pt x="1577" y="436"/>
                  </a:lnTo>
                  <a:lnTo>
                    <a:pt x="1577" y="0"/>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46"/>
            <p:cNvSpPr/>
            <p:nvPr/>
          </p:nvSpPr>
          <p:spPr>
            <a:xfrm>
              <a:off x="4913875" y="1687600"/>
              <a:ext cx="54525" cy="116550"/>
            </a:xfrm>
            <a:custGeom>
              <a:avLst/>
              <a:gdLst/>
              <a:ahLst/>
              <a:cxnLst/>
              <a:rect l="l" t="t" r="r" b="b"/>
              <a:pathLst>
                <a:path w="2181" h="4662" extrusionOk="0">
                  <a:moveTo>
                    <a:pt x="1" y="0"/>
                  </a:moveTo>
                  <a:lnTo>
                    <a:pt x="1745" y="4661"/>
                  </a:lnTo>
                  <a:lnTo>
                    <a:pt x="2181" y="4661"/>
                  </a:lnTo>
                  <a:lnTo>
                    <a:pt x="437" y="0"/>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46"/>
            <p:cNvSpPr/>
            <p:nvPr/>
          </p:nvSpPr>
          <p:spPr>
            <a:xfrm>
              <a:off x="4532450" y="1578600"/>
              <a:ext cx="39425" cy="10925"/>
            </a:xfrm>
            <a:custGeom>
              <a:avLst/>
              <a:gdLst/>
              <a:ahLst/>
              <a:cxnLst/>
              <a:rect l="l" t="t" r="r" b="b"/>
              <a:pathLst>
                <a:path w="1577" h="437" extrusionOk="0">
                  <a:moveTo>
                    <a:pt x="0" y="1"/>
                  </a:moveTo>
                  <a:lnTo>
                    <a:pt x="0" y="437"/>
                  </a:lnTo>
                  <a:lnTo>
                    <a:pt x="1576" y="437"/>
                  </a:lnTo>
                  <a:lnTo>
                    <a:pt x="1576" y="1"/>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46"/>
            <p:cNvSpPr/>
            <p:nvPr/>
          </p:nvSpPr>
          <p:spPr>
            <a:xfrm>
              <a:off x="4581900" y="1578600"/>
              <a:ext cx="39425" cy="10925"/>
            </a:xfrm>
            <a:custGeom>
              <a:avLst/>
              <a:gdLst/>
              <a:ahLst/>
              <a:cxnLst/>
              <a:rect l="l" t="t" r="r" b="b"/>
              <a:pathLst>
                <a:path w="1577" h="437" extrusionOk="0">
                  <a:moveTo>
                    <a:pt x="1" y="1"/>
                  </a:moveTo>
                  <a:lnTo>
                    <a:pt x="1" y="437"/>
                  </a:lnTo>
                  <a:lnTo>
                    <a:pt x="1577" y="437"/>
                  </a:lnTo>
                  <a:lnTo>
                    <a:pt x="1577" y="1"/>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46"/>
            <p:cNvSpPr/>
            <p:nvPr/>
          </p:nvSpPr>
          <p:spPr>
            <a:xfrm>
              <a:off x="4631375" y="1578600"/>
              <a:ext cx="40250" cy="10925"/>
            </a:xfrm>
            <a:custGeom>
              <a:avLst/>
              <a:gdLst/>
              <a:ahLst/>
              <a:cxnLst/>
              <a:rect l="l" t="t" r="r" b="b"/>
              <a:pathLst>
                <a:path w="1610" h="437" extrusionOk="0">
                  <a:moveTo>
                    <a:pt x="0" y="1"/>
                  </a:moveTo>
                  <a:lnTo>
                    <a:pt x="0" y="437"/>
                  </a:lnTo>
                  <a:lnTo>
                    <a:pt x="1610" y="437"/>
                  </a:lnTo>
                  <a:lnTo>
                    <a:pt x="1610" y="1"/>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46"/>
            <p:cNvSpPr/>
            <p:nvPr/>
          </p:nvSpPr>
          <p:spPr>
            <a:xfrm>
              <a:off x="4680825" y="1578600"/>
              <a:ext cx="39425" cy="10925"/>
            </a:xfrm>
            <a:custGeom>
              <a:avLst/>
              <a:gdLst/>
              <a:ahLst/>
              <a:cxnLst/>
              <a:rect l="l" t="t" r="r" b="b"/>
              <a:pathLst>
                <a:path w="1577" h="437" extrusionOk="0">
                  <a:moveTo>
                    <a:pt x="1" y="1"/>
                  </a:moveTo>
                  <a:lnTo>
                    <a:pt x="1" y="437"/>
                  </a:lnTo>
                  <a:lnTo>
                    <a:pt x="1577" y="437"/>
                  </a:lnTo>
                  <a:lnTo>
                    <a:pt x="1577" y="1"/>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46"/>
            <p:cNvSpPr/>
            <p:nvPr/>
          </p:nvSpPr>
          <p:spPr>
            <a:xfrm>
              <a:off x="4730300" y="1578600"/>
              <a:ext cx="39425" cy="10925"/>
            </a:xfrm>
            <a:custGeom>
              <a:avLst/>
              <a:gdLst/>
              <a:ahLst/>
              <a:cxnLst/>
              <a:rect l="l" t="t" r="r" b="b"/>
              <a:pathLst>
                <a:path w="1577" h="437" extrusionOk="0">
                  <a:moveTo>
                    <a:pt x="0" y="1"/>
                  </a:moveTo>
                  <a:lnTo>
                    <a:pt x="0" y="437"/>
                  </a:lnTo>
                  <a:lnTo>
                    <a:pt x="1576" y="437"/>
                  </a:lnTo>
                  <a:lnTo>
                    <a:pt x="1576" y="1"/>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46"/>
            <p:cNvSpPr/>
            <p:nvPr/>
          </p:nvSpPr>
          <p:spPr>
            <a:xfrm>
              <a:off x="4814125" y="1578600"/>
              <a:ext cx="39425" cy="10925"/>
            </a:xfrm>
            <a:custGeom>
              <a:avLst/>
              <a:gdLst/>
              <a:ahLst/>
              <a:cxnLst/>
              <a:rect l="l" t="t" r="r" b="b"/>
              <a:pathLst>
                <a:path w="1577" h="437" extrusionOk="0">
                  <a:moveTo>
                    <a:pt x="0" y="1"/>
                  </a:moveTo>
                  <a:lnTo>
                    <a:pt x="0" y="437"/>
                  </a:lnTo>
                  <a:lnTo>
                    <a:pt x="1576" y="437"/>
                  </a:lnTo>
                  <a:lnTo>
                    <a:pt x="1576" y="1"/>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46"/>
            <p:cNvSpPr/>
            <p:nvPr/>
          </p:nvSpPr>
          <p:spPr>
            <a:xfrm>
              <a:off x="4863575" y="1578600"/>
              <a:ext cx="39425" cy="10925"/>
            </a:xfrm>
            <a:custGeom>
              <a:avLst/>
              <a:gdLst/>
              <a:ahLst/>
              <a:cxnLst/>
              <a:rect l="l" t="t" r="r" b="b"/>
              <a:pathLst>
                <a:path w="1577" h="437" extrusionOk="0">
                  <a:moveTo>
                    <a:pt x="1" y="1"/>
                  </a:moveTo>
                  <a:lnTo>
                    <a:pt x="1" y="437"/>
                  </a:lnTo>
                  <a:lnTo>
                    <a:pt x="1577" y="437"/>
                  </a:lnTo>
                  <a:lnTo>
                    <a:pt x="1577" y="1"/>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46"/>
            <p:cNvSpPr/>
            <p:nvPr/>
          </p:nvSpPr>
          <p:spPr>
            <a:xfrm>
              <a:off x="4913050" y="1578600"/>
              <a:ext cx="39425" cy="10925"/>
            </a:xfrm>
            <a:custGeom>
              <a:avLst/>
              <a:gdLst/>
              <a:ahLst/>
              <a:cxnLst/>
              <a:rect l="l" t="t" r="r" b="b"/>
              <a:pathLst>
                <a:path w="1577" h="437" extrusionOk="0">
                  <a:moveTo>
                    <a:pt x="0" y="1"/>
                  </a:moveTo>
                  <a:lnTo>
                    <a:pt x="0" y="437"/>
                  </a:lnTo>
                  <a:lnTo>
                    <a:pt x="1576" y="437"/>
                  </a:lnTo>
                  <a:lnTo>
                    <a:pt x="1576" y="1"/>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46"/>
            <p:cNvSpPr/>
            <p:nvPr/>
          </p:nvSpPr>
          <p:spPr>
            <a:xfrm>
              <a:off x="4961675" y="1578600"/>
              <a:ext cx="40250" cy="10925"/>
            </a:xfrm>
            <a:custGeom>
              <a:avLst/>
              <a:gdLst/>
              <a:ahLst/>
              <a:cxnLst/>
              <a:rect l="l" t="t" r="r" b="b"/>
              <a:pathLst>
                <a:path w="1610" h="437" extrusionOk="0">
                  <a:moveTo>
                    <a:pt x="0" y="1"/>
                  </a:moveTo>
                  <a:lnTo>
                    <a:pt x="0" y="437"/>
                  </a:lnTo>
                  <a:lnTo>
                    <a:pt x="1610" y="437"/>
                  </a:lnTo>
                  <a:lnTo>
                    <a:pt x="1610" y="1"/>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46"/>
            <p:cNvSpPr/>
            <p:nvPr/>
          </p:nvSpPr>
          <p:spPr>
            <a:xfrm>
              <a:off x="5011125" y="1578600"/>
              <a:ext cx="40275" cy="10925"/>
            </a:xfrm>
            <a:custGeom>
              <a:avLst/>
              <a:gdLst/>
              <a:ahLst/>
              <a:cxnLst/>
              <a:rect l="l" t="t" r="r" b="b"/>
              <a:pathLst>
                <a:path w="1611" h="437" extrusionOk="0">
                  <a:moveTo>
                    <a:pt x="1" y="1"/>
                  </a:moveTo>
                  <a:lnTo>
                    <a:pt x="1" y="437"/>
                  </a:lnTo>
                  <a:lnTo>
                    <a:pt x="1610" y="437"/>
                  </a:lnTo>
                  <a:lnTo>
                    <a:pt x="1610" y="1"/>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46"/>
            <p:cNvSpPr/>
            <p:nvPr/>
          </p:nvSpPr>
          <p:spPr>
            <a:xfrm>
              <a:off x="5060600" y="1578600"/>
              <a:ext cx="40250" cy="10925"/>
            </a:xfrm>
            <a:custGeom>
              <a:avLst/>
              <a:gdLst/>
              <a:ahLst/>
              <a:cxnLst/>
              <a:rect l="l" t="t" r="r" b="b"/>
              <a:pathLst>
                <a:path w="1610" h="437" extrusionOk="0">
                  <a:moveTo>
                    <a:pt x="0" y="1"/>
                  </a:moveTo>
                  <a:lnTo>
                    <a:pt x="0" y="437"/>
                  </a:lnTo>
                  <a:lnTo>
                    <a:pt x="1610" y="437"/>
                  </a:lnTo>
                  <a:lnTo>
                    <a:pt x="1610" y="1"/>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46"/>
            <p:cNvSpPr/>
            <p:nvPr/>
          </p:nvSpPr>
          <p:spPr>
            <a:xfrm>
              <a:off x="5110050" y="1578600"/>
              <a:ext cx="40275" cy="10925"/>
            </a:xfrm>
            <a:custGeom>
              <a:avLst/>
              <a:gdLst/>
              <a:ahLst/>
              <a:cxnLst/>
              <a:rect l="l" t="t" r="r" b="b"/>
              <a:pathLst>
                <a:path w="1611" h="437" extrusionOk="0">
                  <a:moveTo>
                    <a:pt x="1" y="1"/>
                  </a:moveTo>
                  <a:lnTo>
                    <a:pt x="1" y="437"/>
                  </a:lnTo>
                  <a:lnTo>
                    <a:pt x="1610" y="437"/>
                  </a:lnTo>
                  <a:lnTo>
                    <a:pt x="1610" y="1"/>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46"/>
            <p:cNvSpPr/>
            <p:nvPr/>
          </p:nvSpPr>
          <p:spPr>
            <a:xfrm>
              <a:off x="5193900" y="1578600"/>
              <a:ext cx="39425" cy="10925"/>
            </a:xfrm>
            <a:custGeom>
              <a:avLst/>
              <a:gdLst/>
              <a:ahLst/>
              <a:cxnLst/>
              <a:rect l="l" t="t" r="r" b="b"/>
              <a:pathLst>
                <a:path w="1577" h="437" extrusionOk="0">
                  <a:moveTo>
                    <a:pt x="0" y="1"/>
                  </a:moveTo>
                  <a:lnTo>
                    <a:pt x="0" y="437"/>
                  </a:lnTo>
                  <a:lnTo>
                    <a:pt x="1576" y="437"/>
                  </a:lnTo>
                  <a:lnTo>
                    <a:pt x="1576" y="1"/>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46"/>
            <p:cNvSpPr/>
            <p:nvPr/>
          </p:nvSpPr>
          <p:spPr>
            <a:xfrm>
              <a:off x="5243350" y="1578600"/>
              <a:ext cx="39425" cy="10925"/>
            </a:xfrm>
            <a:custGeom>
              <a:avLst/>
              <a:gdLst/>
              <a:ahLst/>
              <a:cxnLst/>
              <a:rect l="l" t="t" r="r" b="b"/>
              <a:pathLst>
                <a:path w="1577" h="437" extrusionOk="0">
                  <a:moveTo>
                    <a:pt x="0" y="1"/>
                  </a:moveTo>
                  <a:lnTo>
                    <a:pt x="0" y="437"/>
                  </a:lnTo>
                  <a:lnTo>
                    <a:pt x="1577" y="437"/>
                  </a:lnTo>
                  <a:lnTo>
                    <a:pt x="1577" y="1"/>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46"/>
            <p:cNvSpPr/>
            <p:nvPr/>
          </p:nvSpPr>
          <p:spPr>
            <a:xfrm>
              <a:off x="5292800" y="1578600"/>
              <a:ext cx="39450" cy="10925"/>
            </a:xfrm>
            <a:custGeom>
              <a:avLst/>
              <a:gdLst/>
              <a:ahLst/>
              <a:cxnLst/>
              <a:rect l="l" t="t" r="r" b="b"/>
              <a:pathLst>
                <a:path w="1578" h="437" extrusionOk="0">
                  <a:moveTo>
                    <a:pt x="1" y="1"/>
                  </a:moveTo>
                  <a:lnTo>
                    <a:pt x="1" y="437"/>
                  </a:lnTo>
                  <a:lnTo>
                    <a:pt x="1577" y="437"/>
                  </a:lnTo>
                  <a:lnTo>
                    <a:pt x="1577" y="1"/>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46"/>
            <p:cNvSpPr/>
            <p:nvPr/>
          </p:nvSpPr>
          <p:spPr>
            <a:xfrm>
              <a:off x="5375800" y="1578600"/>
              <a:ext cx="40275" cy="10925"/>
            </a:xfrm>
            <a:custGeom>
              <a:avLst/>
              <a:gdLst/>
              <a:ahLst/>
              <a:cxnLst/>
              <a:rect l="l" t="t" r="r" b="b"/>
              <a:pathLst>
                <a:path w="1611" h="437" extrusionOk="0">
                  <a:moveTo>
                    <a:pt x="1" y="1"/>
                  </a:moveTo>
                  <a:lnTo>
                    <a:pt x="1" y="437"/>
                  </a:lnTo>
                  <a:lnTo>
                    <a:pt x="1610" y="437"/>
                  </a:lnTo>
                  <a:lnTo>
                    <a:pt x="1610" y="1"/>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46"/>
            <p:cNvSpPr/>
            <p:nvPr/>
          </p:nvSpPr>
          <p:spPr>
            <a:xfrm>
              <a:off x="5426100" y="1578600"/>
              <a:ext cx="39425" cy="10925"/>
            </a:xfrm>
            <a:custGeom>
              <a:avLst/>
              <a:gdLst/>
              <a:ahLst/>
              <a:cxnLst/>
              <a:rect l="l" t="t" r="r" b="b"/>
              <a:pathLst>
                <a:path w="1577" h="437" extrusionOk="0">
                  <a:moveTo>
                    <a:pt x="1" y="1"/>
                  </a:moveTo>
                  <a:lnTo>
                    <a:pt x="1" y="437"/>
                  </a:lnTo>
                  <a:lnTo>
                    <a:pt x="1577" y="437"/>
                  </a:lnTo>
                  <a:lnTo>
                    <a:pt x="1577" y="1"/>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46"/>
            <p:cNvSpPr/>
            <p:nvPr/>
          </p:nvSpPr>
          <p:spPr>
            <a:xfrm>
              <a:off x="5474725" y="1578600"/>
              <a:ext cx="40275" cy="10925"/>
            </a:xfrm>
            <a:custGeom>
              <a:avLst/>
              <a:gdLst/>
              <a:ahLst/>
              <a:cxnLst/>
              <a:rect l="l" t="t" r="r" b="b"/>
              <a:pathLst>
                <a:path w="1611" h="437" extrusionOk="0">
                  <a:moveTo>
                    <a:pt x="1" y="1"/>
                  </a:moveTo>
                  <a:lnTo>
                    <a:pt x="1" y="437"/>
                  </a:lnTo>
                  <a:lnTo>
                    <a:pt x="1610" y="437"/>
                  </a:lnTo>
                  <a:lnTo>
                    <a:pt x="1610" y="1"/>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46"/>
            <p:cNvSpPr/>
            <p:nvPr/>
          </p:nvSpPr>
          <p:spPr>
            <a:xfrm>
              <a:off x="5660850" y="1578600"/>
              <a:ext cx="40250" cy="10925"/>
            </a:xfrm>
            <a:custGeom>
              <a:avLst/>
              <a:gdLst/>
              <a:ahLst/>
              <a:cxnLst/>
              <a:rect l="l" t="t" r="r" b="b"/>
              <a:pathLst>
                <a:path w="1610" h="437" extrusionOk="0">
                  <a:moveTo>
                    <a:pt x="0" y="1"/>
                  </a:moveTo>
                  <a:lnTo>
                    <a:pt x="0" y="437"/>
                  </a:lnTo>
                  <a:lnTo>
                    <a:pt x="1610" y="437"/>
                  </a:lnTo>
                  <a:lnTo>
                    <a:pt x="1610" y="1"/>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46"/>
            <p:cNvSpPr/>
            <p:nvPr/>
          </p:nvSpPr>
          <p:spPr>
            <a:xfrm>
              <a:off x="5710300" y="1578600"/>
              <a:ext cx="40275" cy="10925"/>
            </a:xfrm>
            <a:custGeom>
              <a:avLst/>
              <a:gdLst/>
              <a:ahLst/>
              <a:cxnLst/>
              <a:rect l="l" t="t" r="r" b="b"/>
              <a:pathLst>
                <a:path w="1611" h="437" extrusionOk="0">
                  <a:moveTo>
                    <a:pt x="1" y="1"/>
                  </a:moveTo>
                  <a:lnTo>
                    <a:pt x="1" y="437"/>
                  </a:lnTo>
                  <a:lnTo>
                    <a:pt x="1610" y="437"/>
                  </a:lnTo>
                  <a:lnTo>
                    <a:pt x="1610" y="1"/>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46"/>
            <p:cNvSpPr/>
            <p:nvPr/>
          </p:nvSpPr>
          <p:spPr>
            <a:xfrm>
              <a:off x="5759775" y="1578600"/>
              <a:ext cx="40250" cy="10925"/>
            </a:xfrm>
            <a:custGeom>
              <a:avLst/>
              <a:gdLst/>
              <a:ahLst/>
              <a:cxnLst/>
              <a:rect l="l" t="t" r="r" b="b"/>
              <a:pathLst>
                <a:path w="1610" h="437" extrusionOk="0">
                  <a:moveTo>
                    <a:pt x="0" y="1"/>
                  </a:moveTo>
                  <a:lnTo>
                    <a:pt x="0" y="437"/>
                  </a:lnTo>
                  <a:lnTo>
                    <a:pt x="1610" y="437"/>
                  </a:lnTo>
                  <a:lnTo>
                    <a:pt x="1610" y="1"/>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46"/>
            <p:cNvSpPr/>
            <p:nvPr/>
          </p:nvSpPr>
          <p:spPr>
            <a:xfrm>
              <a:off x="5809225" y="1578600"/>
              <a:ext cx="40275" cy="10925"/>
            </a:xfrm>
            <a:custGeom>
              <a:avLst/>
              <a:gdLst/>
              <a:ahLst/>
              <a:cxnLst/>
              <a:rect l="l" t="t" r="r" b="b"/>
              <a:pathLst>
                <a:path w="1611" h="437" extrusionOk="0">
                  <a:moveTo>
                    <a:pt x="1" y="1"/>
                  </a:moveTo>
                  <a:lnTo>
                    <a:pt x="1" y="437"/>
                  </a:lnTo>
                  <a:lnTo>
                    <a:pt x="1610" y="437"/>
                  </a:lnTo>
                  <a:lnTo>
                    <a:pt x="1610" y="1"/>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46"/>
            <p:cNvSpPr/>
            <p:nvPr/>
          </p:nvSpPr>
          <p:spPr>
            <a:xfrm>
              <a:off x="5858675" y="1578600"/>
              <a:ext cx="40275" cy="10925"/>
            </a:xfrm>
            <a:custGeom>
              <a:avLst/>
              <a:gdLst/>
              <a:ahLst/>
              <a:cxnLst/>
              <a:rect l="l" t="t" r="r" b="b"/>
              <a:pathLst>
                <a:path w="1611" h="437" extrusionOk="0">
                  <a:moveTo>
                    <a:pt x="1" y="1"/>
                  </a:moveTo>
                  <a:lnTo>
                    <a:pt x="1" y="437"/>
                  </a:lnTo>
                  <a:lnTo>
                    <a:pt x="1611" y="437"/>
                  </a:lnTo>
                  <a:lnTo>
                    <a:pt x="1611" y="1"/>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46"/>
            <p:cNvSpPr/>
            <p:nvPr/>
          </p:nvSpPr>
          <p:spPr>
            <a:xfrm>
              <a:off x="5942525" y="1578600"/>
              <a:ext cx="39425" cy="10925"/>
            </a:xfrm>
            <a:custGeom>
              <a:avLst/>
              <a:gdLst/>
              <a:ahLst/>
              <a:cxnLst/>
              <a:rect l="l" t="t" r="r" b="b"/>
              <a:pathLst>
                <a:path w="1577" h="437" extrusionOk="0">
                  <a:moveTo>
                    <a:pt x="0" y="1"/>
                  </a:moveTo>
                  <a:lnTo>
                    <a:pt x="0" y="437"/>
                  </a:lnTo>
                  <a:lnTo>
                    <a:pt x="1576" y="437"/>
                  </a:lnTo>
                  <a:lnTo>
                    <a:pt x="1576" y="1"/>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46"/>
            <p:cNvSpPr/>
            <p:nvPr/>
          </p:nvSpPr>
          <p:spPr>
            <a:xfrm>
              <a:off x="5991975" y="1578600"/>
              <a:ext cx="39425" cy="10925"/>
            </a:xfrm>
            <a:custGeom>
              <a:avLst/>
              <a:gdLst/>
              <a:ahLst/>
              <a:cxnLst/>
              <a:rect l="l" t="t" r="r" b="b"/>
              <a:pathLst>
                <a:path w="1577" h="437" extrusionOk="0">
                  <a:moveTo>
                    <a:pt x="1" y="1"/>
                  </a:moveTo>
                  <a:lnTo>
                    <a:pt x="1" y="437"/>
                  </a:lnTo>
                  <a:lnTo>
                    <a:pt x="1577" y="437"/>
                  </a:lnTo>
                  <a:lnTo>
                    <a:pt x="1577" y="1"/>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46"/>
            <p:cNvSpPr/>
            <p:nvPr/>
          </p:nvSpPr>
          <p:spPr>
            <a:xfrm>
              <a:off x="6041450" y="1578600"/>
              <a:ext cx="39425" cy="10925"/>
            </a:xfrm>
            <a:custGeom>
              <a:avLst/>
              <a:gdLst/>
              <a:ahLst/>
              <a:cxnLst/>
              <a:rect l="l" t="t" r="r" b="b"/>
              <a:pathLst>
                <a:path w="1577" h="437" extrusionOk="0">
                  <a:moveTo>
                    <a:pt x="0" y="1"/>
                  </a:moveTo>
                  <a:lnTo>
                    <a:pt x="0" y="437"/>
                  </a:lnTo>
                  <a:lnTo>
                    <a:pt x="1576" y="437"/>
                  </a:lnTo>
                  <a:lnTo>
                    <a:pt x="1576" y="1"/>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46"/>
            <p:cNvSpPr/>
            <p:nvPr/>
          </p:nvSpPr>
          <p:spPr>
            <a:xfrm>
              <a:off x="6125275" y="1578600"/>
              <a:ext cx="39425" cy="10925"/>
            </a:xfrm>
            <a:custGeom>
              <a:avLst/>
              <a:gdLst/>
              <a:ahLst/>
              <a:cxnLst/>
              <a:rect l="l" t="t" r="r" b="b"/>
              <a:pathLst>
                <a:path w="1577" h="437" extrusionOk="0">
                  <a:moveTo>
                    <a:pt x="1" y="1"/>
                  </a:moveTo>
                  <a:lnTo>
                    <a:pt x="1" y="437"/>
                  </a:lnTo>
                  <a:lnTo>
                    <a:pt x="1577" y="437"/>
                  </a:lnTo>
                  <a:lnTo>
                    <a:pt x="1577" y="1"/>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46"/>
            <p:cNvSpPr/>
            <p:nvPr/>
          </p:nvSpPr>
          <p:spPr>
            <a:xfrm>
              <a:off x="6208275" y="1578600"/>
              <a:ext cx="40250" cy="10925"/>
            </a:xfrm>
            <a:custGeom>
              <a:avLst/>
              <a:gdLst/>
              <a:ahLst/>
              <a:cxnLst/>
              <a:rect l="l" t="t" r="r" b="b"/>
              <a:pathLst>
                <a:path w="1610" h="437" extrusionOk="0">
                  <a:moveTo>
                    <a:pt x="0" y="1"/>
                  </a:moveTo>
                  <a:lnTo>
                    <a:pt x="0" y="437"/>
                  </a:lnTo>
                  <a:lnTo>
                    <a:pt x="1610" y="437"/>
                  </a:lnTo>
                  <a:lnTo>
                    <a:pt x="1610" y="1"/>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46"/>
            <p:cNvSpPr/>
            <p:nvPr/>
          </p:nvSpPr>
          <p:spPr>
            <a:xfrm>
              <a:off x="6798450" y="3301375"/>
              <a:ext cx="112375" cy="463625"/>
            </a:xfrm>
            <a:custGeom>
              <a:avLst/>
              <a:gdLst/>
              <a:ahLst/>
              <a:cxnLst/>
              <a:rect l="l" t="t" r="r" b="b"/>
              <a:pathLst>
                <a:path w="4495" h="18545" extrusionOk="0">
                  <a:moveTo>
                    <a:pt x="4494" y="1"/>
                  </a:moveTo>
                  <a:lnTo>
                    <a:pt x="1" y="17304"/>
                  </a:lnTo>
                  <a:lnTo>
                    <a:pt x="4260" y="18545"/>
                  </a:lnTo>
                  <a:lnTo>
                    <a:pt x="4494" y="1"/>
                  </a:lnTo>
                  <a:close/>
                </a:path>
              </a:pathLst>
            </a:custGeom>
            <a:solidFill>
              <a:srgbClr val="FFFFFF"/>
            </a:solidFill>
            <a:ln w="10900"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46"/>
            <p:cNvSpPr/>
            <p:nvPr/>
          </p:nvSpPr>
          <p:spPr>
            <a:xfrm>
              <a:off x="6946000" y="2723775"/>
              <a:ext cx="941475" cy="892000"/>
            </a:xfrm>
            <a:custGeom>
              <a:avLst/>
              <a:gdLst/>
              <a:ahLst/>
              <a:cxnLst/>
              <a:rect l="l" t="t" r="r" b="b"/>
              <a:pathLst>
                <a:path w="37659" h="35680" extrusionOk="0">
                  <a:moveTo>
                    <a:pt x="3388" y="0"/>
                  </a:moveTo>
                  <a:lnTo>
                    <a:pt x="2449" y="34"/>
                  </a:lnTo>
                  <a:lnTo>
                    <a:pt x="2382" y="67"/>
                  </a:lnTo>
                  <a:lnTo>
                    <a:pt x="2113" y="135"/>
                  </a:lnTo>
                  <a:lnTo>
                    <a:pt x="906" y="738"/>
                  </a:lnTo>
                  <a:lnTo>
                    <a:pt x="370" y="1342"/>
                  </a:lnTo>
                  <a:lnTo>
                    <a:pt x="135" y="1878"/>
                  </a:lnTo>
                  <a:lnTo>
                    <a:pt x="101" y="2180"/>
                  </a:lnTo>
                  <a:lnTo>
                    <a:pt x="1" y="2851"/>
                  </a:lnTo>
                  <a:lnTo>
                    <a:pt x="269" y="4192"/>
                  </a:lnTo>
                  <a:lnTo>
                    <a:pt x="604" y="4796"/>
                  </a:lnTo>
                  <a:lnTo>
                    <a:pt x="4293" y="8753"/>
                  </a:lnTo>
                  <a:lnTo>
                    <a:pt x="20959" y="26391"/>
                  </a:lnTo>
                  <a:lnTo>
                    <a:pt x="27599" y="33198"/>
                  </a:lnTo>
                  <a:lnTo>
                    <a:pt x="30047" y="35579"/>
                  </a:lnTo>
                  <a:lnTo>
                    <a:pt x="30315" y="35680"/>
                  </a:lnTo>
                  <a:lnTo>
                    <a:pt x="31254" y="32058"/>
                  </a:lnTo>
                  <a:lnTo>
                    <a:pt x="35345" y="17035"/>
                  </a:lnTo>
                  <a:lnTo>
                    <a:pt x="36988" y="10563"/>
                  </a:lnTo>
                  <a:lnTo>
                    <a:pt x="37592" y="7713"/>
                  </a:lnTo>
                  <a:lnTo>
                    <a:pt x="37659" y="7009"/>
                  </a:lnTo>
                  <a:lnTo>
                    <a:pt x="37659" y="6506"/>
                  </a:lnTo>
                  <a:lnTo>
                    <a:pt x="37424" y="5768"/>
                  </a:lnTo>
                  <a:lnTo>
                    <a:pt x="36887" y="5232"/>
                  </a:lnTo>
                  <a:lnTo>
                    <a:pt x="36016" y="4896"/>
                  </a:lnTo>
                  <a:lnTo>
                    <a:pt x="32428" y="4427"/>
                  </a:lnTo>
                  <a:lnTo>
                    <a:pt x="26995" y="3823"/>
                  </a:lnTo>
                  <a:lnTo>
                    <a:pt x="20322" y="2918"/>
                  </a:lnTo>
                  <a:lnTo>
                    <a:pt x="10094" y="1442"/>
                  </a:lnTo>
                  <a:lnTo>
                    <a:pt x="5433" y="638"/>
                  </a:lnTo>
                  <a:lnTo>
                    <a:pt x="4494" y="369"/>
                  </a:lnTo>
                  <a:lnTo>
                    <a:pt x="3388" y="0"/>
                  </a:lnTo>
                  <a:close/>
                </a:path>
              </a:pathLst>
            </a:custGeom>
            <a:solidFill>
              <a:srgbClr val="FFFFFF"/>
            </a:solidFill>
            <a:ln w="10900" cap="flat" cmpd="sng">
              <a:solidFill>
                <a:srgbClr val="2E353A"/>
              </a:solidFill>
              <a:prstDash val="solid"/>
              <a:miter lim="33533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46"/>
            <p:cNvSpPr/>
            <p:nvPr/>
          </p:nvSpPr>
          <p:spPr>
            <a:xfrm>
              <a:off x="6822775" y="2843650"/>
              <a:ext cx="994275" cy="1136800"/>
            </a:xfrm>
            <a:custGeom>
              <a:avLst/>
              <a:gdLst/>
              <a:ahLst/>
              <a:cxnLst/>
              <a:rect l="l" t="t" r="r" b="b"/>
              <a:pathLst>
                <a:path w="39771" h="45472" extrusionOk="0">
                  <a:moveTo>
                    <a:pt x="5533" y="1"/>
                  </a:moveTo>
                  <a:lnTo>
                    <a:pt x="0" y="40844"/>
                  </a:lnTo>
                  <a:lnTo>
                    <a:pt x="34238" y="45472"/>
                  </a:lnTo>
                  <a:lnTo>
                    <a:pt x="39771" y="4662"/>
                  </a:lnTo>
                  <a:lnTo>
                    <a:pt x="5533" y="1"/>
                  </a:lnTo>
                  <a:close/>
                </a:path>
              </a:pathLst>
            </a:custGeom>
            <a:solidFill>
              <a:srgbClr val="FFFFFF"/>
            </a:solidFill>
            <a:ln w="10900"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46"/>
            <p:cNvSpPr/>
            <p:nvPr/>
          </p:nvSpPr>
          <p:spPr>
            <a:xfrm>
              <a:off x="7657750" y="3163900"/>
              <a:ext cx="50325" cy="6725"/>
            </a:xfrm>
            <a:custGeom>
              <a:avLst/>
              <a:gdLst/>
              <a:ahLst/>
              <a:cxnLst/>
              <a:rect l="l" t="t" r="r" b="b"/>
              <a:pathLst>
                <a:path w="2013" h="269" fill="none" extrusionOk="0">
                  <a:moveTo>
                    <a:pt x="1" y="0"/>
                  </a:moveTo>
                  <a:lnTo>
                    <a:pt x="2013" y="269"/>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46"/>
            <p:cNvSpPr/>
            <p:nvPr/>
          </p:nvSpPr>
          <p:spPr>
            <a:xfrm>
              <a:off x="7345900" y="3121150"/>
              <a:ext cx="272475" cy="36900"/>
            </a:xfrm>
            <a:custGeom>
              <a:avLst/>
              <a:gdLst/>
              <a:ahLst/>
              <a:cxnLst/>
              <a:rect l="l" t="t" r="r" b="b"/>
              <a:pathLst>
                <a:path w="10899" h="1476" fill="none" extrusionOk="0">
                  <a:moveTo>
                    <a:pt x="0" y="0"/>
                  </a:moveTo>
                  <a:lnTo>
                    <a:pt x="10899" y="1476"/>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46"/>
            <p:cNvSpPr/>
            <p:nvPr/>
          </p:nvSpPr>
          <p:spPr>
            <a:xfrm>
              <a:off x="7016425" y="3076700"/>
              <a:ext cx="290925" cy="39450"/>
            </a:xfrm>
            <a:custGeom>
              <a:avLst/>
              <a:gdLst/>
              <a:ahLst/>
              <a:cxnLst/>
              <a:rect l="l" t="t" r="r" b="b"/>
              <a:pathLst>
                <a:path w="11637" h="1578" fill="none" extrusionOk="0">
                  <a:moveTo>
                    <a:pt x="1" y="1"/>
                  </a:moveTo>
                  <a:lnTo>
                    <a:pt x="11637" y="1577"/>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46"/>
            <p:cNvSpPr/>
            <p:nvPr/>
          </p:nvSpPr>
          <p:spPr>
            <a:xfrm>
              <a:off x="7579775" y="3245225"/>
              <a:ext cx="115725" cy="15950"/>
            </a:xfrm>
            <a:custGeom>
              <a:avLst/>
              <a:gdLst/>
              <a:ahLst/>
              <a:cxnLst/>
              <a:rect l="l" t="t" r="r" b="b"/>
              <a:pathLst>
                <a:path w="4629" h="638" fill="none" extrusionOk="0">
                  <a:moveTo>
                    <a:pt x="1" y="0"/>
                  </a:moveTo>
                  <a:lnTo>
                    <a:pt x="4629" y="637"/>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46"/>
            <p:cNvSpPr/>
            <p:nvPr/>
          </p:nvSpPr>
          <p:spPr>
            <a:xfrm>
              <a:off x="7003850" y="3167250"/>
              <a:ext cx="457750" cy="62075"/>
            </a:xfrm>
            <a:custGeom>
              <a:avLst/>
              <a:gdLst/>
              <a:ahLst/>
              <a:cxnLst/>
              <a:rect l="l" t="t" r="r" b="b"/>
              <a:pathLst>
                <a:path w="18310" h="2483" fill="none" extrusionOk="0">
                  <a:moveTo>
                    <a:pt x="1" y="1"/>
                  </a:moveTo>
                  <a:lnTo>
                    <a:pt x="18310" y="2482"/>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46"/>
            <p:cNvSpPr/>
            <p:nvPr/>
          </p:nvSpPr>
          <p:spPr>
            <a:xfrm>
              <a:off x="7236075" y="3291325"/>
              <a:ext cx="446850" cy="60375"/>
            </a:xfrm>
            <a:custGeom>
              <a:avLst/>
              <a:gdLst/>
              <a:ahLst/>
              <a:cxnLst/>
              <a:rect l="l" t="t" r="r" b="b"/>
              <a:pathLst>
                <a:path w="17874" h="2415" fill="none" extrusionOk="0">
                  <a:moveTo>
                    <a:pt x="0" y="1"/>
                  </a:moveTo>
                  <a:lnTo>
                    <a:pt x="17874" y="2415"/>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46"/>
            <p:cNvSpPr/>
            <p:nvPr/>
          </p:nvSpPr>
          <p:spPr>
            <a:xfrm>
              <a:off x="6991275" y="3257800"/>
              <a:ext cx="198700" cy="26850"/>
            </a:xfrm>
            <a:custGeom>
              <a:avLst/>
              <a:gdLst/>
              <a:ahLst/>
              <a:cxnLst/>
              <a:rect l="l" t="t" r="r" b="b"/>
              <a:pathLst>
                <a:path w="7948" h="1074" fill="none" extrusionOk="0">
                  <a:moveTo>
                    <a:pt x="1" y="0"/>
                  </a:moveTo>
                  <a:lnTo>
                    <a:pt x="7948" y="1073"/>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46"/>
            <p:cNvSpPr/>
            <p:nvPr/>
          </p:nvSpPr>
          <p:spPr>
            <a:xfrm>
              <a:off x="7385300" y="3403650"/>
              <a:ext cx="285900" cy="38600"/>
            </a:xfrm>
            <a:custGeom>
              <a:avLst/>
              <a:gdLst/>
              <a:ahLst/>
              <a:cxnLst/>
              <a:rect l="l" t="t" r="r" b="b"/>
              <a:pathLst>
                <a:path w="11436" h="1544" fill="none" extrusionOk="0">
                  <a:moveTo>
                    <a:pt x="0" y="1"/>
                  </a:moveTo>
                  <a:lnTo>
                    <a:pt x="11435" y="1544"/>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46"/>
            <p:cNvSpPr/>
            <p:nvPr/>
          </p:nvSpPr>
          <p:spPr>
            <a:xfrm>
              <a:off x="7142175" y="3370975"/>
              <a:ext cx="209600" cy="28525"/>
            </a:xfrm>
            <a:custGeom>
              <a:avLst/>
              <a:gdLst/>
              <a:ahLst/>
              <a:cxnLst/>
              <a:rect l="l" t="t" r="r" b="b"/>
              <a:pathLst>
                <a:path w="8384" h="1141" fill="none" extrusionOk="0">
                  <a:moveTo>
                    <a:pt x="1" y="0"/>
                  </a:moveTo>
                  <a:lnTo>
                    <a:pt x="8384" y="1140"/>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46"/>
            <p:cNvSpPr/>
            <p:nvPr/>
          </p:nvSpPr>
          <p:spPr>
            <a:xfrm>
              <a:off x="6979550" y="3348325"/>
              <a:ext cx="126600" cy="17625"/>
            </a:xfrm>
            <a:custGeom>
              <a:avLst/>
              <a:gdLst/>
              <a:ahLst/>
              <a:cxnLst/>
              <a:rect l="l" t="t" r="r" b="b"/>
              <a:pathLst>
                <a:path w="5064" h="705" fill="none" extrusionOk="0">
                  <a:moveTo>
                    <a:pt x="0" y="1"/>
                  </a:moveTo>
                  <a:lnTo>
                    <a:pt x="5064" y="705"/>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46"/>
            <p:cNvSpPr/>
            <p:nvPr/>
          </p:nvSpPr>
          <p:spPr>
            <a:xfrm>
              <a:off x="7556325" y="3519350"/>
              <a:ext cx="102300" cy="13450"/>
            </a:xfrm>
            <a:custGeom>
              <a:avLst/>
              <a:gdLst/>
              <a:ahLst/>
              <a:cxnLst/>
              <a:rect l="l" t="t" r="r" b="b"/>
              <a:pathLst>
                <a:path w="4092" h="538" fill="none" extrusionOk="0">
                  <a:moveTo>
                    <a:pt x="0" y="1"/>
                  </a:moveTo>
                  <a:lnTo>
                    <a:pt x="4091" y="537"/>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46"/>
            <p:cNvSpPr/>
            <p:nvPr/>
          </p:nvSpPr>
          <p:spPr>
            <a:xfrm>
              <a:off x="6966975" y="3439700"/>
              <a:ext cx="520625" cy="70450"/>
            </a:xfrm>
            <a:custGeom>
              <a:avLst/>
              <a:gdLst/>
              <a:ahLst/>
              <a:cxnLst/>
              <a:rect l="l" t="t" r="r" b="b"/>
              <a:pathLst>
                <a:path w="20825" h="2818" fill="none" extrusionOk="0">
                  <a:moveTo>
                    <a:pt x="0" y="1"/>
                  </a:moveTo>
                  <a:lnTo>
                    <a:pt x="20824" y="2818"/>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46"/>
            <p:cNvSpPr/>
            <p:nvPr/>
          </p:nvSpPr>
          <p:spPr>
            <a:xfrm>
              <a:off x="7356800" y="3584750"/>
              <a:ext cx="290075" cy="39425"/>
            </a:xfrm>
            <a:custGeom>
              <a:avLst/>
              <a:gdLst/>
              <a:ahLst/>
              <a:cxnLst/>
              <a:rect l="l" t="t" r="r" b="b"/>
              <a:pathLst>
                <a:path w="11603" h="1577" fill="none" extrusionOk="0">
                  <a:moveTo>
                    <a:pt x="0" y="0"/>
                  </a:moveTo>
                  <a:lnTo>
                    <a:pt x="11603" y="1576"/>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46"/>
            <p:cNvSpPr/>
            <p:nvPr/>
          </p:nvSpPr>
          <p:spPr>
            <a:xfrm>
              <a:off x="6954400" y="3530250"/>
              <a:ext cx="352950" cy="47800"/>
            </a:xfrm>
            <a:custGeom>
              <a:avLst/>
              <a:gdLst/>
              <a:ahLst/>
              <a:cxnLst/>
              <a:rect l="l" t="t" r="r" b="b"/>
              <a:pathLst>
                <a:path w="14118" h="1912" fill="none" extrusionOk="0">
                  <a:moveTo>
                    <a:pt x="0" y="1"/>
                  </a:moveTo>
                  <a:lnTo>
                    <a:pt x="14118" y="1912"/>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46"/>
            <p:cNvSpPr/>
            <p:nvPr/>
          </p:nvSpPr>
          <p:spPr>
            <a:xfrm>
              <a:off x="7446500" y="3689525"/>
              <a:ext cx="187800" cy="25175"/>
            </a:xfrm>
            <a:custGeom>
              <a:avLst/>
              <a:gdLst/>
              <a:ahLst/>
              <a:cxnLst/>
              <a:rect l="l" t="t" r="r" b="b"/>
              <a:pathLst>
                <a:path w="7512" h="1007" fill="none" extrusionOk="0">
                  <a:moveTo>
                    <a:pt x="0" y="1"/>
                  </a:moveTo>
                  <a:lnTo>
                    <a:pt x="7512" y="1007"/>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46"/>
            <p:cNvSpPr/>
            <p:nvPr/>
          </p:nvSpPr>
          <p:spPr>
            <a:xfrm>
              <a:off x="7065900" y="3637550"/>
              <a:ext cx="334500" cy="45300"/>
            </a:xfrm>
            <a:custGeom>
              <a:avLst/>
              <a:gdLst/>
              <a:ahLst/>
              <a:cxnLst/>
              <a:rect l="l" t="t" r="r" b="b"/>
              <a:pathLst>
                <a:path w="13380" h="1812" fill="none" extrusionOk="0">
                  <a:moveTo>
                    <a:pt x="0" y="1"/>
                  </a:moveTo>
                  <a:lnTo>
                    <a:pt x="13380" y="1812"/>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46"/>
            <p:cNvSpPr/>
            <p:nvPr/>
          </p:nvSpPr>
          <p:spPr>
            <a:xfrm>
              <a:off x="6942650" y="3620800"/>
              <a:ext cx="83850" cy="11750"/>
            </a:xfrm>
            <a:custGeom>
              <a:avLst/>
              <a:gdLst/>
              <a:ahLst/>
              <a:cxnLst/>
              <a:rect l="l" t="t" r="r" b="b"/>
              <a:pathLst>
                <a:path w="3354" h="470" fill="none" extrusionOk="0">
                  <a:moveTo>
                    <a:pt x="1" y="0"/>
                  </a:moveTo>
                  <a:lnTo>
                    <a:pt x="3354" y="470"/>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46"/>
            <p:cNvSpPr/>
            <p:nvPr/>
          </p:nvSpPr>
          <p:spPr>
            <a:xfrm>
              <a:off x="7817025" y="2861250"/>
              <a:ext cx="67100" cy="98950"/>
            </a:xfrm>
            <a:custGeom>
              <a:avLst/>
              <a:gdLst/>
              <a:ahLst/>
              <a:cxnLst/>
              <a:rect l="l" t="t" r="r" b="b"/>
              <a:pathLst>
                <a:path w="2684" h="3958" fill="none" extrusionOk="0">
                  <a:moveTo>
                    <a:pt x="1" y="3958"/>
                  </a:moveTo>
                  <a:lnTo>
                    <a:pt x="68" y="3254"/>
                  </a:lnTo>
                  <a:lnTo>
                    <a:pt x="739" y="973"/>
                  </a:lnTo>
                  <a:lnTo>
                    <a:pt x="1141" y="303"/>
                  </a:lnTo>
                  <a:lnTo>
                    <a:pt x="1678" y="1"/>
                  </a:lnTo>
                  <a:lnTo>
                    <a:pt x="2315" y="169"/>
                  </a:lnTo>
                  <a:lnTo>
                    <a:pt x="2684" y="537"/>
                  </a:lnTo>
                </a:path>
              </a:pathLst>
            </a:custGeom>
            <a:noFill/>
            <a:ln w="10900"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46"/>
            <p:cNvSpPr/>
            <p:nvPr/>
          </p:nvSpPr>
          <p:spPr>
            <a:xfrm>
              <a:off x="7262050" y="3344975"/>
              <a:ext cx="264950" cy="801475"/>
            </a:xfrm>
            <a:custGeom>
              <a:avLst/>
              <a:gdLst/>
              <a:ahLst/>
              <a:cxnLst/>
              <a:rect l="l" t="t" r="r" b="b"/>
              <a:pathLst>
                <a:path w="10598" h="32059" extrusionOk="0">
                  <a:moveTo>
                    <a:pt x="2147" y="1"/>
                  </a:moveTo>
                  <a:lnTo>
                    <a:pt x="1" y="638"/>
                  </a:lnTo>
                  <a:lnTo>
                    <a:pt x="8451" y="29108"/>
                  </a:lnTo>
                  <a:lnTo>
                    <a:pt x="10564" y="32059"/>
                  </a:lnTo>
                  <a:lnTo>
                    <a:pt x="10597" y="28437"/>
                  </a:lnTo>
                  <a:lnTo>
                    <a:pt x="2147" y="1"/>
                  </a:lnTo>
                  <a:close/>
                </a:path>
              </a:pathLst>
            </a:custGeom>
            <a:solidFill>
              <a:srgbClr val="FFFFFF"/>
            </a:solidFill>
            <a:ln w="10900"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46"/>
            <p:cNvSpPr/>
            <p:nvPr/>
          </p:nvSpPr>
          <p:spPr>
            <a:xfrm>
              <a:off x="7262050" y="3341613"/>
              <a:ext cx="237275" cy="721000"/>
            </a:xfrm>
            <a:custGeom>
              <a:avLst/>
              <a:gdLst/>
              <a:ahLst/>
              <a:cxnLst/>
              <a:rect l="l" t="t" r="r" b="b"/>
              <a:pathLst>
                <a:path w="9491" h="28840" extrusionOk="0">
                  <a:moveTo>
                    <a:pt x="1175" y="1"/>
                  </a:moveTo>
                  <a:lnTo>
                    <a:pt x="1" y="336"/>
                  </a:lnTo>
                  <a:lnTo>
                    <a:pt x="8317" y="28840"/>
                  </a:lnTo>
                  <a:lnTo>
                    <a:pt x="9491" y="28504"/>
                  </a:lnTo>
                  <a:lnTo>
                    <a:pt x="1175" y="1"/>
                  </a:lnTo>
                  <a:close/>
                </a:path>
              </a:pathLst>
            </a:custGeom>
            <a:solidFill>
              <a:schemeClr val="accent3"/>
            </a:solid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46"/>
            <p:cNvSpPr/>
            <p:nvPr/>
          </p:nvSpPr>
          <p:spPr>
            <a:xfrm>
              <a:off x="7473325" y="4056725"/>
              <a:ext cx="53675" cy="89725"/>
            </a:xfrm>
            <a:custGeom>
              <a:avLst/>
              <a:gdLst/>
              <a:ahLst/>
              <a:cxnLst/>
              <a:rect l="l" t="t" r="r" b="b"/>
              <a:pathLst>
                <a:path w="2147" h="3589" fill="none" extrusionOk="0">
                  <a:moveTo>
                    <a:pt x="2146" y="0"/>
                  </a:moveTo>
                  <a:lnTo>
                    <a:pt x="0" y="638"/>
                  </a:lnTo>
                  <a:lnTo>
                    <a:pt x="2113" y="3589"/>
                  </a:lnTo>
                  <a:lnTo>
                    <a:pt x="2146" y="0"/>
                  </a:lnTo>
                  <a:close/>
                </a:path>
              </a:pathLst>
            </a:custGeom>
            <a:noFill/>
            <a:ln w="10900"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46"/>
            <p:cNvSpPr/>
            <p:nvPr/>
          </p:nvSpPr>
          <p:spPr>
            <a:xfrm>
              <a:off x="7500150" y="4101150"/>
              <a:ext cx="26850" cy="45300"/>
            </a:xfrm>
            <a:custGeom>
              <a:avLst/>
              <a:gdLst/>
              <a:ahLst/>
              <a:cxnLst/>
              <a:rect l="l" t="t" r="r" b="b"/>
              <a:pathLst>
                <a:path w="1074" h="1812" extrusionOk="0">
                  <a:moveTo>
                    <a:pt x="1073" y="1"/>
                  </a:moveTo>
                  <a:lnTo>
                    <a:pt x="0" y="336"/>
                  </a:lnTo>
                  <a:lnTo>
                    <a:pt x="1040" y="1812"/>
                  </a:lnTo>
                  <a:lnTo>
                    <a:pt x="1073" y="1"/>
                  </a:lnTo>
                  <a:close/>
                </a:path>
              </a:pathLst>
            </a:custGeom>
            <a:solidFill>
              <a:srgbClr val="2E353A"/>
            </a:solidFill>
            <a:ln w="10900"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46"/>
            <p:cNvSpPr/>
            <p:nvPr/>
          </p:nvSpPr>
          <p:spPr>
            <a:xfrm>
              <a:off x="7244450" y="3272050"/>
              <a:ext cx="71275" cy="88875"/>
            </a:xfrm>
            <a:custGeom>
              <a:avLst/>
              <a:gdLst/>
              <a:ahLst/>
              <a:cxnLst/>
              <a:rect l="l" t="t" r="r" b="b"/>
              <a:pathLst>
                <a:path w="2851" h="3555" extrusionOk="0">
                  <a:moveTo>
                    <a:pt x="1040" y="0"/>
                  </a:moveTo>
                  <a:lnTo>
                    <a:pt x="805" y="34"/>
                  </a:lnTo>
                  <a:lnTo>
                    <a:pt x="604" y="101"/>
                  </a:lnTo>
                  <a:lnTo>
                    <a:pt x="269" y="403"/>
                  </a:lnTo>
                  <a:lnTo>
                    <a:pt x="68" y="772"/>
                  </a:lnTo>
                  <a:lnTo>
                    <a:pt x="1" y="1207"/>
                  </a:lnTo>
                  <a:lnTo>
                    <a:pt x="68" y="1442"/>
                  </a:lnTo>
                  <a:lnTo>
                    <a:pt x="705" y="3555"/>
                  </a:lnTo>
                  <a:lnTo>
                    <a:pt x="2851" y="2918"/>
                  </a:lnTo>
                  <a:lnTo>
                    <a:pt x="2214" y="805"/>
                  </a:lnTo>
                  <a:lnTo>
                    <a:pt x="2113" y="570"/>
                  </a:lnTo>
                  <a:lnTo>
                    <a:pt x="1845" y="235"/>
                  </a:lnTo>
                  <a:lnTo>
                    <a:pt x="1476" y="34"/>
                  </a:lnTo>
                  <a:lnTo>
                    <a:pt x="1040" y="0"/>
                  </a:lnTo>
                  <a:close/>
                </a:path>
              </a:pathLst>
            </a:custGeom>
            <a:solidFill>
              <a:srgbClr val="FFFFFF"/>
            </a:solidFill>
            <a:ln w="10900"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46"/>
            <p:cNvSpPr/>
            <p:nvPr/>
          </p:nvSpPr>
          <p:spPr>
            <a:xfrm>
              <a:off x="7244450" y="3272050"/>
              <a:ext cx="62900" cy="61225"/>
            </a:xfrm>
            <a:custGeom>
              <a:avLst/>
              <a:gdLst/>
              <a:ahLst/>
              <a:cxnLst/>
              <a:rect l="l" t="t" r="r" b="b"/>
              <a:pathLst>
                <a:path w="2516" h="2449" extrusionOk="0">
                  <a:moveTo>
                    <a:pt x="1040" y="0"/>
                  </a:moveTo>
                  <a:lnTo>
                    <a:pt x="805" y="34"/>
                  </a:lnTo>
                  <a:lnTo>
                    <a:pt x="604" y="101"/>
                  </a:lnTo>
                  <a:lnTo>
                    <a:pt x="269" y="403"/>
                  </a:lnTo>
                  <a:lnTo>
                    <a:pt x="68" y="772"/>
                  </a:lnTo>
                  <a:lnTo>
                    <a:pt x="1" y="1207"/>
                  </a:lnTo>
                  <a:lnTo>
                    <a:pt x="68" y="1442"/>
                  </a:lnTo>
                  <a:lnTo>
                    <a:pt x="370" y="2448"/>
                  </a:lnTo>
                  <a:lnTo>
                    <a:pt x="2516" y="1811"/>
                  </a:lnTo>
                  <a:lnTo>
                    <a:pt x="2214" y="805"/>
                  </a:lnTo>
                  <a:lnTo>
                    <a:pt x="2113" y="570"/>
                  </a:lnTo>
                  <a:lnTo>
                    <a:pt x="1845" y="235"/>
                  </a:lnTo>
                  <a:lnTo>
                    <a:pt x="1476" y="34"/>
                  </a:lnTo>
                  <a:lnTo>
                    <a:pt x="1040" y="0"/>
                  </a:lnTo>
                  <a:close/>
                </a:path>
              </a:pathLst>
            </a:custGeom>
            <a:solidFill>
              <a:srgbClr val="2E353A"/>
            </a:solidFill>
            <a:ln w="10900"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19" name="Google Shape;2219;p46"/>
          <p:cNvSpPr txBox="1">
            <a:spLocks noGrp="1"/>
          </p:cNvSpPr>
          <p:nvPr>
            <p:ph type="title" idx="2"/>
          </p:nvPr>
        </p:nvSpPr>
        <p:spPr>
          <a:xfrm>
            <a:off x="720000" y="1622338"/>
            <a:ext cx="879000" cy="737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5</a:t>
            </a:r>
            <a:endParaRPr/>
          </a:p>
        </p:txBody>
      </p:sp>
    </p:spTree>
    <p:extLst>
      <p:ext uri="{BB962C8B-B14F-4D97-AF65-F5344CB8AC3E}">
        <p14:creationId xmlns:p14="http://schemas.microsoft.com/office/powerpoint/2010/main" val="2917132798"/>
      </p:ext>
    </p:extLst>
  </p:cSld>
  <p:clrMapOvr>
    <a:masterClrMapping/>
  </p:clrMapOvr>
  <mc:AlternateContent xmlns:mc="http://schemas.openxmlformats.org/markup-compatibility/2006">
    <mc:Choice xmlns:p14="http://schemas.microsoft.com/office/powerpoint/2010/main" Requires="p14">
      <p:transition spd="slow" p14:dur="2000" advTm="2000"/>
    </mc:Choice>
    <mc:Fallback>
      <p:transition spd="slow" advTm="2000"/>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223"/>
        <p:cNvGrpSpPr/>
        <p:nvPr/>
      </p:nvGrpSpPr>
      <p:grpSpPr>
        <a:xfrm>
          <a:off x="0" y="0"/>
          <a:ext cx="0" cy="0"/>
          <a:chOff x="0" y="0"/>
          <a:chExt cx="0" cy="0"/>
        </a:xfrm>
      </p:grpSpPr>
      <p:sp>
        <p:nvSpPr>
          <p:cNvPr id="2224" name="Google Shape;2224;p47"/>
          <p:cNvSpPr txBox="1">
            <a:spLocks noGrp="1"/>
          </p:cNvSpPr>
          <p:nvPr>
            <p:ph type="subTitle" idx="1"/>
          </p:nvPr>
        </p:nvSpPr>
        <p:spPr>
          <a:xfrm>
            <a:off x="3549525" y="1601350"/>
            <a:ext cx="2346000" cy="28815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Clr>
                <a:srgbClr val="000000"/>
              </a:buClr>
              <a:buSzPts val="1200"/>
              <a:buChar char="●"/>
            </a:pPr>
            <a:r>
              <a:rPr lang="en-GB" sz="1200">
                <a:solidFill>
                  <a:srgbClr val="000000"/>
                </a:solidFill>
              </a:rPr>
              <a:t>Bag of words:</a:t>
            </a:r>
            <a:br>
              <a:rPr lang="en-GB" sz="1200">
                <a:solidFill>
                  <a:srgbClr val="000000"/>
                </a:solidFill>
              </a:rPr>
            </a:br>
            <a:r>
              <a:rPr lang="en-GB" sz="1200">
                <a:solidFill>
                  <a:srgbClr val="000000"/>
                </a:solidFill>
              </a:rPr>
              <a:t>Order not taken into consideration.</a:t>
            </a:r>
            <a:br>
              <a:rPr lang="en-GB" sz="1200">
                <a:solidFill>
                  <a:srgbClr val="000000"/>
                </a:solidFill>
              </a:rPr>
            </a:br>
            <a:r>
              <a:rPr lang="en-GB" sz="1200">
                <a:solidFill>
                  <a:srgbClr val="000000"/>
                </a:solidFill>
              </a:rPr>
              <a:t>Bigram/Trigrams too expensive</a:t>
            </a:r>
            <a:endParaRPr sz="1200">
              <a:solidFill>
                <a:srgbClr val="000000"/>
              </a:solidFill>
            </a:endParaRPr>
          </a:p>
          <a:p>
            <a:pPr marL="457200" lvl="0" indent="-304800" algn="l" rtl="0">
              <a:spcBef>
                <a:spcPts val="0"/>
              </a:spcBef>
              <a:spcAft>
                <a:spcPts val="0"/>
              </a:spcAft>
              <a:buClr>
                <a:srgbClr val="000000"/>
              </a:buClr>
              <a:buSzPts val="1200"/>
              <a:buChar char="●"/>
            </a:pPr>
            <a:r>
              <a:rPr lang="en-GB" sz="1200">
                <a:solidFill>
                  <a:srgbClr val="000000"/>
                </a:solidFill>
              </a:rPr>
              <a:t>RNN:</a:t>
            </a:r>
            <a:br>
              <a:rPr lang="en-GB" sz="1200">
                <a:solidFill>
                  <a:srgbClr val="000000"/>
                </a:solidFill>
              </a:rPr>
            </a:br>
            <a:r>
              <a:rPr lang="en-GB" sz="1200">
                <a:solidFill>
                  <a:srgbClr val="000000"/>
                </a:solidFill>
              </a:rPr>
              <a:t>Vanishing &amp; exploding gradient</a:t>
            </a:r>
            <a:endParaRPr sz="1200">
              <a:solidFill>
                <a:srgbClr val="000000"/>
              </a:solidFill>
            </a:endParaRPr>
          </a:p>
          <a:p>
            <a:pPr marL="457200" lvl="0" indent="-304800" algn="l" rtl="0">
              <a:spcBef>
                <a:spcPts val="0"/>
              </a:spcBef>
              <a:spcAft>
                <a:spcPts val="0"/>
              </a:spcAft>
              <a:buClr>
                <a:srgbClr val="000000"/>
              </a:buClr>
              <a:buSzPts val="1200"/>
              <a:buChar char="●"/>
            </a:pPr>
            <a:r>
              <a:rPr lang="en-GB" sz="1200">
                <a:solidFill>
                  <a:srgbClr val="000000"/>
                </a:solidFill>
              </a:rPr>
              <a:t>LSTM:</a:t>
            </a:r>
            <a:br>
              <a:rPr lang="en-GB" sz="1200">
                <a:solidFill>
                  <a:srgbClr val="000000"/>
                </a:solidFill>
              </a:rPr>
            </a:br>
            <a:r>
              <a:rPr lang="en-GB" sz="1200">
                <a:solidFill>
                  <a:srgbClr val="000000"/>
                </a:solidFill>
              </a:rPr>
              <a:t>Difficult to train &amp; transfer learning never worked</a:t>
            </a:r>
            <a:endParaRPr sz="1200">
              <a:solidFill>
                <a:srgbClr val="000000"/>
              </a:solidFill>
            </a:endParaRPr>
          </a:p>
          <a:p>
            <a:pPr marL="457200" lvl="0" indent="-304800" algn="l" rtl="0">
              <a:spcBef>
                <a:spcPts val="0"/>
              </a:spcBef>
              <a:spcAft>
                <a:spcPts val="0"/>
              </a:spcAft>
              <a:buClr>
                <a:srgbClr val="000000"/>
              </a:buClr>
              <a:buSzPts val="1200"/>
              <a:buChar char="●"/>
            </a:pPr>
            <a:r>
              <a:rPr lang="en-GB" sz="1200">
                <a:solidFill>
                  <a:srgbClr val="000000"/>
                </a:solidFill>
              </a:rPr>
              <a:t>Transformers:</a:t>
            </a:r>
            <a:br>
              <a:rPr lang="en-GB" sz="1200">
                <a:solidFill>
                  <a:srgbClr val="000000"/>
                </a:solidFill>
              </a:rPr>
            </a:br>
            <a:r>
              <a:rPr lang="en-GB" sz="1200">
                <a:solidFill>
                  <a:srgbClr val="000000"/>
                </a:solidFill>
              </a:rPr>
              <a:t>Unsupervised text</a:t>
            </a:r>
            <a:endParaRPr sz="1200">
              <a:solidFill>
                <a:srgbClr val="000000"/>
              </a:solidFill>
            </a:endParaRPr>
          </a:p>
          <a:p>
            <a:pPr marL="0" lvl="0" indent="0" algn="l" rtl="0">
              <a:spcBef>
                <a:spcPts val="0"/>
              </a:spcBef>
              <a:spcAft>
                <a:spcPts val="0"/>
              </a:spcAft>
              <a:buNone/>
            </a:pPr>
            <a:endParaRPr sz="1200">
              <a:solidFill>
                <a:srgbClr val="000000"/>
              </a:solidFill>
            </a:endParaRPr>
          </a:p>
          <a:p>
            <a:pPr marL="457200" lvl="0" indent="0" algn="l" rtl="0">
              <a:spcBef>
                <a:spcPts val="0"/>
              </a:spcBef>
              <a:spcAft>
                <a:spcPts val="0"/>
              </a:spcAft>
              <a:buNone/>
            </a:pPr>
            <a:endParaRPr sz="1100" i="1">
              <a:solidFill>
                <a:srgbClr val="000000"/>
              </a:solidFill>
            </a:endParaRPr>
          </a:p>
          <a:p>
            <a:pPr marL="457200" lvl="0" indent="0" algn="l" rtl="0">
              <a:spcBef>
                <a:spcPts val="0"/>
              </a:spcBef>
              <a:spcAft>
                <a:spcPts val="0"/>
              </a:spcAft>
              <a:buNone/>
            </a:pPr>
            <a:endParaRPr sz="1100">
              <a:solidFill>
                <a:srgbClr val="000000"/>
              </a:solidFill>
            </a:endParaRPr>
          </a:p>
          <a:p>
            <a:pPr marL="0" lvl="0" indent="0" algn="l" rtl="0">
              <a:spcBef>
                <a:spcPts val="0"/>
              </a:spcBef>
              <a:spcAft>
                <a:spcPts val="0"/>
              </a:spcAft>
              <a:buNone/>
            </a:pPr>
            <a:endParaRPr sz="1200"/>
          </a:p>
        </p:txBody>
      </p:sp>
      <p:grpSp>
        <p:nvGrpSpPr>
          <p:cNvPr id="2225" name="Google Shape;2225;p47"/>
          <p:cNvGrpSpPr/>
          <p:nvPr/>
        </p:nvGrpSpPr>
        <p:grpSpPr>
          <a:xfrm>
            <a:off x="7324388" y="691435"/>
            <a:ext cx="195503" cy="216800"/>
            <a:chOff x="2600586" y="-942975"/>
            <a:chExt cx="279251" cy="280502"/>
          </a:xfrm>
        </p:grpSpPr>
        <p:sp>
          <p:nvSpPr>
            <p:cNvPr id="2226" name="Google Shape;2226;p47"/>
            <p:cNvSpPr/>
            <p:nvPr/>
          </p:nvSpPr>
          <p:spPr>
            <a:xfrm>
              <a:off x="2733301" y="-942975"/>
              <a:ext cx="15084" cy="91473"/>
            </a:xfrm>
            <a:custGeom>
              <a:avLst/>
              <a:gdLst/>
              <a:ahLst/>
              <a:cxnLst/>
              <a:rect l="l" t="t" r="r" b="b"/>
              <a:pathLst>
                <a:path w="263" h="1595" extrusionOk="0">
                  <a:moveTo>
                    <a:pt x="1" y="0"/>
                  </a:moveTo>
                  <a:lnTo>
                    <a:pt x="1" y="1594"/>
                  </a:lnTo>
                  <a:lnTo>
                    <a:pt x="263" y="1594"/>
                  </a:lnTo>
                  <a:lnTo>
                    <a:pt x="263" y="0"/>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47"/>
            <p:cNvSpPr/>
            <p:nvPr/>
          </p:nvSpPr>
          <p:spPr>
            <a:xfrm>
              <a:off x="2733301" y="-753947"/>
              <a:ext cx="15084" cy="91473"/>
            </a:xfrm>
            <a:custGeom>
              <a:avLst/>
              <a:gdLst/>
              <a:ahLst/>
              <a:cxnLst/>
              <a:rect l="l" t="t" r="r" b="b"/>
              <a:pathLst>
                <a:path w="263" h="1595" extrusionOk="0">
                  <a:moveTo>
                    <a:pt x="1" y="1"/>
                  </a:moveTo>
                  <a:lnTo>
                    <a:pt x="1" y="1594"/>
                  </a:lnTo>
                  <a:lnTo>
                    <a:pt x="263" y="1594"/>
                  </a:lnTo>
                  <a:lnTo>
                    <a:pt x="263"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47"/>
            <p:cNvSpPr/>
            <p:nvPr/>
          </p:nvSpPr>
          <p:spPr>
            <a:xfrm>
              <a:off x="2789679" y="-811527"/>
              <a:ext cx="90158" cy="16345"/>
            </a:xfrm>
            <a:custGeom>
              <a:avLst/>
              <a:gdLst/>
              <a:ahLst/>
              <a:cxnLst/>
              <a:rect l="l" t="t" r="r" b="b"/>
              <a:pathLst>
                <a:path w="1572" h="285" extrusionOk="0">
                  <a:moveTo>
                    <a:pt x="0" y="1"/>
                  </a:moveTo>
                  <a:lnTo>
                    <a:pt x="0" y="284"/>
                  </a:lnTo>
                  <a:lnTo>
                    <a:pt x="1572" y="284"/>
                  </a:lnTo>
                  <a:lnTo>
                    <a:pt x="1572"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47"/>
            <p:cNvSpPr/>
            <p:nvPr/>
          </p:nvSpPr>
          <p:spPr>
            <a:xfrm>
              <a:off x="2600586" y="-811527"/>
              <a:ext cx="90215" cy="16345"/>
            </a:xfrm>
            <a:custGeom>
              <a:avLst/>
              <a:gdLst/>
              <a:ahLst/>
              <a:cxnLst/>
              <a:rect l="l" t="t" r="r" b="b"/>
              <a:pathLst>
                <a:path w="1573" h="285" extrusionOk="0">
                  <a:moveTo>
                    <a:pt x="1" y="1"/>
                  </a:moveTo>
                  <a:lnTo>
                    <a:pt x="1" y="284"/>
                  </a:lnTo>
                  <a:lnTo>
                    <a:pt x="1573" y="284"/>
                  </a:lnTo>
                  <a:lnTo>
                    <a:pt x="1573"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30" name="Google Shape;2230;p47"/>
          <p:cNvGrpSpPr/>
          <p:nvPr/>
        </p:nvGrpSpPr>
        <p:grpSpPr>
          <a:xfrm>
            <a:off x="5815142" y="1382967"/>
            <a:ext cx="157837" cy="175025"/>
            <a:chOff x="2600577" y="-942975"/>
            <a:chExt cx="225449" cy="226452"/>
          </a:xfrm>
        </p:grpSpPr>
        <p:sp>
          <p:nvSpPr>
            <p:cNvPr id="2231" name="Google Shape;2231;p47"/>
            <p:cNvSpPr/>
            <p:nvPr/>
          </p:nvSpPr>
          <p:spPr>
            <a:xfrm>
              <a:off x="2707723" y="-942975"/>
              <a:ext cx="12178" cy="73849"/>
            </a:xfrm>
            <a:custGeom>
              <a:avLst/>
              <a:gdLst/>
              <a:ahLst/>
              <a:cxnLst/>
              <a:rect l="l" t="t" r="r" b="b"/>
              <a:pathLst>
                <a:path w="263" h="1595" extrusionOk="0">
                  <a:moveTo>
                    <a:pt x="1" y="0"/>
                  </a:moveTo>
                  <a:lnTo>
                    <a:pt x="1" y="1594"/>
                  </a:lnTo>
                  <a:lnTo>
                    <a:pt x="263" y="1594"/>
                  </a:lnTo>
                  <a:lnTo>
                    <a:pt x="263" y="0"/>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47"/>
            <p:cNvSpPr/>
            <p:nvPr/>
          </p:nvSpPr>
          <p:spPr>
            <a:xfrm>
              <a:off x="2707723" y="-790372"/>
              <a:ext cx="12178" cy="73848"/>
            </a:xfrm>
            <a:custGeom>
              <a:avLst/>
              <a:gdLst/>
              <a:ahLst/>
              <a:cxnLst/>
              <a:rect l="l" t="t" r="r" b="b"/>
              <a:pathLst>
                <a:path w="263" h="1595" extrusionOk="0">
                  <a:moveTo>
                    <a:pt x="1" y="1"/>
                  </a:moveTo>
                  <a:lnTo>
                    <a:pt x="1" y="1594"/>
                  </a:lnTo>
                  <a:lnTo>
                    <a:pt x="263" y="1594"/>
                  </a:lnTo>
                  <a:lnTo>
                    <a:pt x="263"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47"/>
            <p:cNvSpPr/>
            <p:nvPr/>
          </p:nvSpPr>
          <p:spPr>
            <a:xfrm>
              <a:off x="2753239" y="-836856"/>
              <a:ext cx="72788" cy="13195"/>
            </a:xfrm>
            <a:custGeom>
              <a:avLst/>
              <a:gdLst/>
              <a:ahLst/>
              <a:cxnLst/>
              <a:rect l="l" t="t" r="r" b="b"/>
              <a:pathLst>
                <a:path w="1572" h="285" extrusionOk="0">
                  <a:moveTo>
                    <a:pt x="0" y="1"/>
                  </a:moveTo>
                  <a:lnTo>
                    <a:pt x="0" y="284"/>
                  </a:lnTo>
                  <a:lnTo>
                    <a:pt x="1572" y="284"/>
                  </a:lnTo>
                  <a:lnTo>
                    <a:pt x="1572"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47"/>
            <p:cNvSpPr/>
            <p:nvPr/>
          </p:nvSpPr>
          <p:spPr>
            <a:xfrm>
              <a:off x="2600577" y="-836856"/>
              <a:ext cx="72834" cy="13195"/>
            </a:xfrm>
            <a:custGeom>
              <a:avLst/>
              <a:gdLst/>
              <a:ahLst/>
              <a:cxnLst/>
              <a:rect l="l" t="t" r="r" b="b"/>
              <a:pathLst>
                <a:path w="1573" h="285" extrusionOk="0">
                  <a:moveTo>
                    <a:pt x="1" y="1"/>
                  </a:moveTo>
                  <a:lnTo>
                    <a:pt x="1" y="284"/>
                  </a:lnTo>
                  <a:lnTo>
                    <a:pt x="1573" y="284"/>
                  </a:lnTo>
                  <a:lnTo>
                    <a:pt x="1573"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35" name="Google Shape;2235;p47"/>
          <p:cNvGrpSpPr/>
          <p:nvPr/>
        </p:nvGrpSpPr>
        <p:grpSpPr>
          <a:xfrm>
            <a:off x="6006357" y="4010978"/>
            <a:ext cx="157837" cy="175025"/>
            <a:chOff x="2600577" y="-942975"/>
            <a:chExt cx="225449" cy="226452"/>
          </a:xfrm>
        </p:grpSpPr>
        <p:sp>
          <p:nvSpPr>
            <p:cNvPr id="2236" name="Google Shape;2236;p47"/>
            <p:cNvSpPr/>
            <p:nvPr/>
          </p:nvSpPr>
          <p:spPr>
            <a:xfrm>
              <a:off x="2707723" y="-942975"/>
              <a:ext cx="12178" cy="73849"/>
            </a:xfrm>
            <a:custGeom>
              <a:avLst/>
              <a:gdLst/>
              <a:ahLst/>
              <a:cxnLst/>
              <a:rect l="l" t="t" r="r" b="b"/>
              <a:pathLst>
                <a:path w="263" h="1595" extrusionOk="0">
                  <a:moveTo>
                    <a:pt x="1" y="0"/>
                  </a:moveTo>
                  <a:lnTo>
                    <a:pt x="1" y="1594"/>
                  </a:lnTo>
                  <a:lnTo>
                    <a:pt x="263" y="1594"/>
                  </a:lnTo>
                  <a:lnTo>
                    <a:pt x="263" y="0"/>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47"/>
            <p:cNvSpPr/>
            <p:nvPr/>
          </p:nvSpPr>
          <p:spPr>
            <a:xfrm>
              <a:off x="2707723" y="-790372"/>
              <a:ext cx="12178" cy="73848"/>
            </a:xfrm>
            <a:custGeom>
              <a:avLst/>
              <a:gdLst/>
              <a:ahLst/>
              <a:cxnLst/>
              <a:rect l="l" t="t" r="r" b="b"/>
              <a:pathLst>
                <a:path w="263" h="1595" extrusionOk="0">
                  <a:moveTo>
                    <a:pt x="1" y="1"/>
                  </a:moveTo>
                  <a:lnTo>
                    <a:pt x="1" y="1594"/>
                  </a:lnTo>
                  <a:lnTo>
                    <a:pt x="263" y="1594"/>
                  </a:lnTo>
                  <a:lnTo>
                    <a:pt x="263"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47"/>
            <p:cNvSpPr/>
            <p:nvPr/>
          </p:nvSpPr>
          <p:spPr>
            <a:xfrm>
              <a:off x="2753239" y="-836856"/>
              <a:ext cx="72788" cy="13195"/>
            </a:xfrm>
            <a:custGeom>
              <a:avLst/>
              <a:gdLst/>
              <a:ahLst/>
              <a:cxnLst/>
              <a:rect l="l" t="t" r="r" b="b"/>
              <a:pathLst>
                <a:path w="1572" h="285" extrusionOk="0">
                  <a:moveTo>
                    <a:pt x="0" y="1"/>
                  </a:moveTo>
                  <a:lnTo>
                    <a:pt x="0" y="284"/>
                  </a:lnTo>
                  <a:lnTo>
                    <a:pt x="1572" y="284"/>
                  </a:lnTo>
                  <a:lnTo>
                    <a:pt x="1572"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47"/>
            <p:cNvSpPr/>
            <p:nvPr/>
          </p:nvSpPr>
          <p:spPr>
            <a:xfrm>
              <a:off x="2600577" y="-836856"/>
              <a:ext cx="72834" cy="13195"/>
            </a:xfrm>
            <a:custGeom>
              <a:avLst/>
              <a:gdLst/>
              <a:ahLst/>
              <a:cxnLst/>
              <a:rect l="l" t="t" r="r" b="b"/>
              <a:pathLst>
                <a:path w="1573" h="285" extrusionOk="0">
                  <a:moveTo>
                    <a:pt x="1" y="1"/>
                  </a:moveTo>
                  <a:lnTo>
                    <a:pt x="1" y="284"/>
                  </a:lnTo>
                  <a:lnTo>
                    <a:pt x="1573" y="284"/>
                  </a:lnTo>
                  <a:lnTo>
                    <a:pt x="1573"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40" name="Google Shape;2240;p47"/>
          <p:cNvGrpSpPr/>
          <p:nvPr/>
        </p:nvGrpSpPr>
        <p:grpSpPr>
          <a:xfrm>
            <a:off x="8817931" y="3221825"/>
            <a:ext cx="157837" cy="175025"/>
            <a:chOff x="2600577" y="-942975"/>
            <a:chExt cx="225449" cy="226452"/>
          </a:xfrm>
        </p:grpSpPr>
        <p:sp>
          <p:nvSpPr>
            <p:cNvPr id="2241" name="Google Shape;2241;p47"/>
            <p:cNvSpPr/>
            <p:nvPr/>
          </p:nvSpPr>
          <p:spPr>
            <a:xfrm>
              <a:off x="2707723" y="-942975"/>
              <a:ext cx="12178" cy="73849"/>
            </a:xfrm>
            <a:custGeom>
              <a:avLst/>
              <a:gdLst/>
              <a:ahLst/>
              <a:cxnLst/>
              <a:rect l="l" t="t" r="r" b="b"/>
              <a:pathLst>
                <a:path w="263" h="1595" extrusionOk="0">
                  <a:moveTo>
                    <a:pt x="1" y="0"/>
                  </a:moveTo>
                  <a:lnTo>
                    <a:pt x="1" y="1594"/>
                  </a:lnTo>
                  <a:lnTo>
                    <a:pt x="263" y="1594"/>
                  </a:lnTo>
                  <a:lnTo>
                    <a:pt x="263" y="0"/>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47"/>
            <p:cNvSpPr/>
            <p:nvPr/>
          </p:nvSpPr>
          <p:spPr>
            <a:xfrm>
              <a:off x="2707723" y="-790372"/>
              <a:ext cx="12178" cy="73848"/>
            </a:xfrm>
            <a:custGeom>
              <a:avLst/>
              <a:gdLst/>
              <a:ahLst/>
              <a:cxnLst/>
              <a:rect l="l" t="t" r="r" b="b"/>
              <a:pathLst>
                <a:path w="263" h="1595" extrusionOk="0">
                  <a:moveTo>
                    <a:pt x="1" y="1"/>
                  </a:moveTo>
                  <a:lnTo>
                    <a:pt x="1" y="1594"/>
                  </a:lnTo>
                  <a:lnTo>
                    <a:pt x="263" y="1594"/>
                  </a:lnTo>
                  <a:lnTo>
                    <a:pt x="263"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47"/>
            <p:cNvSpPr/>
            <p:nvPr/>
          </p:nvSpPr>
          <p:spPr>
            <a:xfrm>
              <a:off x="2753239" y="-836856"/>
              <a:ext cx="72788" cy="13195"/>
            </a:xfrm>
            <a:custGeom>
              <a:avLst/>
              <a:gdLst/>
              <a:ahLst/>
              <a:cxnLst/>
              <a:rect l="l" t="t" r="r" b="b"/>
              <a:pathLst>
                <a:path w="1572" h="285" extrusionOk="0">
                  <a:moveTo>
                    <a:pt x="0" y="1"/>
                  </a:moveTo>
                  <a:lnTo>
                    <a:pt x="0" y="284"/>
                  </a:lnTo>
                  <a:lnTo>
                    <a:pt x="1572" y="284"/>
                  </a:lnTo>
                  <a:lnTo>
                    <a:pt x="1572"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47"/>
            <p:cNvSpPr/>
            <p:nvPr/>
          </p:nvSpPr>
          <p:spPr>
            <a:xfrm>
              <a:off x="2600577" y="-836856"/>
              <a:ext cx="72834" cy="13195"/>
            </a:xfrm>
            <a:custGeom>
              <a:avLst/>
              <a:gdLst/>
              <a:ahLst/>
              <a:cxnLst/>
              <a:rect l="l" t="t" r="r" b="b"/>
              <a:pathLst>
                <a:path w="1573" h="285" extrusionOk="0">
                  <a:moveTo>
                    <a:pt x="1" y="1"/>
                  </a:moveTo>
                  <a:lnTo>
                    <a:pt x="1" y="284"/>
                  </a:lnTo>
                  <a:lnTo>
                    <a:pt x="1573" y="284"/>
                  </a:lnTo>
                  <a:lnTo>
                    <a:pt x="1573"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45" name="Google Shape;2245;p47"/>
          <p:cNvSpPr/>
          <p:nvPr/>
        </p:nvSpPr>
        <p:spPr>
          <a:xfrm rot="1019727">
            <a:off x="8250993" y="3760750"/>
            <a:ext cx="716930" cy="740740"/>
          </a:xfrm>
          <a:custGeom>
            <a:avLst/>
            <a:gdLst/>
            <a:ahLst/>
            <a:cxnLst/>
            <a:rect l="l" t="t" r="r" b="b"/>
            <a:pathLst>
              <a:path w="45930" h="43598" extrusionOk="0">
                <a:moveTo>
                  <a:pt x="27755" y="0"/>
                </a:moveTo>
                <a:lnTo>
                  <a:pt x="25171" y="206"/>
                </a:lnTo>
                <a:lnTo>
                  <a:pt x="22611" y="663"/>
                </a:lnTo>
                <a:lnTo>
                  <a:pt x="20073" y="1372"/>
                </a:lnTo>
                <a:lnTo>
                  <a:pt x="17581" y="2287"/>
                </a:lnTo>
                <a:lnTo>
                  <a:pt x="15204" y="3407"/>
                </a:lnTo>
                <a:lnTo>
                  <a:pt x="12940" y="4687"/>
                </a:lnTo>
                <a:lnTo>
                  <a:pt x="10837" y="6150"/>
                </a:lnTo>
                <a:lnTo>
                  <a:pt x="8940" y="7728"/>
                </a:lnTo>
                <a:lnTo>
                  <a:pt x="8071" y="8574"/>
                </a:lnTo>
                <a:lnTo>
                  <a:pt x="7408" y="9259"/>
                </a:lnTo>
                <a:lnTo>
                  <a:pt x="6173" y="10700"/>
                </a:lnTo>
                <a:lnTo>
                  <a:pt x="5602" y="11431"/>
                </a:lnTo>
                <a:lnTo>
                  <a:pt x="4710" y="12689"/>
                </a:lnTo>
                <a:lnTo>
                  <a:pt x="3110" y="15524"/>
                </a:lnTo>
                <a:lnTo>
                  <a:pt x="1761" y="18656"/>
                </a:lnTo>
                <a:lnTo>
                  <a:pt x="732" y="22016"/>
                </a:lnTo>
                <a:lnTo>
                  <a:pt x="389" y="23731"/>
                </a:lnTo>
                <a:lnTo>
                  <a:pt x="206" y="24897"/>
                </a:lnTo>
                <a:lnTo>
                  <a:pt x="1" y="27252"/>
                </a:lnTo>
                <a:lnTo>
                  <a:pt x="23" y="29584"/>
                </a:lnTo>
                <a:lnTo>
                  <a:pt x="321" y="31847"/>
                </a:lnTo>
                <a:lnTo>
                  <a:pt x="869" y="34019"/>
                </a:lnTo>
                <a:lnTo>
                  <a:pt x="1738" y="36076"/>
                </a:lnTo>
                <a:lnTo>
                  <a:pt x="2927" y="37974"/>
                </a:lnTo>
                <a:lnTo>
                  <a:pt x="4436" y="39666"/>
                </a:lnTo>
                <a:lnTo>
                  <a:pt x="5350" y="40420"/>
                </a:lnTo>
                <a:lnTo>
                  <a:pt x="5853" y="40786"/>
                </a:lnTo>
                <a:lnTo>
                  <a:pt x="6905" y="41449"/>
                </a:lnTo>
                <a:lnTo>
                  <a:pt x="8551" y="42272"/>
                </a:lnTo>
                <a:lnTo>
                  <a:pt x="10860" y="43049"/>
                </a:lnTo>
                <a:lnTo>
                  <a:pt x="13283" y="43461"/>
                </a:lnTo>
                <a:lnTo>
                  <a:pt x="15775" y="43598"/>
                </a:lnTo>
                <a:lnTo>
                  <a:pt x="18290" y="43484"/>
                </a:lnTo>
                <a:lnTo>
                  <a:pt x="20759" y="43163"/>
                </a:lnTo>
                <a:lnTo>
                  <a:pt x="23160" y="42683"/>
                </a:lnTo>
                <a:lnTo>
                  <a:pt x="24326" y="42386"/>
                </a:lnTo>
                <a:lnTo>
                  <a:pt x="25537" y="42066"/>
                </a:lnTo>
                <a:lnTo>
                  <a:pt x="27915" y="41266"/>
                </a:lnTo>
                <a:lnTo>
                  <a:pt x="29081" y="40832"/>
                </a:lnTo>
                <a:lnTo>
                  <a:pt x="30224" y="40329"/>
                </a:lnTo>
                <a:lnTo>
                  <a:pt x="32464" y="39208"/>
                </a:lnTo>
                <a:lnTo>
                  <a:pt x="34613" y="37905"/>
                </a:lnTo>
                <a:lnTo>
                  <a:pt x="36625" y="36419"/>
                </a:lnTo>
                <a:lnTo>
                  <a:pt x="38500" y="34773"/>
                </a:lnTo>
                <a:lnTo>
                  <a:pt x="40215" y="32967"/>
                </a:lnTo>
                <a:lnTo>
                  <a:pt x="41746" y="31001"/>
                </a:lnTo>
                <a:lnTo>
                  <a:pt x="43072" y="28898"/>
                </a:lnTo>
                <a:lnTo>
                  <a:pt x="43644" y="27778"/>
                </a:lnTo>
                <a:lnTo>
                  <a:pt x="44192" y="26657"/>
                </a:lnTo>
                <a:lnTo>
                  <a:pt x="45015" y="24303"/>
                </a:lnTo>
                <a:lnTo>
                  <a:pt x="45610" y="21856"/>
                </a:lnTo>
                <a:lnTo>
                  <a:pt x="45907" y="19364"/>
                </a:lnTo>
                <a:lnTo>
                  <a:pt x="45930" y="16872"/>
                </a:lnTo>
                <a:lnTo>
                  <a:pt x="45656" y="14381"/>
                </a:lnTo>
                <a:lnTo>
                  <a:pt x="45061" y="11980"/>
                </a:lnTo>
                <a:lnTo>
                  <a:pt x="44192" y="9648"/>
                </a:lnTo>
                <a:lnTo>
                  <a:pt x="43621" y="8528"/>
                </a:lnTo>
                <a:lnTo>
                  <a:pt x="43278" y="7911"/>
                </a:lnTo>
                <a:lnTo>
                  <a:pt x="42501" y="6745"/>
                </a:lnTo>
                <a:lnTo>
                  <a:pt x="41701" y="5693"/>
                </a:lnTo>
                <a:lnTo>
                  <a:pt x="40809" y="4733"/>
                </a:lnTo>
                <a:lnTo>
                  <a:pt x="39391" y="3453"/>
                </a:lnTo>
                <a:lnTo>
                  <a:pt x="37334" y="2104"/>
                </a:lnTo>
                <a:lnTo>
                  <a:pt x="35093" y="1098"/>
                </a:lnTo>
                <a:lnTo>
                  <a:pt x="32739" y="412"/>
                </a:lnTo>
                <a:lnTo>
                  <a:pt x="30270" y="46"/>
                </a:lnTo>
                <a:lnTo>
                  <a:pt x="277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46" name="Google Shape;2246;p47"/>
          <p:cNvGrpSpPr/>
          <p:nvPr/>
        </p:nvGrpSpPr>
        <p:grpSpPr>
          <a:xfrm>
            <a:off x="6273159" y="1551866"/>
            <a:ext cx="2639972" cy="2168699"/>
            <a:chOff x="4705525" y="1038800"/>
            <a:chExt cx="3770850" cy="2805925"/>
          </a:xfrm>
        </p:grpSpPr>
        <p:sp>
          <p:nvSpPr>
            <p:cNvPr id="2247" name="Google Shape;2247;p47"/>
            <p:cNvSpPr/>
            <p:nvPr/>
          </p:nvSpPr>
          <p:spPr>
            <a:xfrm>
              <a:off x="4705525" y="1038800"/>
              <a:ext cx="3770850" cy="2805925"/>
            </a:xfrm>
            <a:custGeom>
              <a:avLst/>
              <a:gdLst/>
              <a:ahLst/>
              <a:cxnLst/>
              <a:rect l="l" t="t" r="r" b="b"/>
              <a:pathLst>
                <a:path w="150834" h="112237" extrusionOk="0">
                  <a:moveTo>
                    <a:pt x="100333" y="1"/>
                  </a:moveTo>
                  <a:lnTo>
                    <a:pt x="95403" y="34"/>
                  </a:lnTo>
                  <a:lnTo>
                    <a:pt x="90474" y="235"/>
                  </a:lnTo>
                  <a:lnTo>
                    <a:pt x="83096" y="906"/>
                  </a:lnTo>
                  <a:lnTo>
                    <a:pt x="73372" y="2180"/>
                  </a:lnTo>
                  <a:lnTo>
                    <a:pt x="68677" y="2918"/>
                  </a:lnTo>
                  <a:lnTo>
                    <a:pt x="62440" y="3890"/>
                  </a:lnTo>
                  <a:lnTo>
                    <a:pt x="53218" y="5534"/>
                  </a:lnTo>
                  <a:lnTo>
                    <a:pt x="47149" y="6808"/>
                  </a:lnTo>
                  <a:lnTo>
                    <a:pt x="41146" y="8350"/>
                  </a:lnTo>
                  <a:lnTo>
                    <a:pt x="35278" y="10228"/>
                  </a:lnTo>
                  <a:lnTo>
                    <a:pt x="29477" y="12509"/>
                  </a:lnTo>
                  <a:lnTo>
                    <a:pt x="23809" y="15258"/>
                  </a:lnTo>
                  <a:lnTo>
                    <a:pt x="20993" y="16868"/>
                  </a:lnTo>
                  <a:lnTo>
                    <a:pt x="19215" y="17974"/>
                  </a:lnTo>
                  <a:lnTo>
                    <a:pt x="15896" y="20456"/>
                  </a:lnTo>
                  <a:lnTo>
                    <a:pt x="12811" y="23273"/>
                  </a:lnTo>
                  <a:lnTo>
                    <a:pt x="9994" y="26358"/>
                  </a:lnTo>
                  <a:lnTo>
                    <a:pt x="8753" y="28034"/>
                  </a:lnTo>
                  <a:lnTo>
                    <a:pt x="7512" y="29711"/>
                  </a:lnTo>
                  <a:lnTo>
                    <a:pt x="5299" y="33400"/>
                  </a:lnTo>
                  <a:lnTo>
                    <a:pt x="3388" y="37390"/>
                  </a:lnTo>
                  <a:lnTo>
                    <a:pt x="1812" y="41548"/>
                  </a:lnTo>
                  <a:lnTo>
                    <a:pt x="705" y="45841"/>
                  </a:lnTo>
                  <a:lnTo>
                    <a:pt x="101" y="50234"/>
                  </a:lnTo>
                  <a:lnTo>
                    <a:pt x="1" y="54559"/>
                  </a:lnTo>
                  <a:lnTo>
                    <a:pt x="370" y="57779"/>
                  </a:lnTo>
                  <a:lnTo>
                    <a:pt x="806" y="59858"/>
                  </a:lnTo>
                  <a:lnTo>
                    <a:pt x="1107" y="60897"/>
                  </a:lnTo>
                  <a:lnTo>
                    <a:pt x="1644" y="62607"/>
                  </a:lnTo>
                  <a:lnTo>
                    <a:pt x="3086" y="65726"/>
                  </a:lnTo>
                  <a:lnTo>
                    <a:pt x="4863" y="68476"/>
                  </a:lnTo>
                  <a:lnTo>
                    <a:pt x="7009" y="70890"/>
                  </a:lnTo>
                  <a:lnTo>
                    <a:pt x="9424" y="72969"/>
                  </a:lnTo>
                  <a:lnTo>
                    <a:pt x="12073" y="74780"/>
                  </a:lnTo>
                  <a:lnTo>
                    <a:pt x="14957" y="76356"/>
                  </a:lnTo>
                  <a:lnTo>
                    <a:pt x="18008" y="77664"/>
                  </a:lnTo>
                  <a:lnTo>
                    <a:pt x="21227" y="78770"/>
                  </a:lnTo>
                  <a:lnTo>
                    <a:pt x="24514" y="79709"/>
                  </a:lnTo>
                  <a:lnTo>
                    <a:pt x="29577" y="80816"/>
                  </a:lnTo>
                  <a:lnTo>
                    <a:pt x="39738" y="82392"/>
                  </a:lnTo>
                  <a:lnTo>
                    <a:pt x="45975" y="83163"/>
                  </a:lnTo>
                  <a:lnTo>
                    <a:pt x="48054" y="83499"/>
                  </a:lnTo>
                  <a:lnTo>
                    <a:pt x="52179" y="84672"/>
                  </a:lnTo>
                  <a:lnTo>
                    <a:pt x="56270" y="86315"/>
                  </a:lnTo>
                  <a:lnTo>
                    <a:pt x="60327" y="88361"/>
                  </a:lnTo>
                  <a:lnTo>
                    <a:pt x="66263" y="91815"/>
                  </a:lnTo>
                  <a:lnTo>
                    <a:pt x="73841" y="96577"/>
                  </a:lnTo>
                  <a:lnTo>
                    <a:pt x="77429" y="98723"/>
                  </a:lnTo>
                  <a:lnTo>
                    <a:pt x="79844" y="100098"/>
                  </a:lnTo>
                  <a:lnTo>
                    <a:pt x="85209" y="103049"/>
                  </a:lnTo>
                  <a:lnTo>
                    <a:pt x="91044" y="105966"/>
                  </a:lnTo>
                  <a:lnTo>
                    <a:pt x="97214" y="108615"/>
                  </a:lnTo>
                  <a:lnTo>
                    <a:pt x="101942" y="110258"/>
                  </a:lnTo>
                  <a:lnTo>
                    <a:pt x="105128" y="111097"/>
                  </a:lnTo>
                  <a:lnTo>
                    <a:pt x="108280" y="111767"/>
                  </a:lnTo>
                  <a:lnTo>
                    <a:pt x="111432" y="112136"/>
                  </a:lnTo>
                  <a:lnTo>
                    <a:pt x="114551" y="112237"/>
                  </a:lnTo>
                  <a:lnTo>
                    <a:pt x="117569" y="112036"/>
                  </a:lnTo>
                  <a:lnTo>
                    <a:pt x="120520" y="111465"/>
                  </a:lnTo>
                  <a:lnTo>
                    <a:pt x="123370" y="110493"/>
                  </a:lnTo>
                  <a:lnTo>
                    <a:pt x="124745" y="109856"/>
                  </a:lnTo>
                  <a:lnTo>
                    <a:pt x="125851" y="109252"/>
                  </a:lnTo>
                  <a:lnTo>
                    <a:pt x="127964" y="107944"/>
                  </a:lnTo>
                  <a:lnTo>
                    <a:pt x="129976" y="106402"/>
                  </a:lnTo>
                  <a:lnTo>
                    <a:pt x="131854" y="104725"/>
                  </a:lnTo>
                  <a:lnTo>
                    <a:pt x="133631" y="102914"/>
                  </a:lnTo>
                  <a:lnTo>
                    <a:pt x="135274" y="100970"/>
                  </a:lnTo>
                  <a:lnTo>
                    <a:pt x="137555" y="97851"/>
                  </a:lnTo>
                  <a:lnTo>
                    <a:pt x="140237" y="93357"/>
                  </a:lnTo>
                  <a:lnTo>
                    <a:pt x="142551" y="88663"/>
                  </a:lnTo>
                  <a:lnTo>
                    <a:pt x="144530" y="83868"/>
                  </a:lnTo>
                  <a:lnTo>
                    <a:pt x="146206" y="79106"/>
                  </a:lnTo>
                  <a:lnTo>
                    <a:pt x="146910" y="76826"/>
                  </a:lnTo>
                  <a:lnTo>
                    <a:pt x="147950" y="73204"/>
                  </a:lnTo>
                  <a:lnTo>
                    <a:pt x="149224" y="67604"/>
                  </a:lnTo>
                  <a:lnTo>
                    <a:pt x="149861" y="63781"/>
                  </a:lnTo>
                  <a:lnTo>
                    <a:pt x="150364" y="59958"/>
                  </a:lnTo>
                  <a:lnTo>
                    <a:pt x="150700" y="56102"/>
                  </a:lnTo>
                  <a:lnTo>
                    <a:pt x="150834" y="52212"/>
                  </a:lnTo>
                  <a:lnTo>
                    <a:pt x="150800" y="48356"/>
                  </a:lnTo>
                  <a:lnTo>
                    <a:pt x="150532" y="44499"/>
                  </a:lnTo>
                  <a:lnTo>
                    <a:pt x="150029" y="40710"/>
                  </a:lnTo>
                  <a:lnTo>
                    <a:pt x="149325" y="36954"/>
                  </a:lnTo>
                  <a:lnTo>
                    <a:pt x="148352" y="33266"/>
                  </a:lnTo>
                  <a:lnTo>
                    <a:pt x="147112" y="29644"/>
                  </a:lnTo>
                  <a:lnTo>
                    <a:pt x="145636" y="26157"/>
                  </a:lnTo>
                  <a:lnTo>
                    <a:pt x="143859" y="22736"/>
                  </a:lnTo>
                  <a:lnTo>
                    <a:pt x="141813" y="19483"/>
                  </a:lnTo>
                  <a:lnTo>
                    <a:pt x="140673" y="17907"/>
                  </a:lnTo>
                  <a:lnTo>
                    <a:pt x="139030" y="15828"/>
                  </a:lnTo>
                  <a:lnTo>
                    <a:pt x="135543" y="12207"/>
                  </a:lnTo>
                  <a:lnTo>
                    <a:pt x="131787" y="9122"/>
                  </a:lnTo>
                  <a:lnTo>
                    <a:pt x="127763" y="6540"/>
                  </a:lnTo>
                  <a:lnTo>
                    <a:pt x="123571" y="4461"/>
                  </a:lnTo>
                  <a:lnTo>
                    <a:pt x="119178" y="2851"/>
                  </a:lnTo>
                  <a:lnTo>
                    <a:pt x="114651" y="1610"/>
                  </a:lnTo>
                  <a:lnTo>
                    <a:pt x="109957" y="772"/>
                  </a:lnTo>
                  <a:lnTo>
                    <a:pt x="105195" y="235"/>
                  </a:lnTo>
                  <a:lnTo>
                    <a:pt x="100333" y="1"/>
                  </a:lnTo>
                  <a:close/>
                </a:path>
              </a:pathLst>
            </a:custGeom>
            <a:solidFill>
              <a:srgbClr val="6ED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47"/>
            <p:cNvSpPr/>
            <p:nvPr/>
          </p:nvSpPr>
          <p:spPr>
            <a:xfrm>
              <a:off x="4705525" y="1038800"/>
              <a:ext cx="3770850" cy="2805925"/>
            </a:xfrm>
            <a:custGeom>
              <a:avLst/>
              <a:gdLst/>
              <a:ahLst/>
              <a:cxnLst/>
              <a:rect l="l" t="t" r="r" b="b"/>
              <a:pathLst>
                <a:path w="150834" h="112237" extrusionOk="0">
                  <a:moveTo>
                    <a:pt x="100333" y="1"/>
                  </a:moveTo>
                  <a:lnTo>
                    <a:pt x="95403" y="34"/>
                  </a:lnTo>
                  <a:lnTo>
                    <a:pt x="90474" y="235"/>
                  </a:lnTo>
                  <a:lnTo>
                    <a:pt x="83096" y="906"/>
                  </a:lnTo>
                  <a:lnTo>
                    <a:pt x="73372" y="2180"/>
                  </a:lnTo>
                  <a:lnTo>
                    <a:pt x="68677" y="2918"/>
                  </a:lnTo>
                  <a:lnTo>
                    <a:pt x="62440" y="3890"/>
                  </a:lnTo>
                  <a:lnTo>
                    <a:pt x="53218" y="5534"/>
                  </a:lnTo>
                  <a:lnTo>
                    <a:pt x="47149" y="6808"/>
                  </a:lnTo>
                  <a:lnTo>
                    <a:pt x="41146" y="8350"/>
                  </a:lnTo>
                  <a:lnTo>
                    <a:pt x="35278" y="10228"/>
                  </a:lnTo>
                  <a:lnTo>
                    <a:pt x="29477" y="12509"/>
                  </a:lnTo>
                  <a:lnTo>
                    <a:pt x="23809" y="15258"/>
                  </a:lnTo>
                  <a:lnTo>
                    <a:pt x="20993" y="16868"/>
                  </a:lnTo>
                  <a:lnTo>
                    <a:pt x="19215" y="17974"/>
                  </a:lnTo>
                  <a:lnTo>
                    <a:pt x="15896" y="20456"/>
                  </a:lnTo>
                  <a:lnTo>
                    <a:pt x="12811" y="23273"/>
                  </a:lnTo>
                  <a:lnTo>
                    <a:pt x="9994" y="26358"/>
                  </a:lnTo>
                  <a:lnTo>
                    <a:pt x="8753" y="28034"/>
                  </a:lnTo>
                  <a:lnTo>
                    <a:pt x="7512" y="29711"/>
                  </a:lnTo>
                  <a:lnTo>
                    <a:pt x="5299" y="33400"/>
                  </a:lnTo>
                  <a:lnTo>
                    <a:pt x="3388" y="37390"/>
                  </a:lnTo>
                  <a:lnTo>
                    <a:pt x="1812" y="41548"/>
                  </a:lnTo>
                  <a:lnTo>
                    <a:pt x="705" y="45841"/>
                  </a:lnTo>
                  <a:lnTo>
                    <a:pt x="101" y="50234"/>
                  </a:lnTo>
                  <a:lnTo>
                    <a:pt x="1" y="54559"/>
                  </a:lnTo>
                  <a:lnTo>
                    <a:pt x="370" y="57779"/>
                  </a:lnTo>
                  <a:lnTo>
                    <a:pt x="806" y="59858"/>
                  </a:lnTo>
                  <a:lnTo>
                    <a:pt x="1107" y="60897"/>
                  </a:lnTo>
                  <a:lnTo>
                    <a:pt x="1644" y="62607"/>
                  </a:lnTo>
                  <a:lnTo>
                    <a:pt x="3086" y="65726"/>
                  </a:lnTo>
                  <a:lnTo>
                    <a:pt x="4863" y="68476"/>
                  </a:lnTo>
                  <a:lnTo>
                    <a:pt x="7009" y="70890"/>
                  </a:lnTo>
                  <a:lnTo>
                    <a:pt x="9424" y="72969"/>
                  </a:lnTo>
                  <a:lnTo>
                    <a:pt x="12073" y="74780"/>
                  </a:lnTo>
                  <a:lnTo>
                    <a:pt x="14957" y="76356"/>
                  </a:lnTo>
                  <a:lnTo>
                    <a:pt x="18008" y="77664"/>
                  </a:lnTo>
                  <a:lnTo>
                    <a:pt x="21227" y="78770"/>
                  </a:lnTo>
                  <a:lnTo>
                    <a:pt x="24514" y="79709"/>
                  </a:lnTo>
                  <a:lnTo>
                    <a:pt x="29577" y="80816"/>
                  </a:lnTo>
                  <a:lnTo>
                    <a:pt x="39738" y="82392"/>
                  </a:lnTo>
                  <a:lnTo>
                    <a:pt x="45975" y="83163"/>
                  </a:lnTo>
                  <a:lnTo>
                    <a:pt x="48054" y="83499"/>
                  </a:lnTo>
                  <a:lnTo>
                    <a:pt x="52179" y="84672"/>
                  </a:lnTo>
                  <a:lnTo>
                    <a:pt x="56270" y="86315"/>
                  </a:lnTo>
                  <a:lnTo>
                    <a:pt x="60327" y="88361"/>
                  </a:lnTo>
                  <a:lnTo>
                    <a:pt x="66263" y="91815"/>
                  </a:lnTo>
                  <a:lnTo>
                    <a:pt x="73841" y="96577"/>
                  </a:lnTo>
                  <a:lnTo>
                    <a:pt x="77429" y="98723"/>
                  </a:lnTo>
                  <a:lnTo>
                    <a:pt x="79844" y="100098"/>
                  </a:lnTo>
                  <a:lnTo>
                    <a:pt x="85209" y="103049"/>
                  </a:lnTo>
                  <a:lnTo>
                    <a:pt x="91044" y="105966"/>
                  </a:lnTo>
                  <a:lnTo>
                    <a:pt x="97214" y="108615"/>
                  </a:lnTo>
                  <a:lnTo>
                    <a:pt x="101942" y="110258"/>
                  </a:lnTo>
                  <a:lnTo>
                    <a:pt x="105128" y="111097"/>
                  </a:lnTo>
                  <a:lnTo>
                    <a:pt x="108280" y="111767"/>
                  </a:lnTo>
                  <a:lnTo>
                    <a:pt x="111432" y="112136"/>
                  </a:lnTo>
                  <a:lnTo>
                    <a:pt x="114551" y="112237"/>
                  </a:lnTo>
                  <a:lnTo>
                    <a:pt x="117569" y="112036"/>
                  </a:lnTo>
                  <a:lnTo>
                    <a:pt x="120520" y="111465"/>
                  </a:lnTo>
                  <a:lnTo>
                    <a:pt x="123370" y="110493"/>
                  </a:lnTo>
                  <a:lnTo>
                    <a:pt x="124745" y="109856"/>
                  </a:lnTo>
                  <a:lnTo>
                    <a:pt x="125851" y="109252"/>
                  </a:lnTo>
                  <a:lnTo>
                    <a:pt x="127964" y="107944"/>
                  </a:lnTo>
                  <a:lnTo>
                    <a:pt x="129976" y="106402"/>
                  </a:lnTo>
                  <a:lnTo>
                    <a:pt x="131854" y="104725"/>
                  </a:lnTo>
                  <a:lnTo>
                    <a:pt x="133631" y="102914"/>
                  </a:lnTo>
                  <a:lnTo>
                    <a:pt x="135274" y="100970"/>
                  </a:lnTo>
                  <a:lnTo>
                    <a:pt x="137555" y="97851"/>
                  </a:lnTo>
                  <a:lnTo>
                    <a:pt x="140237" y="93357"/>
                  </a:lnTo>
                  <a:lnTo>
                    <a:pt x="142551" y="88663"/>
                  </a:lnTo>
                  <a:lnTo>
                    <a:pt x="144530" y="83868"/>
                  </a:lnTo>
                  <a:lnTo>
                    <a:pt x="146206" y="79106"/>
                  </a:lnTo>
                  <a:lnTo>
                    <a:pt x="146910" y="76826"/>
                  </a:lnTo>
                  <a:lnTo>
                    <a:pt x="147950" y="73204"/>
                  </a:lnTo>
                  <a:lnTo>
                    <a:pt x="149224" y="67604"/>
                  </a:lnTo>
                  <a:lnTo>
                    <a:pt x="149861" y="63781"/>
                  </a:lnTo>
                  <a:lnTo>
                    <a:pt x="150364" y="59958"/>
                  </a:lnTo>
                  <a:lnTo>
                    <a:pt x="150700" y="56102"/>
                  </a:lnTo>
                  <a:lnTo>
                    <a:pt x="150834" y="52212"/>
                  </a:lnTo>
                  <a:lnTo>
                    <a:pt x="150800" y="48356"/>
                  </a:lnTo>
                  <a:lnTo>
                    <a:pt x="150532" y="44499"/>
                  </a:lnTo>
                  <a:lnTo>
                    <a:pt x="150029" y="40710"/>
                  </a:lnTo>
                  <a:lnTo>
                    <a:pt x="149325" y="36954"/>
                  </a:lnTo>
                  <a:lnTo>
                    <a:pt x="148352" y="33266"/>
                  </a:lnTo>
                  <a:lnTo>
                    <a:pt x="147112" y="29644"/>
                  </a:lnTo>
                  <a:lnTo>
                    <a:pt x="145636" y="26157"/>
                  </a:lnTo>
                  <a:lnTo>
                    <a:pt x="143859" y="22736"/>
                  </a:lnTo>
                  <a:lnTo>
                    <a:pt x="141813" y="19483"/>
                  </a:lnTo>
                  <a:lnTo>
                    <a:pt x="140673" y="17907"/>
                  </a:lnTo>
                  <a:lnTo>
                    <a:pt x="139030" y="15828"/>
                  </a:lnTo>
                  <a:lnTo>
                    <a:pt x="135543" y="12207"/>
                  </a:lnTo>
                  <a:lnTo>
                    <a:pt x="131787" y="9122"/>
                  </a:lnTo>
                  <a:lnTo>
                    <a:pt x="127763" y="6540"/>
                  </a:lnTo>
                  <a:lnTo>
                    <a:pt x="123571" y="4461"/>
                  </a:lnTo>
                  <a:lnTo>
                    <a:pt x="119178" y="2851"/>
                  </a:lnTo>
                  <a:lnTo>
                    <a:pt x="114651" y="1610"/>
                  </a:lnTo>
                  <a:lnTo>
                    <a:pt x="109957" y="772"/>
                  </a:lnTo>
                  <a:lnTo>
                    <a:pt x="105195" y="235"/>
                  </a:lnTo>
                  <a:lnTo>
                    <a:pt x="1003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47"/>
            <p:cNvSpPr/>
            <p:nvPr/>
          </p:nvSpPr>
          <p:spPr>
            <a:xfrm>
              <a:off x="4921825" y="1061425"/>
              <a:ext cx="1898000" cy="2407725"/>
            </a:xfrm>
            <a:custGeom>
              <a:avLst/>
              <a:gdLst/>
              <a:ahLst/>
              <a:cxnLst/>
              <a:rect l="l" t="t" r="r" b="b"/>
              <a:pathLst>
                <a:path w="75920" h="96309" extrusionOk="0">
                  <a:moveTo>
                    <a:pt x="0" y="1"/>
                  </a:moveTo>
                  <a:lnTo>
                    <a:pt x="0" y="96309"/>
                  </a:lnTo>
                  <a:lnTo>
                    <a:pt x="75920" y="96309"/>
                  </a:lnTo>
                  <a:lnTo>
                    <a:pt x="75920" y="1"/>
                  </a:lnTo>
                  <a:close/>
                </a:path>
              </a:pathLst>
            </a:custGeom>
            <a:solidFill>
              <a:schemeClr val="lt2"/>
            </a:solidFill>
            <a:ln w="75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47"/>
            <p:cNvSpPr/>
            <p:nvPr/>
          </p:nvSpPr>
          <p:spPr>
            <a:xfrm>
              <a:off x="4921825" y="1061425"/>
              <a:ext cx="1898000" cy="143400"/>
            </a:xfrm>
            <a:custGeom>
              <a:avLst/>
              <a:gdLst/>
              <a:ahLst/>
              <a:cxnLst/>
              <a:rect l="l" t="t" r="r" b="b"/>
              <a:pathLst>
                <a:path w="75920" h="5736" extrusionOk="0">
                  <a:moveTo>
                    <a:pt x="0" y="1"/>
                  </a:moveTo>
                  <a:lnTo>
                    <a:pt x="0" y="5735"/>
                  </a:lnTo>
                  <a:lnTo>
                    <a:pt x="75920" y="5735"/>
                  </a:lnTo>
                  <a:lnTo>
                    <a:pt x="75920" y="1"/>
                  </a:lnTo>
                  <a:close/>
                </a:path>
              </a:pathLst>
            </a:custGeom>
            <a:solidFill>
              <a:schemeClr val="dk2"/>
            </a:solidFill>
            <a:ln w="75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47"/>
            <p:cNvSpPr/>
            <p:nvPr/>
          </p:nvSpPr>
          <p:spPr>
            <a:xfrm>
              <a:off x="4976325" y="2740625"/>
              <a:ext cx="320250" cy="680750"/>
            </a:xfrm>
            <a:custGeom>
              <a:avLst/>
              <a:gdLst/>
              <a:ahLst/>
              <a:cxnLst/>
              <a:rect l="l" t="t" r="r" b="b"/>
              <a:pathLst>
                <a:path w="12810" h="27230" extrusionOk="0">
                  <a:moveTo>
                    <a:pt x="0" y="0"/>
                  </a:moveTo>
                  <a:lnTo>
                    <a:pt x="0" y="27229"/>
                  </a:lnTo>
                  <a:lnTo>
                    <a:pt x="12810" y="27229"/>
                  </a:lnTo>
                  <a:lnTo>
                    <a:pt x="12810" y="0"/>
                  </a:lnTo>
                  <a:close/>
                </a:path>
              </a:pathLst>
            </a:custGeom>
            <a:solidFill>
              <a:srgbClr val="6ED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47"/>
            <p:cNvSpPr/>
            <p:nvPr/>
          </p:nvSpPr>
          <p:spPr>
            <a:xfrm>
              <a:off x="4976325" y="2740625"/>
              <a:ext cx="320250" cy="680750"/>
            </a:xfrm>
            <a:custGeom>
              <a:avLst/>
              <a:gdLst/>
              <a:ahLst/>
              <a:cxnLst/>
              <a:rect l="l" t="t" r="r" b="b"/>
              <a:pathLst>
                <a:path w="12810" h="27230" extrusionOk="0">
                  <a:moveTo>
                    <a:pt x="0" y="0"/>
                  </a:moveTo>
                  <a:lnTo>
                    <a:pt x="0" y="27229"/>
                  </a:lnTo>
                  <a:lnTo>
                    <a:pt x="12810" y="27229"/>
                  </a:lnTo>
                  <a:lnTo>
                    <a:pt x="1281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47"/>
            <p:cNvSpPr/>
            <p:nvPr/>
          </p:nvSpPr>
          <p:spPr>
            <a:xfrm>
              <a:off x="5325900" y="2740625"/>
              <a:ext cx="321100" cy="680750"/>
            </a:xfrm>
            <a:custGeom>
              <a:avLst/>
              <a:gdLst/>
              <a:ahLst/>
              <a:cxnLst/>
              <a:rect l="l" t="t" r="r" b="b"/>
              <a:pathLst>
                <a:path w="12844" h="27230" extrusionOk="0">
                  <a:moveTo>
                    <a:pt x="0" y="0"/>
                  </a:moveTo>
                  <a:lnTo>
                    <a:pt x="0" y="27229"/>
                  </a:lnTo>
                  <a:lnTo>
                    <a:pt x="12844" y="27229"/>
                  </a:lnTo>
                  <a:lnTo>
                    <a:pt x="12844" y="0"/>
                  </a:lnTo>
                  <a:close/>
                </a:path>
              </a:pathLst>
            </a:custGeom>
            <a:solidFill>
              <a:srgbClr val="6ED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47"/>
            <p:cNvSpPr/>
            <p:nvPr/>
          </p:nvSpPr>
          <p:spPr>
            <a:xfrm>
              <a:off x="5325900" y="2740625"/>
              <a:ext cx="321100" cy="680750"/>
            </a:xfrm>
            <a:custGeom>
              <a:avLst/>
              <a:gdLst/>
              <a:ahLst/>
              <a:cxnLst/>
              <a:rect l="l" t="t" r="r" b="b"/>
              <a:pathLst>
                <a:path w="12844" h="27230" extrusionOk="0">
                  <a:moveTo>
                    <a:pt x="0" y="0"/>
                  </a:moveTo>
                  <a:lnTo>
                    <a:pt x="0" y="27229"/>
                  </a:lnTo>
                  <a:lnTo>
                    <a:pt x="12844" y="27229"/>
                  </a:lnTo>
                  <a:lnTo>
                    <a:pt x="1284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47"/>
            <p:cNvSpPr/>
            <p:nvPr/>
          </p:nvSpPr>
          <p:spPr>
            <a:xfrm>
              <a:off x="5697275" y="2740625"/>
              <a:ext cx="321125" cy="680750"/>
            </a:xfrm>
            <a:custGeom>
              <a:avLst/>
              <a:gdLst/>
              <a:ahLst/>
              <a:cxnLst/>
              <a:rect l="l" t="t" r="r" b="b"/>
              <a:pathLst>
                <a:path w="12845" h="27230" extrusionOk="0">
                  <a:moveTo>
                    <a:pt x="1" y="0"/>
                  </a:moveTo>
                  <a:lnTo>
                    <a:pt x="1" y="27229"/>
                  </a:lnTo>
                  <a:lnTo>
                    <a:pt x="12844" y="27229"/>
                  </a:lnTo>
                  <a:lnTo>
                    <a:pt x="12844" y="0"/>
                  </a:lnTo>
                  <a:close/>
                </a:path>
              </a:pathLst>
            </a:custGeom>
            <a:solidFill>
              <a:srgbClr val="6ED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47"/>
            <p:cNvSpPr/>
            <p:nvPr/>
          </p:nvSpPr>
          <p:spPr>
            <a:xfrm>
              <a:off x="5697275" y="2740625"/>
              <a:ext cx="321125" cy="680750"/>
            </a:xfrm>
            <a:custGeom>
              <a:avLst/>
              <a:gdLst/>
              <a:ahLst/>
              <a:cxnLst/>
              <a:rect l="l" t="t" r="r" b="b"/>
              <a:pathLst>
                <a:path w="12845" h="27230" extrusionOk="0">
                  <a:moveTo>
                    <a:pt x="1" y="0"/>
                  </a:moveTo>
                  <a:lnTo>
                    <a:pt x="1" y="27229"/>
                  </a:lnTo>
                  <a:lnTo>
                    <a:pt x="12844" y="27229"/>
                  </a:lnTo>
                  <a:lnTo>
                    <a:pt x="1284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47"/>
            <p:cNvSpPr/>
            <p:nvPr/>
          </p:nvSpPr>
          <p:spPr>
            <a:xfrm>
              <a:off x="6069500" y="2740625"/>
              <a:ext cx="321100" cy="680750"/>
            </a:xfrm>
            <a:custGeom>
              <a:avLst/>
              <a:gdLst/>
              <a:ahLst/>
              <a:cxnLst/>
              <a:rect l="l" t="t" r="r" b="b"/>
              <a:pathLst>
                <a:path w="12844" h="27230" extrusionOk="0">
                  <a:moveTo>
                    <a:pt x="1" y="0"/>
                  </a:moveTo>
                  <a:lnTo>
                    <a:pt x="1" y="27229"/>
                  </a:lnTo>
                  <a:lnTo>
                    <a:pt x="12844" y="27229"/>
                  </a:lnTo>
                  <a:lnTo>
                    <a:pt x="12844" y="0"/>
                  </a:lnTo>
                  <a:close/>
                </a:path>
              </a:pathLst>
            </a:custGeom>
            <a:solidFill>
              <a:srgbClr val="6ED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47"/>
            <p:cNvSpPr/>
            <p:nvPr/>
          </p:nvSpPr>
          <p:spPr>
            <a:xfrm>
              <a:off x="6069500" y="2740625"/>
              <a:ext cx="321100" cy="680750"/>
            </a:xfrm>
            <a:custGeom>
              <a:avLst/>
              <a:gdLst/>
              <a:ahLst/>
              <a:cxnLst/>
              <a:rect l="l" t="t" r="r" b="b"/>
              <a:pathLst>
                <a:path w="12844" h="27230" extrusionOk="0">
                  <a:moveTo>
                    <a:pt x="1" y="0"/>
                  </a:moveTo>
                  <a:lnTo>
                    <a:pt x="1" y="27229"/>
                  </a:lnTo>
                  <a:lnTo>
                    <a:pt x="12844" y="27229"/>
                  </a:lnTo>
                  <a:lnTo>
                    <a:pt x="1284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47"/>
            <p:cNvSpPr/>
            <p:nvPr/>
          </p:nvSpPr>
          <p:spPr>
            <a:xfrm>
              <a:off x="6450100" y="2740625"/>
              <a:ext cx="321100" cy="680750"/>
            </a:xfrm>
            <a:custGeom>
              <a:avLst/>
              <a:gdLst/>
              <a:ahLst/>
              <a:cxnLst/>
              <a:rect l="l" t="t" r="r" b="b"/>
              <a:pathLst>
                <a:path w="12844" h="27230" extrusionOk="0">
                  <a:moveTo>
                    <a:pt x="1" y="0"/>
                  </a:moveTo>
                  <a:lnTo>
                    <a:pt x="1" y="27229"/>
                  </a:lnTo>
                  <a:lnTo>
                    <a:pt x="12844" y="27229"/>
                  </a:lnTo>
                  <a:lnTo>
                    <a:pt x="12844" y="0"/>
                  </a:lnTo>
                  <a:close/>
                </a:path>
              </a:pathLst>
            </a:custGeom>
            <a:solidFill>
              <a:srgbClr val="FFFFFF"/>
            </a:solidFill>
            <a:ln w="75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47"/>
            <p:cNvSpPr/>
            <p:nvPr/>
          </p:nvSpPr>
          <p:spPr>
            <a:xfrm>
              <a:off x="4976325" y="1117600"/>
              <a:ext cx="1789850" cy="165175"/>
            </a:xfrm>
            <a:custGeom>
              <a:avLst/>
              <a:gdLst/>
              <a:ahLst/>
              <a:cxnLst/>
              <a:rect l="l" t="t" r="r" b="b"/>
              <a:pathLst>
                <a:path w="71594" h="6607" extrusionOk="0">
                  <a:moveTo>
                    <a:pt x="0" y="1"/>
                  </a:moveTo>
                  <a:lnTo>
                    <a:pt x="0" y="6607"/>
                  </a:lnTo>
                  <a:lnTo>
                    <a:pt x="71594" y="6607"/>
                  </a:lnTo>
                  <a:lnTo>
                    <a:pt x="71594" y="1"/>
                  </a:lnTo>
                  <a:close/>
                </a:path>
              </a:pathLst>
            </a:custGeom>
            <a:solidFill>
              <a:srgbClr val="6ED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47"/>
            <p:cNvSpPr/>
            <p:nvPr/>
          </p:nvSpPr>
          <p:spPr>
            <a:xfrm>
              <a:off x="4976325" y="1117600"/>
              <a:ext cx="1789850" cy="165175"/>
            </a:xfrm>
            <a:custGeom>
              <a:avLst/>
              <a:gdLst/>
              <a:ahLst/>
              <a:cxnLst/>
              <a:rect l="l" t="t" r="r" b="b"/>
              <a:pathLst>
                <a:path w="71594" h="6607" extrusionOk="0">
                  <a:moveTo>
                    <a:pt x="0" y="1"/>
                  </a:moveTo>
                  <a:lnTo>
                    <a:pt x="0" y="6607"/>
                  </a:lnTo>
                  <a:lnTo>
                    <a:pt x="71594" y="6607"/>
                  </a:lnTo>
                  <a:lnTo>
                    <a:pt x="7159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47"/>
            <p:cNvSpPr/>
            <p:nvPr/>
          </p:nvSpPr>
          <p:spPr>
            <a:xfrm>
              <a:off x="5008175" y="1149450"/>
              <a:ext cx="1732850" cy="73800"/>
            </a:xfrm>
            <a:custGeom>
              <a:avLst/>
              <a:gdLst/>
              <a:ahLst/>
              <a:cxnLst/>
              <a:rect l="l" t="t" r="r" b="b"/>
              <a:pathLst>
                <a:path w="69314" h="2952" extrusionOk="0">
                  <a:moveTo>
                    <a:pt x="0" y="1"/>
                  </a:moveTo>
                  <a:lnTo>
                    <a:pt x="0" y="2952"/>
                  </a:lnTo>
                  <a:lnTo>
                    <a:pt x="69314" y="2952"/>
                  </a:lnTo>
                  <a:lnTo>
                    <a:pt x="693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47"/>
            <p:cNvSpPr/>
            <p:nvPr/>
          </p:nvSpPr>
          <p:spPr>
            <a:xfrm>
              <a:off x="6544825" y="1149450"/>
              <a:ext cx="196200" cy="73800"/>
            </a:xfrm>
            <a:custGeom>
              <a:avLst/>
              <a:gdLst/>
              <a:ahLst/>
              <a:cxnLst/>
              <a:rect l="l" t="t" r="r" b="b"/>
              <a:pathLst>
                <a:path w="7848" h="2952" extrusionOk="0">
                  <a:moveTo>
                    <a:pt x="1" y="1"/>
                  </a:moveTo>
                  <a:lnTo>
                    <a:pt x="1" y="2952"/>
                  </a:lnTo>
                  <a:lnTo>
                    <a:pt x="7848" y="2952"/>
                  </a:lnTo>
                  <a:lnTo>
                    <a:pt x="7848" y="1"/>
                  </a:lnTo>
                  <a:close/>
                </a:path>
              </a:pathLst>
            </a:custGeom>
            <a:solidFill>
              <a:schemeClr val="dk2"/>
            </a:solidFill>
            <a:ln w="75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47"/>
            <p:cNvSpPr/>
            <p:nvPr/>
          </p:nvSpPr>
          <p:spPr>
            <a:xfrm>
              <a:off x="5392125" y="1402650"/>
              <a:ext cx="394050" cy="28525"/>
            </a:xfrm>
            <a:custGeom>
              <a:avLst/>
              <a:gdLst/>
              <a:ahLst/>
              <a:cxnLst/>
              <a:rect l="l" t="t" r="r" b="b"/>
              <a:pathLst>
                <a:path w="15762" h="1141" extrusionOk="0">
                  <a:moveTo>
                    <a:pt x="571" y="0"/>
                  </a:moveTo>
                  <a:lnTo>
                    <a:pt x="302" y="34"/>
                  </a:lnTo>
                  <a:lnTo>
                    <a:pt x="1" y="335"/>
                  </a:lnTo>
                  <a:lnTo>
                    <a:pt x="1" y="771"/>
                  </a:lnTo>
                  <a:lnTo>
                    <a:pt x="302" y="1107"/>
                  </a:lnTo>
                  <a:lnTo>
                    <a:pt x="571" y="1140"/>
                  </a:lnTo>
                  <a:lnTo>
                    <a:pt x="15225" y="1140"/>
                  </a:lnTo>
                  <a:lnTo>
                    <a:pt x="15493" y="1107"/>
                  </a:lnTo>
                  <a:lnTo>
                    <a:pt x="15761" y="771"/>
                  </a:lnTo>
                  <a:lnTo>
                    <a:pt x="15761" y="335"/>
                  </a:lnTo>
                  <a:lnTo>
                    <a:pt x="15493" y="34"/>
                  </a:lnTo>
                  <a:lnTo>
                    <a:pt x="152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47"/>
            <p:cNvSpPr/>
            <p:nvPr/>
          </p:nvSpPr>
          <p:spPr>
            <a:xfrm>
              <a:off x="5391300" y="1501550"/>
              <a:ext cx="394025" cy="27700"/>
            </a:xfrm>
            <a:custGeom>
              <a:avLst/>
              <a:gdLst/>
              <a:ahLst/>
              <a:cxnLst/>
              <a:rect l="l" t="t" r="r" b="b"/>
              <a:pathLst>
                <a:path w="15761" h="1108" extrusionOk="0">
                  <a:moveTo>
                    <a:pt x="302" y="1"/>
                  </a:moveTo>
                  <a:lnTo>
                    <a:pt x="0" y="336"/>
                  </a:lnTo>
                  <a:lnTo>
                    <a:pt x="0" y="772"/>
                  </a:lnTo>
                  <a:lnTo>
                    <a:pt x="302" y="1108"/>
                  </a:lnTo>
                  <a:lnTo>
                    <a:pt x="15258" y="1108"/>
                  </a:lnTo>
                  <a:lnTo>
                    <a:pt x="15492" y="1074"/>
                  </a:lnTo>
                  <a:lnTo>
                    <a:pt x="15761" y="739"/>
                  </a:lnTo>
                  <a:lnTo>
                    <a:pt x="15761" y="336"/>
                  </a:lnTo>
                  <a:lnTo>
                    <a:pt x="15492" y="35"/>
                  </a:lnTo>
                  <a:lnTo>
                    <a:pt x="1525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47"/>
            <p:cNvSpPr/>
            <p:nvPr/>
          </p:nvSpPr>
          <p:spPr>
            <a:xfrm>
              <a:off x="5392125" y="1599650"/>
              <a:ext cx="394050" cy="28525"/>
            </a:xfrm>
            <a:custGeom>
              <a:avLst/>
              <a:gdLst/>
              <a:ahLst/>
              <a:cxnLst/>
              <a:rect l="l" t="t" r="r" b="b"/>
              <a:pathLst>
                <a:path w="15762" h="1141" extrusionOk="0">
                  <a:moveTo>
                    <a:pt x="571" y="0"/>
                  </a:moveTo>
                  <a:lnTo>
                    <a:pt x="302" y="34"/>
                  </a:lnTo>
                  <a:lnTo>
                    <a:pt x="1" y="369"/>
                  </a:lnTo>
                  <a:lnTo>
                    <a:pt x="1" y="772"/>
                  </a:lnTo>
                  <a:lnTo>
                    <a:pt x="302" y="1107"/>
                  </a:lnTo>
                  <a:lnTo>
                    <a:pt x="571" y="1141"/>
                  </a:lnTo>
                  <a:lnTo>
                    <a:pt x="15225" y="1141"/>
                  </a:lnTo>
                  <a:lnTo>
                    <a:pt x="15493" y="1107"/>
                  </a:lnTo>
                  <a:lnTo>
                    <a:pt x="15761" y="772"/>
                  </a:lnTo>
                  <a:lnTo>
                    <a:pt x="15761" y="369"/>
                  </a:lnTo>
                  <a:lnTo>
                    <a:pt x="15493" y="34"/>
                  </a:lnTo>
                  <a:lnTo>
                    <a:pt x="152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47"/>
            <p:cNvSpPr/>
            <p:nvPr/>
          </p:nvSpPr>
          <p:spPr>
            <a:xfrm>
              <a:off x="4998950" y="1698575"/>
              <a:ext cx="786375" cy="28525"/>
            </a:xfrm>
            <a:custGeom>
              <a:avLst/>
              <a:gdLst/>
              <a:ahLst/>
              <a:cxnLst/>
              <a:rect l="l" t="t" r="r" b="b"/>
              <a:pathLst>
                <a:path w="31455" h="1141" extrusionOk="0">
                  <a:moveTo>
                    <a:pt x="503" y="0"/>
                  </a:moveTo>
                  <a:lnTo>
                    <a:pt x="269" y="67"/>
                  </a:lnTo>
                  <a:lnTo>
                    <a:pt x="0" y="369"/>
                  </a:lnTo>
                  <a:lnTo>
                    <a:pt x="0" y="772"/>
                  </a:lnTo>
                  <a:lnTo>
                    <a:pt x="269" y="1073"/>
                  </a:lnTo>
                  <a:lnTo>
                    <a:pt x="503" y="1140"/>
                  </a:lnTo>
                  <a:lnTo>
                    <a:pt x="30952" y="1140"/>
                  </a:lnTo>
                  <a:lnTo>
                    <a:pt x="31186" y="1073"/>
                  </a:lnTo>
                  <a:lnTo>
                    <a:pt x="31455" y="772"/>
                  </a:lnTo>
                  <a:lnTo>
                    <a:pt x="31455" y="369"/>
                  </a:lnTo>
                  <a:lnTo>
                    <a:pt x="31186" y="67"/>
                  </a:lnTo>
                  <a:lnTo>
                    <a:pt x="3095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47"/>
            <p:cNvSpPr/>
            <p:nvPr/>
          </p:nvSpPr>
          <p:spPr>
            <a:xfrm>
              <a:off x="4998100" y="1797500"/>
              <a:ext cx="788075" cy="27675"/>
            </a:xfrm>
            <a:custGeom>
              <a:avLst/>
              <a:gdLst/>
              <a:ahLst/>
              <a:cxnLst/>
              <a:rect l="l" t="t" r="r" b="b"/>
              <a:pathLst>
                <a:path w="31523" h="1107" extrusionOk="0">
                  <a:moveTo>
                    <a:pt x="537" y="0"/>
                  </a:moveTo>
                  <a:lnTo>
                    <a:pt x="269" y="34"/>
                  </a:lnTo>
                  <a:lnTo>
                    <a:pt x="1" y="336"/>
                  </a:lnTo>
                  <a:lnTo>
                    <a:pt x="1" y="772"/>
                  </a:lnTo>
                  <a:lnTo>
                    <a:pt x="269" y="1073"/>
                  </a:lnTo>
                  <a:lnTo>
                    <a:pt x="537" y="1107"/>
                  </a:lnTo>
                  <a:lnTo>
                    <a:pt x="30986" y="1107"/>
                  </a:lnTo>
                  <a:lnTo>
                    <a:pt x="31254" y="1073"/>
                  </a:lnTo>
                  <a:lnTo>
                    <a:pt x="31522" y="772"/>
                  </a:lnTo>
                  <a:lnTo>
                    <a:pt x="31522" y="336"/>
                  </a:lnTo>
                  <a:lnTo>
                    <a:pt x="31254" y="34"/>
                  </a:lnTo>
                  <a:lnTo>
                    <a:pt x="3098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47"/>
            <p:cNvSpPr/>
            <p:nvPr/>
          </p:nvSpPr>
          <p:spPr>
            <a:xfrm>
              <a:off x="4998100" y="1895575"/>
              <a:ext cx="788075" cy="28525"/>
            </a:xfrm>
            <a:custGeom>
              <a:avLst/>
              <a:gdLst/>
              <a:ahLst/>
              <a:cxnLst/>
              <a:rect l="l" t="t" r="r" b="b"/>
              <a:pathLst>
                <a:path w="31523" h="1141" extrusionOk="0">
                  <a:moveTo>
                    <a:pt x="537" y="1"/>
                  </a:moveTo>
                  <a:lnTo>
                    <a:pt x="269" y="34"/>
                  </a:lnTo>
                  <a:lnTo>
                    <a:pt x="1" y="370"/>
                  </a:lnTo>
                  <a:lnTo>
                    <a:pt x="1" y="805"/>
                  </a:lnTo>
                  <a:lnTo>
                    <a:pt x="269" y="1107"/>
                  </a:lnTo>
                  <a:lnTo>
                    <a:pt x="537" y="1141"/>
                  </a:lnTo>
                  <a:lnTo>
                    <a:pt x="30986" y="1141"/>
                  </a:lnTo>
                  <a:lnTo>
                    <a:pt x="31254" y="1107"/>
                  </a:lnTo>
                  <a:lnTo>
                    <a:pt x="31522" y="805"/>
                  </a:lnTo>
                  <a:lnTo>
                    <a:pt x="31522" y="370"/>
                  </a:lnTo>
                  <a:lnTo>
                    <a:pt x="31254" y="34"/>
                  </a:lnTo>
                  <a:lnTo>
                    <a:pt x="3098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47"/>
            <p:cNvSpPr/>
            <p:nvPr/>
          </p:nvSpPr>
          <p:spPr>
            <a:xfrm>
              <a:off x="4998950" y="1994500"/>
              <a:ext cx="786375" cy="28525"/>
            </a:xfrm>
            <a:custGeom>
              <a:avLst/>
              <a:gdLst/>
              <a:ahLst/>
              <a:cxnLst/>
              <a:rect l="l" t="t" r="r" b="b"/>
              <a:pathLst>
                <a:path w="31455" h="1141" extrusionOk="0">
                  <a:moveTo>
                    <a:pt x="503" y="1"/>
                  </a:moveTo>
                  <a:lnTo>
                    <a:pt x="269" y="68"/>
                  </a:lnTo>
                  <a:lnTo>
                    <a:pt x="0" y="369"/>
                  </a:lnTo>
                  <a:lnTo>
                    <a:pt x="0" y="772"/>
                  </a:lnTo>
                  <a:lnTo>
                    <a:pt x="269" y="1074"/>
                  </a:lnTo>
                  <a:lnTo>
                    <a:pt x="503" y="1141"/>
                  </a:lnTo>
                  <a:lnTo>
                    <a:pt x="30952" y="1141"/>
                  </a:lnTo>
                  <a:lnTo>
                    <a:pt x="31186" y="1074"/>
                  </a:lnTo>
                  <a:lnTo>
                    <a:pt x="31455" y="772"/>
                  </a:lnTo>
                  <a:lnTo>
                    <a:pt x="31455" y="369"/>
                  </a:lnTo>
                  <a:lnTo>
                    <a:pt x="31186" y="68"/>
                  </a:lnTo>
                  <a:lnTo>
                    <a:pt x="3095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47"/>
            <p:cNvSpPr/>
            <p:nvPr/>
          </p:nvSpPr>
          <p:spPr>
            <a:xfrm>
              <a:off x="4998950" y="2082525"/>
              <a:ext cx="786375" cy="27700"/>
            </a:xfrm>
            <a:custGeom>
              <a:avLst/>
              <a:gdLst/>
              <a:ahLst/>
              <a:cxnLst/>
              <a:rect l="l" t="t" r="r" b="b"/>
              <a:pathLst>
                <a:path w="31455" h="1108" extrusionOk="0">
                  <a:moveTo>
                    <a:pt x="503" y="1"/>
                  </a:moveTo>
                  <a:lnTo>
                    <a:pt x="269" y="34"/>
                  </a:lnTo>
                  <a:lnTo>
                    <a:pt x="0" y="369"/>
                  </a:lnTo>
                  <a:lnTo>
                    <a:pt x="0" y="772"/>
                  </a:lnTo>
                  <a:lnTo>
                    <a:pt x="269" y="1074"/>
                  </a:lnTo>
                  <a:lnTo>
                    <a:pt x="503" y="1107"/>
                  </a:lnTo>
                  <a:lnTo>
                    <a:pt x="30952" y="1107"/>
                  </a:lnTo>
                  <a:lnTo>
                    <a:pt x="31186" y="1074"/>
                  </a:lnTo>
                  <a:lnTo>
                    <a:pt x="31455" y="772"/>
                  </a:lnTo>
                  <a:lnTo>
                    <a:pt x="31455" y="369"/>
                  </a:lnTo>
                  <a:lnTo>
                    <a:pt x="31186" y="34"/>
                  </a:lnTo>
                  <a:lnTo>
                    <a:pt x="3095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47"/>
            <p:cNvSpPr/>
            <p:nvPr/>
          </p:nvSpPr>
          <p:spPr>
            <a:xfrm>
              <a:off x="4998100" y="2181450"/>
              <a:ext cx="788075" cy="28525"/>
            </a:xfrm>
            <a:custGeom>
              <a:avLst/>
              <a:gdLst/>
              <a:ahLst/>
              <a:cxnLst/>
              <a:rect l="l" t="t" r="r" b="b"/>
              <a:pathLst>
                <a:path w="31523" h="1141" extrusionOk="0">
                  <a:moveTo>
                    <a:pt x="537" y="1"/>
                  </a:moveTo>
                  <a:lnTo>
                    <a:pt x="269" y="34"/>
                  </a:lnTo>
                  <a:lnTo>
                    <a:pt x="1" y="336"/>
                  </a:lnTo>
                  <a:lnTo>
                    <a:pt x="1" y="772"/>
                  </a:lnTo>
                  <a:lnTo>
                    <a:pt x="269" y="1074"/>
                  </a:lnTo>
                  <a:lnTo>
                    <a:pt x="537" y="1141"/>
                  </a:lnTo>
                  <a:lnTo>
                    <a:pt x="30986" y="1141"/>
                  </a:lnTo>
                  <a:lnTo>
                    <a:pt x="31254" y="1074"/>
                  </a:lnTo>
                  <a:lnTo>
                    <a:pt x="31522" y="772"/>
                  </a:lnTo>
                  <a:lnTo>
                    <a:pt x="31522" y="336"/>
                  </a:lnTo>
                  <a:lnTo>
                    <a:pt x="31254" y="34"/>
                  </a:lnTo>
                  <a:lnTo>
                    <a:pt x="3098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47"/>
            <p:cNvSpPr/>
            <p:nvPr/>
          </p:nvSpPr>
          <p:spPr>
            <a:xfrm>
              <a:off x="4998950" y="2279525"/>
              <a:ext cx="786375" cy="28550"/>
            </a:xfrm>
            <a:custGeom>
              <a:avLst/>
              <a:gdLst/>
              <a:ahLst/>
              <a:cxnLst/>
              <a:rect l="l" t="t" r="r" b="b"/>
              <a:pathLst>
                <a:path w="31455" h="1142" extrusionOk="0">
                  <a:moveTo>
                    <a:pt x="503" y="1"/>
                  </a:moveTo>
                  <a:lnTo>
                    <a:pt x="269" y="68"/>
                  </a:lnTo>
                  <a:lnTo>
                    <a:pt x="0" y="370"/>
                  </a:lnTo>
                  <a:lnTo>
                    <a:pt x="0" y="772"/>
                  </a:lnTo>
                  <a:lnTo>
                    <a:pt x="269" y="1074"/>
                  </a:lnTo>
                  <a:lnTo>
                    <a:pt x="503" y="1141"/>
                  </a:lnTo>
                  <a:lnTo>
                    <a:pt x="30952" y="1141"/>
                  </a:lnTo>
                  <a:lnTo>
                    <a:pt x="31186" y="1074"/>
                  </a:lnTo>
                  <a:lnTo>
                    <a:pt x="31455" y="772"/>
                  </a:lnTo>
                  <a:lnTo>
                    <a:pt x="31455" y="370"/>
                  </a:lnTo>
                  <a:lnTo>
                    <a:pt x="31186" y="68"/>
                  </a:lnTo>
                  <a:lnTo>
                    <a:pt x="3095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47"/>
            <p:cNvSpPr/>
            <p:nvPr/>
          </p:nvSpPr>
          <p:spPr>
            <a:xfrm>
              <a:off x="4998100" y="2378450"/>
              <a:ext cx="788075" cy="28550"/>
            </a:xfrm>
            <a:custGeom>
              <a:avLst/>
              <a:gdLst/>
              <a:ahLst/>
              <a:cxnLst/>
              <a:rect l="l" t="t" r="r" b="b"/>
              <a:pathLst>
                <a:path w="31523" h="1142" extrusionOk="0">
                  <a:moveTo>
                    <a:pt x="537" y="1"/>
                  </a:moveTo>
                  <a:lnTo>
                    <a:pt x="269" y="34"/>
                  </a:lnTo>
                  <a:lnTo>
                    <a:pt x="1" y="336"/>
                  </a:lnTo>
                  <a:lnTo>
                    <a:pt x="1" y="772"/>
                  </a:lnTo>
                  <a:lnTo>
                    <a:pt x="269" y="1074"/>
                  </a:lnTo>
                  <a:lnTo>
                    <a:pt x="537" y="1141"/>
                  </a:lnTo>
                  <a:lnTo>
                    <a:pt x="30986" y="1141"/>
                  </a:lnTo>
                  <a:lnTo>
                    <a:pt x="31254" y="1074"/>
                  </a:lnTo>
                  <a:lnTo>
                    <a:pt x="31522" y="772"/>
                  </a:lnTo>
                  <a:lnTo>
                    <a:pt x="31522" y="336"/>
                  </a:lnTo>
                  <a:lnTo>
                    <a:pt x="31254" y="34"/>
                  </a:lnTo>
                  <a:lnTo>
                    <a:pt x="3098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47"/>
            <p:cNvSpPr/>
            <p:nvPr/>
          </p:nvSpPr>
          <p:spPr>
            <a:xfrm>
              <a:off x="4998950" y="2477375"/>
              <a:ext cx="786375" cy="27700"/>
            </a:xfrm>
            <a:custGeom>
              <a:avLst/>
              <a:gdLst/>
              <a:ahLst/>
              <a:cxnLst/>
              <a:rect l="l" t="t" r="r" b="b"/>
              <a:pathLst>
                <a:path w="31455" h="1108" extrusionOk="0">
                  <a:moveTo>
                    <a:pt x="503" y="1"/>
                  </a:moveTo>
                  <a:lnTo>
                    <a:pt x="269" y="34"/>
                  </a:lnTo>
                  <a:lnTo>
                    <a:pt x="0" y="336"/>
                  </a:lnTo>
                  <a:lnTo>
                    <a:pt x="0" y="739"/>
                  </a:lnTo>
                  <a:lnTo>
                    <a:pt x="269" y="1074"/>
                  </a:lnTo>
                  <a:lnTo>
                    <a:pt x="503" y="1107"/>
                  </a:lnTo>
                  <a:lnTo>
                    <a:pt x="30952" y="1107"/>
                  </a:lnTo>
                  <a:lnTo>
                    <a:pt x="31186" y="1074"/>
                  </a:lnTo>
                  <a:lnTo>
                    <a:pt x="31455" y="739"/>
                  </a:lnTo>
                  <a:lnTo>
                    <a:pt x="31455" y="336"/>
                  </a:lnTo>
                  <a:lnTo>
                    <a:pt x="31186" y="34"/>
                  </a:lnTo>
                  <a:lnTo>
                    <a:pt x="3095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47"/>
            <p:cNvSpPr/>
            <p:nvPr/>
          </p:nvSpPr>
          <p:spPr>
            <a:xfrm>
              <a:off x="4998950" y="2575475"/>
              <a:ext cx="786375" cy="28525"/>
            </a:xfrm>
            <a:custGeom>
              <a:avLst/>
              <a:gdLst/>
              <a:ahLst/>
              <a:cxnLst/>
              <a:rect l="l" t="t" r="r" b="b"/>
              <a:pathLst>
                <a:path w="31455" h="1141" extrusionOk="0">
                  <a:moveTo>
                    <a:pt x="503" y="0"/>
                  </a:moveTo>
                  <a:lnTo>
                    <a:pt x="269" y="67"/>
                  </a:lnTo>
                  <a:lnTo>
                    <a:pt x="0" y="369"/>
                  </a:lnTo>
                  <a:lnTo>
                    <a:pt x="0" y="771"/>
                  </a:lnTo>
                  <a:lnTo>
                    <a:pt x="269" y="1073"/>
                  </a:lnTo>
                  <a:lnTo>
                    <a:pt x="503" y="1140"/>
                  </a:lnTo>
                  <a:lnTo>
                    <a:pt x="30952" y="1140"/>
                  </a:lnTo>
                  <a:lnTo>
                    <a:pt x="31186" y="1073"/>
                  </a:lnTo>
                  <a:lnTo>
                    <a:pt x="31455" y="771"/>
                  </a:lnTo>
                  <a:lnTo>
                    <a:pt x="31455" y="369"/>
                  </a:lnTo>
                  <a:lnTo>
                    <a:pt x="31186" y="67"/>
                  </a:lnTo>
                  <a:lnTo>
                    <a:pt x="3095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47"/>
            <p:cNvSpPr/>
            <p:nvPr/>
          </p:nvSpPr>
          <p:spPr>
            <a:xfrm>
              <a:off x="5978125" y="1402650"/>
              <a:ext cx="788050" cy="28525"/>
            </a:xfrm>
            <a:custGeom>
              <a:avLst/>
              <a:gdLst/>
              <a:ahLst/>
              <a:cxnLst/>
              <a:rect l="l" t="t" r="r" b="b"/>
              <a:pathLst>
                <a:path w="31522" h="1141" extrusionOk="0">
                  <a:moveTo>
                    <a:pt x="537" y="0"/>
                  </a:moveTo>
                  <a:lnTo>
                    <a:pt x="269" y="34"/>
                  </a:lnTo>
                  <a:lnTo>
                    <a:pt x="0" y="335"/>
                  </a:lnTo>
                  <a:lnTo>
                    <a:pt x="0" y="771"/>
                  </a:lnTo>
                  <a:lnTo>
                    <a:pt x="269" y="1107"/>
                  </a:lnTo>
                  <a:lnTo>
                    <a:pt x="537" y="1140"/>
                  </a:lnTo>
                  <a:lnTo>
                    <a:pt x="30985" y="1140"/>
                  </a:lnTo>
                  <a:lnTo>
                    <a:pt x="31220" y="1107"/>
                  </a:lnTo>
                  <a:lnTo>
                    <a:pt x="31522" y="771"/>
                  </a:lnTo>
                  <a:lnTo>
                    <a:pt x="31522" y="335"/>
                  </a:lnTo>
                  <a:lnTo>
                    <a:pt x="31220" y="34"/>
                  </a:lnTo>
                  <a:lnTo>
                    <a:pt x="3098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47"/>
            <p:cNvSpPr/>
            <p:nvPr/>
          </p:nvSpPr>
          <p:spPr>
            <a:xfrm>
              <a:off x="5977275" y="1501550"/>
              <a:ext cx="789750" cy="27700"/>
            </a:xfrm>
            <a:custGeom>
              <a:avLst/>
              <a:gdLst/>
              <a:ahLst/>
              <a:cxnLst/>
              <a:rect l="l" t="t" r="r" b="b"/>
              <a:pathLst>
                <a:path w="31590" h="1108" extrusionOk="0">
                  <a:moveTo>
                    <a:pt x="303" y="1"/>
                  </a:moveTo>
                  <a:lnTo>
                    <a:pt x="1" y="336"/>
                  </a:lnTo>
                  <a:lnTo>
                    <a:pt x="1" y="772"/>
                  </a:lnTo>
                  <a:lnTo>
                    <a:pt x="303" y="1108"/>
                  </a:lnTo>
                  <a:lnTo>
                    <a:pt x="31288" y="1108"/>
                  </a:lnTo>
                  <a:lnTo>
                    <a:pt x="31589" y="772"/>
                  </a:lnTo>
                  <a:lnTo>
                    <a:pt x="31589" y="336"/>
                  </a:lnTo>
                  <a:lnTo>
                    <a:pt x="3128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47"/>
            <p:cNvSpPr/>
            <p:nvPr/>
          </p:nvSpPr>
          <p:spPr>
            <a:xfrm>
              <a:off x="5978125" y="1599650"/>
              <a:ext cx="788050" cy="28525"/>
            </a:xfrm>
            <a:custGeom>
              <a:avLst/>
              <a:gdLst/>
              <a:ahLst/>
              <a:cxnLst/>
              <a:rect l="l" t="t" r="r" b="b"/>
              <a:pathLst>
                <a:path w="31522" h="1141" extrusionOk="0">
                  <a:moveTo>
                    <a:pt x="537" y="0"/>
                  </a:moveTo>
                  <a:lnTo>
                    <a:pt x="269" y="34"/>
                  </a:lnTo>
                  <a:lnTo>
                    <a:pt x="0" y="369"/>
                  </a:lnTo>
                  <a:lnTo>
                    <a:pt x="0" y="772"/>
                  </a:lnTo>
                  <a:lnTo>
                    <a:pt x="269" y="1107"/>
                  </a:lnTo>
                  <a:lnTo>
                    <a:pt x="537" y="1141"/>
                  </a:lnTo>
                  <a:lnTo>
                    <a:pt x="30985" y="1141"/>
                  </a:lnTo>
                  <a:lnTo>
                    <a:pt x="31220" y="1107"/>
                  </a:lnTo>
                  <a:lnTo>
                    <a:pt x="31522" y="772"/>
                  </a:lnTo>
                  <a:lnTo>
                    <a:pt x="31522" y="369"/>
                  </a:lnTo>
                  <a:lnTo>
                    <a:pt x="31220" y="34"/>
                  </a:lnTo>
                  <a:lnTo>
                    <a:pt x="3098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47"/>
            <p:cNvSpPr/>
            <p:nvPr/>
          </p:nvSpPr>
          <p:spPr>
            <a:xfrm>
              <a:off x="5977275" y="1698575"/>
              <a:ext cx="789750" cy="28525"/>
            </a:xfrm>
            <a:custGeom>
              <a:avLst/>
              <a:gdLst/>
              <a:ahLst/>
              <a:cxnLst/>
              <a:rect l="l" t="t" r="r" b="b"/>
              <a:pathLst>
                <a:path w="31590" h="1141" extrusionOk="0">
                  <a:moveTo>
                    <a:pt x="303" y="0"/>
                  </a:moveTo>
                  <a:lnTo>
                    <a:pt x="1" y="336"/>
                  </a:lnTo>
                  <a:lnTo>
                    <a:pt x="1" y="805"/>
                  </a:lnTo>
                  <a:lnTo>
                    <a:pt x="303" y="1107"/>
                  </a:lnTo>
                  <a:lnTo>
                    <a:pt x="571" y="1140"/>
                  </a:lnTo>
                  <a:lnTo>
                    <a:pt x="31019" y="1140"/>
                  </a:lnTo>
                  <a:lnTo>
                    <a:pt x="31288" y="1107"/>
                  </a:lnTo>
                  <a:lnTo>
                    <a:pt x="31589" y="805"/>
                  </a:lnTo>
                  <a:lnTo>
                    <a:pt x="31589" y="336"/>
                  </a:lnTo>
                  <a:lnTo>
                    <a:pt x="3128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47"/>
            <p:cNvSpPr/>
            <p:nvPr/>
          </p:nvSpPr>
          <p:spPr>
            <a:xfrm>
              <a:off x="5978125" y="1797500"/>
              <a:ext cx="788050" cy="27675"/>
            </a:xfrm>
            <a:custGeom>
              <a:avLst/>
              <a:gdLst/>
              <a:ahLst/>
              <a:cxnLst/>
              <a:rect l="l" t="t" r="r" b="b"/>
              <a:pathLst>
                <a:path w="31522" h="1107" extrusionOk="0">
                  <a:moveTo>
                    <a:pt x="537" y="0"/>
                  </a:moveTo>
                  <a:lnTo>
                    <a:pt x="269" y="34"/>
                  </a:lnTo>
                  <a:lnTo>
                    <a:pt x="0" y="336"/>
                  </a:lnTo>
                  <a:lnTo>
                    <a:pt x="0" y="772"/>
                  </a:lnTo>
                  <a:lnTo>
                    <a:pt x="269" y="1073"/>
                  </a:lnTo>
                  <a:lnTo>
                    <a:pt x="537" y="1107"/>
                  </a:lnTo>
                  <a:lnTo>
                    <a:pt x="30985" y="1107"/>
                  </a:lnTo>
                  <a:lnTo>
                    <a:pt x="31220" y="1073"/>
                  </a:lnTo>
                  <a:lnTo>
                    <a:pt x="31522" y="772"/>
                  </a:lnTo>
                  <a:lnTo>
                    <a:pt x="31522" y="336"/>
                  </a:lnTo>
                  <a:lnTo>
                    <a:pt x="31220" y="34"/>
                  </a:lnTo>
                  <a:lnTo>
                    <a:pt x="3098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47"/>
            <p:cNvSpPr/>
            <p:nvPr/>
          </p:nvSpPr>
          <p:spPr>
            <a:xfrm>
              <a:off x="5978125" y="1895575"/>
              <a:ext cx="788050" cy="28525"/>
            </a:xfrm>
            <a:custGeom>
              <a:avLst/>
              <a:gdLst/>
              <a:ahLst/>
              <a:cxnLst/>
              <a:rect l="l" t="t" r="r" b="b"/>
              <a:pathLst>
                <a:path w="31522" h="1141" extrusionOk="0">
                  <a:moveTo>
                    <a:pt x="537" y="1"/>
                  </a:moveTo>
                  <a:lnTo>
                    <a:pt x="269" y="34"/>
                  </a:lnTo>
                  <a:lnTo>
                    <a:pt x="0" y="370"/>
                  </a:lnTo>
                  <a:lnTo>
                    <a:pt x="0" y="805"/>
                  </a:lnTo>
                  <a:lnTo>
                    <a:pt x="269" y="1107"/>
                  </a:lnTo>
                  <a:lnTo>
                    <a:pt x="537" y="1141"/>
                  </a:lnTo>
                  <a:lnTo>
                    <a:pt x="30985" y="1141"/>
                  </a:lnTo>
                  <a:lnTo>
                    <a:pt x="31220" y="1107"/>
                  </a:lnTo>
                  <a:lnTo>
                    <a:pt x="31522" y="805"/>
                  </a:lnTo>
                  <a:lnTo>
                    <a:pt x="31522" y="370"/>
                  </a:lnTo>
                  <a:lnTo>
                    <a:pt x="31220" y="34"/>
                  </a:lnTo>
                  <a:lnTo>
                    <a:pt x="3098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47"/>
            <p:cNvSpPr/>
            <p:nvPr/>
          </p:nvSpPr>
          <p:spPr>
            <a:xfrm>
              <a:off x="5977275" y="1994500"/>
              <a:ext cx="789750" cy="28525"/>
            </a:xfrm>
            <a:custGeom>
              <a:avLst/>
              <a:gdLst/>
              <a:ahLst/>
              <a:cxnLst/>
              <a:rect l="l" t="t" r="r" b="b"/>
              <a:pathLst>
                <a:path w="31590" h="1141" extrusionOk="0">
                  <a:moveTo>
                    <a:pt x="571" y="1"/>
                  </a:moveTo>
                  <a:lnTo>
                    <a:pt x="303" y="34"/>
                  </a:lnTo>
                  <a:lnTo>
                    <a:pt x="1" y="336"/>
                  </a:lnTo>
                  <a:lnTo>
                    <a:pt x="1" y="805"/>
                  </a:lnTo>
                  <a:lnTo>
                    <a:pt x="303" y="1107"/>
                  </a:lnTo>
                  <a:lnTo>
                    <a:pt x="571" y="1141"/>
                  </a:lnTo>
                  <a:lnTo>
                    <a:pt x="31019" y="1141"/>
                  </a:lnTo>
                  <a:lnTo>
                    <a:pt x="31288" y="1107"/>
                  </a:lnTo>
                  <a:lnTo>
                    <a:pt x="31589" y="805"/>
                  </a:lnTo>
                  <a:lnTo>
                    <a:pt x="31589" y="336"/>
                  </a:lnTo>
                  <a:lnTo>
                    <a:pt x="31288" y="34"/>
                  </a:lnTo>
                  <a:lnTo>
                    <a:pt x="3101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47"/>
            <p:cNvSpPr/>
            <p:nvPr/>
          </p:nvSpPr>
          <p:spPr>
            <a:xfrm>
              <a:off x="5990700" y="2089225"/>
              <a:ext cx="775475" cy="540750"/>
            </a:xfrm>
            <a:custGeom>
              <a:avLst/>
              <a:gdLst/>
              <a:ahLst/>
              <a:cxnLst/>
              <a:rect l="l" t="t" r="r" b="b"/>
              <a:pathLst>
                <a:path w="31019" h="21630" extrusionOk="0">
                  <a:moveTo>
                    <a:pt x="0" y="1"/>
                  </a:moveTo>
                  <a:lnTo>
                    <a:pt x="0" y="21630"/>
                  </a:lnTo>
                  <a:lnTo>
                    <a:pt x="31019" y="21630"/>
                  </a:lnTo>
                  <a:lnTo>
                    <a:pt x="31019" y="1"/>
                  </a:lnTo>
                  <a:close/>
                </a:path>
              </a:pathLst>
            </a:custGeom>
            <a:solidFill>
              <a:srgbClr val="6ED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47"/>
            <p:cNvSpPr/>
            <p:nvPr/>
          </p:nvSpPr>
          <p:spPr>
            <a:xfrm>
              <a:off x="5990700" y="2089225"/>
              <a:ext cx="775475" cy="540750"/>
            </a:xfrm>
            <a:custGeom>
              <a:avLst/>
              <a:gdLst/>
              <a:ahLst/>
              <a:cxnLst/>
              <a:rect l="l" t="t" r="r" b="b"/>
              <a:pathLst>
                <a:path w="31019" h="21630" extrusionOk="0">
                  <a:moveTo>
                    <a:pt x="0" y="1"/>
                  </a:moveTo>
                  <a:lnTo>
                    <a:pt x="0" y="21630"/>
                  </a:lnTo>
                  <a:lnTo>
                    <a:pt x="31019" y="21630"/>
                  </a:lnTo>
                  <a:lnTo>
                    <a:pt x="3101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47"/>
            <p:cNvSpPr/>
            <p:nvPr/>
          </p:nvSpPr>
          <p:spPr>
            <a:xfrm>
              <a:off x="4979675" y="1406000"/>
              <a:ext cx="352950" cy="248175"/>
            </a:xfrm>
            <a:custGeom>
              <a:avLst/>
              <a:gdLst/>
              <a:ahLst/>
              <a:cxnLst/>
              <a:rect l="l" t="t" r="r" b="b"/>
              <a:pathLst>
                <a:path w="14118" h="9927" extrusionOk="0">
                  <a:moveTo>
                    <a:pt x="0" y="0"/>
                  </a:moveTo>
                  <a:lnTo>
                    <a:pt x="0" y="235"/>
                  </a:lnTo>
                  <a:lnTo>
                    <a:pt x="1073" y="235"/>
                  </a:lnTo>
                  <a:lnTo>
                    <a:pt x="4058" y="9926"/>
                  </a:lnTo>
                  <a:lnTo>
                    <a:pt x="4091" y="9926"/>
                  </a:lnTo>
                  <a:lnTo>
                    <a:pt x="4460" y="9893"/>
                  </a:lnTo>
                  <a:lnTo>
                    <a:pt x="4829" y="9390"/>
                  </a:lnTo>
                  <a:lnTo>
                    <a:pt x="4963" y="9021"/>
                  </a:lnTo>
                  <a:lnTo>
                    <a:pt x="6908" y="3253"/>
                  </a:lnTo>
                  <a:lnTo>
                    <a:pt x="8954" y="9926"/>
                  </a:lnTo>
                  <a:lnTo>
                    <a:pt x="9021" y="9926"/>
                  </a:lnTo>
                  <a:lnTo>
                    <a:pt x="9356" y="9893"/>
                  </a:lnTo>
                  <a:lnTo>
                    <a:pt x="9758" y="9390"/>
                  </a:lnTo>
                  <a:lnTo>
                    <a:pt x="9893" y="9021"/>
                  </a:lnTo>
                  <a:lnTo>
                    <a:pt x="12206" y="2046"/>
                  </a:lnTo>
                  <a:lnTo>
                    <a:pt x="12475" y="1274"/>
                  </a:lnTo>
                  <a:lnTo>
                    <a:pt x="13112" y="503"/>
                  </a:lnTo>
                  <a:lnTo>
                    <a:pt x="13715" y="268"/>
                  </a:lnTo>
                  <a:lnTo>
                    <a:pt x="14118" y="235"/>
                  </a:lnTo>
                  <a:lnTo>
                    <a:pt x="14118" y="0"/>
                  </a:lnTo>
                  <a:lnTo>
                    <a:pt x="9725" y="0"/>
                  </a:lnTo>
                  <a:lnTo>
                    <a:pt x="9725" y="235"/>
                  </a:lnTo>
                  <a:lnTo>
                    <a:pt x="10764" y="235"/>
                  </a:lnTo>
                  <a:lnTo>
                    <a:pt x="11670" y="503"/>
                  </a:lnTo>
                  <a:lnTo>
                    <a:pt x="12005" y="939"/>
                  </a:lnTo>
                  <a:lnTo>
                    <a:pt x="12039" y="1308"/>
                  </a:lnTo>
                  <a:lnTo>
                    <a:pt x="12005" y="1710"/>
                  </a:lnTo>
                  <a:lnTo>
                    <a:pt x="11905" y="2113"/>
                  </a:lnTo>
                  <a:lnTo>
                    <a:pt x="9993" y="7881"/>
                  </a:lnTo>
                  <a:lnTo>
                    <a:pt x="9893" y="7881"/>
                  </a:lnTo>
                  <a:lnTo>
                    <a:pt x="7679" y="235"/>
                  </a:lnTo>
                  <a:lnTo>
                    <a:pt x="8786" y="235"/>
                  </a:lnTo>
                  <a:lnTo>
                    <a:pt x="8786" y="0"/>
                  </a:lnTo>
                  <a:lnTo>
                    <a:pt x="4930" y="0"/>
                  </a:lnTo>
                  <a:lnTo>
                    <a:pt x="4930" y="235"/>
                  </a:lnTo>
                  <a:lnTo>
                    <a:pt x="5969" y="235"/>
                  </a:lnTo>
                  <a:lnTo>
                    <a:pt x="6740" y="2783"/>
                  </a:lnTo>
                  <a:lnTo>
                    <a:pt x="5064" y="7881"/>
                  </a:lnTo>
                  <a:lnTo>
                    <a:pt x="4997" y="7881"/>
                  </a:lnTo>
                  <a:lnTo>
                    <a:pt x="2783" y="235"/>
                  </a:lnTo>
                  <a:lnTo>
                    <a:pt x="3857" y="235"/>
                  </a:lnTo>
                  <a:lnTo>
                    <a:pt x="385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47"/>
            <p:cNvSpPr/>
            <p:nvPr/>
          </p:nvSpPr>
          <p:spPr>
            <a:xfrm>
              <a:off x="6247225" y="1343950"/>
              <a:ext cx="789750" cy="2120175"/>
            </a:xfrm>
            <a:custGeom>
              <a:avLst/>
              <a:gdLst/>
              <a:ahLst/>
              <a:cxnLst/>
              <a:rect l="l" t="t" r="r" b="b"/>
              <a:pathLst>
                <a:path w="31590" h="84807" extrusionOk="0">
                  <a:moveTo>
                    <a:pt x="1" y="1"/>
                  </a:moveTo>
                  <a:lnTo>
                    <a:pt x="1" y="84807"/>
                  </a:lnTo>
                  <a:lnTo>
                    <a:pt x="31589" y="84807"/>
                  </a:lnTo>
                  <a:lnTo>
                    <a:pt x="31589" y="1"/>
                  </a:lnTo>
                  <a:close/>
                </a:path>
              </a:pathLst>
            </a:custGeom>
            <a:solidFill>
              <a:srgbClr val="6ED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47"/>
            <p:cNvSpPr/>
            <p:nvPr/>
          </p:nvSpPr>
          <p:spPr>
            <a:xfrm>
              <a:off x="6247225" y="1343950"/>
              <a:ext cx="789750" cy="2120175"/>
            </a:xfrm>
            <a:custGeom>
              <a:avLst/>
              <a:gdLst/>
              <a:ahLst/>
              <a:cxnLst/>
              <a:rect l="l" t="t" r="r" b="b"/>
              <a:pathLst>
                <a:path w="31590" h="84807" extrusionOk="0">
                  <a:moveTo>
                    <a:pt x="1" y="1"/>
                  </a:moveTo>
                  <a:lnTo>
                    <a:pt x="1" y="84807"/>
                  </a:lnTo>
                  <a:lnTo>
                    <a:pt x="31589" y="84807"/>
                  </a:lnTo>
                  <a:lnTo>
                    <a:pt x="3158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47"/>
            <p:cNvSpPr/>
            <p:nvPr/>
          </p:nvSpPr>
          <p:spPr>
            <a:xfrm>
              <a:off x="6305900" y="1264325"/>
              <a:ext cx="1898025" cy="2408550"/>
            </a:xfrm>
            <a:custGeom>
              <a:avLst/>
              <a:gdLst/>
              <a:ahLst/>
              <a:cxnLst/>
              <a:rect l="l" t="t" r="r" b="b"/>
              <a:pathLst>
                <a:path w="75921" h="96342" extrusionOk="0">
                  <a:moveTo>
                    <a:pt x="1" y="0"/>
                  </a:moveTo>
                  <a:lnTo>
                    <a:pt x="1" y="96341"/>
                  </a:lnTo>
                  <a:lnTo>
                    <a:pt x="75921" y="96341"/>
                  </a:lnTo>
                  <a:lnTo>
                    <a:pt x="75921" y="0"/>
                  </a:lnTo>
                  <a:close/>
                </a:path>
              </a:pathLst>
            </a:custGeom>
            <a:solidFill>
              <a:schemeClr val="lt2"/>
            </a:solidFill>
            <a:ln w="75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47"/>
            <p:cNvSpPr/>
            <p:nvPr/>
          </p:nvSpPr>
          <p:spPr>
            <a:xfrm>
              <a:off x="6305900" y="1264325"/>
              <a:ext cx="1898025" cy="144200"/>
            </a:xfrm>
            <a:custGeom>
              <a:avLst/>
              <a:gdLst/>
              <a:ahLst/>
              <a:cxnLst/>
              <a:rect l="l" t="t" r="r" b="b"/>
              <a:pathLst>
                <a:path w="75921" h="5768" extrusionOk="0">
                  <a:moveTo>
                    <a:pt x="1" y="0"/>
                  </a:moveTo>
                  <a:lnTo>
                    <a:pt x="1" y="5768"/>
                  </a:lnTo>
                  <a:lnTo>
                    <a:pt x="75921" y="5768"/>
                  </a:lnTo>
                  <a:lnTo>
                    <a:pt x="75921" y="0"/>
                  </a:lnTo>
                  <a:close/>
                </a:path>
              </a:pathLst>
            </a:custGeom>
            <a:solidFill>
              <a:schemeClr val="dk2"/>
            </a:solidFill>
            <a:ln w="75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47"/>
            <p:cNvSpPr/>
            <p:nvPr/>
          </p:nvSpPr>
          <p:spPr>
            <a:xfrm>
              <a:off x="6945550" y="1605525"/>
              <a:ext cx="666500" cy="1245775"/>
            </a:xfrm>
            <a:custGeom>
              <a:avLst/>
              <a:gdLst/>
              <a:ahLst/>
              <a:cxnLst/>
              <a:rect l="l" t="t" r="r" b="b"/>
              <a:pathLst>
                <a:path w="26660" h="49831" extrusionOk="0">
                  <a:moveTo>
                    <a:pt x="1" y="0"/>
                  </a:moveTo>
                  <a:lnTo>
                    <a:pt x="1" y="49831"/>
                  </a:lnTo>
                  <a:lnTo>
                    <a:pt x="26660" y="49831"/>
                  </a:lnTo>
                  <a:lnTo>
                    <a:pt x="26660" y="0"/>
                  </a:lnTo>
                  <a:close/>
                </a:path>
              </a:pathLst>
            </a:custGeom>
            <a:solidFill>
              <a:srgbClr val="6ED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47"/>
            <p:cNvSpPr/>
            <p:nvPr/>
          </p:nvSpPr>
          <p:spPr>
            <a:xfrm>
              <a:off x="6945550" y="1605525"/>
              <a:ext cx="666500" cy="1245775"/>
            </a:xfrm>
            <a:custGeom>
              <a:avLst/>
              <a:gdLst/>
              <a:ahLst/>
              <a:cxnLst/>
              <a:rect l="l" t="t" r="r" b="b"/>
              <a:pathLst>
                <a:path w="26660" h="49831" extrusionOk="0">
                  <a:moveTo>
                    <a:pt x="1" y="0"/>
                  </a:moveTo>
                  <a:lnTo>
                    <a:pt x="1" y="49831"/>
                  </a:lnTo>
                  <a:lnTo>
                    <a:pt x="26660" y="49831"/>
                  </a:lnTo>
                  <a:lnTo>
                    <a:pt x="2666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47"/>
            <p:cNvSpPr/>
            <p:nvPr/>
          </p:nvSpPr>
          <p:spPr>
            <a:xfrm>
              <a:off x="6360400" y="2943500"/>
              <a:ext cx="1789875" cy="681575"/>
            </a:xfrm>
            <a:custGeom>
              <a:avLst/>
              <a:gdLst/>
              <a:ahLst/>
              <a:cxnLst/>
              <a:rect l="l" t="t" r="r" b="b"/>
              <a:pathLst>
                <a:path w="71595" h="27263" extrusionOk="0">
                  <a:moveTo>
                    <a:pt x="1" y="0"/>
                  </a:moveTo>
                  <a:lnTo>
                    <a:pt x="1" y="27263"/>
                  </a:lnTo>
                  <a:lnTo>
                    <a:pt x="71594" y="27263"/>
                  </a:lnTo>
                  <a:lnTo>
                    <a:pt x="71594" y="0"/>
                  </a:lnTo>
                  <a:close/>
                </a:path>
              </a:pathLst>
            </a:custGeom>
            <a:solidFill>
              <a:srgbClr val="6ED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47"/>
            <p:cNvSpPr/>
            <p:nvPr/>
          </p:nvSpPr>
          <p:spPr>
            <a:xfrm>
              <a:off x="6360400" y="2943500"/>
              <a:ext cx="1789875" cy="681575"/>
            </a:xfrm>
            <a:custGeom>
              <a:avLst/>
              <a:gdLst/>
              <a:ahLst/>
              <a:cxnLst/>
              <a:rect l="l" t="t" r="r" b="b"/>
              <a:pathLst>
                <a:path w="71595" h="27263" extrusionOk="0">
                  <a:moveTo>
                    <a:pt x="1" y="0"/>
                  </a:moveTo>
                  <a:lnTo>
                    <a:pt x="1" y="27263"/>
                  </a:lnTo>
                  <a:lnTo>
                    <a:pt x="71594" y="27263"/>
                  </a:lnTo>
                  <a:lnTo>
                    <a:pt x="7159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47"/>
            <p:cNvSpPr/>
            <p:nvPr/>
          </p:nvSpPr>
          <p:spPr>
            <a:xfrm>
              <a:off x="6360400" y="1321325"/>
              <a:ext cx="1789875" cy="165175"/>
            </a:xfrm>
            <a:custGeom>
              <a:avLst/>
              <a:gdLst/>
              <a:ahLst/>
              <a:cxnLst/>
              <a:rect l="l" t="t" r="r" b="b"/>
              <a:pathLst>
                <a:path w="71595" h="6607" extrusionOk="0">
                  <a:moveTo>
                    <a:pt x="1" y="0"/>
                  </a:moveTo>
                  <a:lnTo>
                    <a:pt x="1" y="6606"/>
                  </a:lnTo>
                  <a:lnTo>
                    <a:pt x="71594" y="6606"/>
                  </a:lnTo>
                  <a:lnTo>
                    <a:pt x="71594" y="0"/>
                  </a:lnTo>
                  <a:close/>
                </a:path>
              </a:pathLst>
            </a:custGeom>
            <a:solidFill>
              <a:srgbClr val="6ED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47"/>
            <p:cNvSpPr/>
            <p:nvPr/>
          </p:nvSpPr>
          <p:spPr>
            <a:xfrm>
              <a:off x="6360400" y="1321325"/>
              <a:ext cx="1789875" cy="165175"/>
            </a:xfrm>
            <a:custGeom>
              <a:avLst/>
              <a:gdLst/>
              <a:ahLst/>
              <a:cxnLst/>
              <a:rect l="l" t="t" r="r" b="b"/>
              <a:pathLst>
                <a:path w="71595" h="6607" extrusionOk="0">
                  <a:moveTo>
                    <a:pt x="1" y="0"/>
                  </a:moveTo>
                  <a:lnTo>
                    <a:pt x="1" y="6606"/>
                  </a:lnTo>
                  <a:lnTo>
                    <a:pt x="71594" y="6606"/>
                  </a:lnTo>
                  <a:lnTo>
                    <a:pt x="7159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47"/>
            <p:cNvSpPr/>
            <p:nvPr/>
          </p:nvSpPr>
          <p:spPr>
            <a:xfrm>
              <a:off x="6392250" y="1353175"/>
              <a:ext cx="1732875" cy="72950"/>
            </a:xfrm>
            <a:custGeom>
              <a:avLst/>
              <a:gdLst/>
              <a:ahLst/>
              <a:cxnLst/>
              <a:rect l="l" t="t" r="r" b="b"/>
              <a:pathLst>
                <a:path w="69315" h="2918" extrusionOk="0">
                  <a:moveTo>
                    <a:pt x="1" y="1"/>
                  </a:moveTo>
                  <a:lnTo>
                    <a:pt x="1" y="2918"/>
                  </a:lnTo>
                  <a:lnTo>
                    <a:pt x="69314" y="2918"/>
                  </a:lnTo>
                  <a:lnTo>
                    <a:pt x="693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47"/>
            <p:cNvSpPr/>
            <p:nvPr/>
          </p:nvSpPr>
          <p:spPr>
            <a:xfrm>
              <a:off x="7928925" y="1353175"/>
              <a:ext cx="196200" cy="72950"/>
            </a:xfrm>
            <a:custGeom>
              <a:avLst/>
              <a:gdLst/>
              <a:ahLst/>
              <a:cxnLst/>
              <a:rect l="l" t="t" r="r" b="b"/>
              <a:pathLst>
                <a:path w="7848" h="2918" extrusionOk="0">
                  <a:moveTo>
                    <a:pt x="1" y="1"/>
                  </a:moveTo>
                  <a:lnTo>
                    <a:pt x="1" y="2918"/>
                  </a:lnTo>
                  <a:lnTo>
                    <a:pt x="7847" y="2918"/>
                  </a:lnTo>
                  <a:lnTo>
                    <a:pt x="7847" y="1"/>
                  </a:lnTo>
                  <a:close/>
                </a:path>
              </a:pathLst>
            </a:custGeom>
            <a:solidFill>
              <a:schemeClr val="dk2"/>
            </a:solidFill>
            <a:ln w="75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47"/>
            <p:cNvSpPr/>
            <p:nvPr/>
          </p:nvSpPr>
          <p:spPr>
            <a:xfrm>
              <a:off x="6362075" y="1606350"/>
              <a:ext cx="486275" cy="27700"/>
            </a:xfrm>
            <a:custGeom>
              <a:avLst/>
              <a:gdLst/>
              <a:ahLst/>
              <a:cxnLst/>
              <a:rect l="l" t="t" r="r" b="b"/>
              <a:pathLst>
                <a:path w="19451" h="1108" extrusionOk="0">
                  <a:moveTo>
                    <a:pt x="303" y="1"/>
                  </a:moveTo>
                  <a:lnTo>
                    <a:pt x="1" y="336"/>
                  </a:lnTo>
                  <a:lnTo>
                    <a:pt x="1" y="772"/>
                  </a:lnTo>
                  <a:lnTo>
                    <a:pt x="303" y="1107"/>
                  </a:lnTo>
                  <a:lnTo>
                    <a:pt x="19148" y="1107"/>
                  </a:lnTo>
                  <a:lnTo>
                    <a:pt x="19450" y="772"/>
                  </a:lnTo>
                  <a:lnTo>
                    <a:pt x="19450" y="336"/>
                  </a:lnTo>
                  <a:lnTo>
                    <a:pt x="191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47"/>
            <p:cNvSpPr/>
            <p:nvPr/>
          </p:nvSpPr>
          <p:spPr>
            <a:xfrm>
              <a:off x="6362925" y="1704450"/>
              <a:ext cx="483725" cy="28525"/>
            </a:xfrm>
            <a:custGeom>
              <a:avLst/>
              <a:gdLst/>
              <a:ahLst/>
              <a:cxnLst/>
              <a:rect l="l" t="t" r="r" b="b"/>
              <a:pathLst>
                <a:path w="19349" h="1141" extrusionOk="0">
                  <a:moveTo>
                    <a:pt x="537" y="0"/>
                  </a:moveTo>
                  <a:lnTo>
                    <a:pt x="302" y="34"/>
                  </a:lnTo>
                  <a:lnTo>
                    <a:pt x="0" y="369"/>
                  </a:lnTo>
                  <a:lnTo>
                    <a:pt x="0" y="805"/>
                  </a:lnTo>
                  <a:lnTo>
                    <a:pt x="302" y="1107"/>
                  </a:lnTo>
                  <a:lnTo>
                    <a:pt x="537" y="1140"/>
                  </a:lnTo>
                  <a:lnTo>
                    <a:pt x="18812" y="1140"/>
                  </a:lnTo>
                  <a:lnTo>
                    <a:pt x="19081" y="1107"/>
                  </a:lnTo>
                  <a:lnTo>
                    <a:pt x="19349" y="805"/>
                  </a:lnTo>
                  <a:lnTo>
                    <a:pt x="19349" y="369"/>
                  </a:lnTo>
                  <a:lnTo>
                    <a:pt x="19081" y="34"/>
                  </a:lnTo>
                  <a:lnTo>
                    <a:pt x="1881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47"/>
            <p:cNvSpPr/>
            <p:nvPr/>
          </p:nvSpPr>
          <p:spPr>
            <a:xfrm>
              <a:off x="6362075" y="1803375"/>
              <a:ext cx="486275" cy="28525"/>
            </a:xfrm>
            <a:custGeom>
              <a:avLst/>
              <a:gdLst/>
              <a:ahLst/>
              <a:cxnLst/>
              <a:rect l="l" t="t" r="r" b="b"/>
              <a:pathLst>
                <a:path w="19451" h="1141" extrusionOk="0">
                  <a:moveTo>
                    <a:pt x="571" y="0"/>
                  </a:moveTo>
                  <a:lnTo>
                    <a:pt x="303" y="34"/>
                  </a:lnTo>
                  <a:lnTo>
                    <a:pt x="1" y="335"/>
                  </a:lnTo>
                  <a:lnTo>
                    <a:pt x="1" y="805"/>
                  </a:lnTo>
                  <a:lnTo>
                    <a:pt x="303" y="1107"/>
                  </a:lnTo>
                  <a:lnTo>
                    <a:pt x="571" y="1140"/>
                  </a:lnTo>
                  <a:lnTo>
                    <a:pt x="18846" y="1140"/>
                  </a:lnTo>
                  <a:lnTo>
                    <a:pt x="19148" y="1107"/>
                  </a:lnTo>
                  <a:lnTo>
                    <a:pt x="19450" y="805"/>
                  </a:lnTo>
                  <a:lnTo>
                    <a:pt x="19450" y="335"/>
                  </a:lnTo>
                  <a:lnTo>
                    <a:pt x="19148" y="34"/>
                  </a:lnTo>
                  <a:lnTo>
                    <a:pt x="1884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47"/>
            <p:cNvSpPr/>
            <p:nvPr/>
          </p:nvSpPr>
          <p:spPr>
            <a:xfrm>
              <a:off x="6362925" y="1902275"/>
              <a:ext cx="483725" cy="28550"/>
            </a:xfrm>
            <a:custGeom>
              <a:avLst/>
              <a:gdLst/>
              <a:ahLst/>
              <a:cxnLst/>
              <a:rect l="l" t="t" r="r" b="b"/>
              <a:pathLst>
                <a:path w="19349" h="1142" extrusionOk="0">
                  <a:moveTo>
                    <a:pt x="537" y="1"/>
                  </a:moveTo>
                  <a:lnTo>
                    <a:pt x="302" y="34"/>
                  </a:lnTo>
                  <a:lnTo>
                    <a:pt x="0" y="336"/>
                  </a:lnTo>
                  <a:lnTo>
                    <a:pt x="0" y="772"/>
                  </a:lnTo>
                  <a:lnTo>
                    <a:pt x="302" y="1074"/>
                  </a:lnTo>
                  <a:lnTo>
                    <a:pt x="537" y="1141"/>
                  </a:lnTo>
                  <a:lnTo>
                    <a:pt x="18812" y="1141"/>
                  </a:lnTo>
                  <a:lnTo>
                    <a:pt x="19081" y="1074"/>
                  </a:lnTo>
                  <a:lnTo>
                    <a:pt x="19349" y="772"/>
                  </a:lnTo>
                  <a:lnTo>
                    <a:pt x="19349" y="336"/>
                  </a:lnTo>
                  <a:lnTo>
                    <a:pt x="19081" y="34"/>
                  </a:lnTo>
                  <a:lnTo>
                    <a:pt x="1881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47"/>
            <p:cNvSpPr/>
            <p:nvPr/>
          </p:nvSpPr>
          <p:spPr>
            <a:xfrm>
              <a:off x="6362075" y="2001200"/>
              <a:ext cx="486275" cy="27700"/>
            </a:xfrm>
            <a:custGeom>
              <a:avLst/>
              <a:gdLst/>
              <a:ahLst/>
              <a:cxnLst/>
              <a:rect l="l" t="t" r="r" b="b"/>
              <a:pathLst>
                <a:path w="19451" h="1108" extrusionOk="0">
                  <a:moveTo>
                    <a:pt x="303" y="1"/>
                  </a:moveTo>
                  <a:lnTo>
                    <a:pt x="1" y="336"/>
                  </a:lnTo>
                  <a:lnTo>
                    <a:pt x="1" y="772"/>
                  </a:lnTo>
                  <a:lnTo>
                    <a:pt x="303" y="1107"/>
                  </a:lnTo>
                  <a:lnTo>
                    <a:pt x="19148" y="1107"/>
                  </a:lnTo>
                  <a:lnTo>
                    <a:pt x="19450" y="772"/>
                  </a:lnTo>
                  <a:lnTo>
                    <a:pt x="19450" y="336"/>
                  </a:lnTo>
                  <a:lnTo>
                    <a:pt x="191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47"/>
            <p:cNvSpPr/>
            <p:nvPr/>
          </p:nvSpPr>
          <p:spPr>
            <a:xfrm>
              <a:off x="6362075" y="2099300"/>
              <a:ext cx="486275" cy="28525"/>
            </a:xfrm>
            <a:custGeom>
              <a:avLst/>
              <a:gdLst/>
              <a:ahLst/>
              <a:cxnLst/>
              <a:rect l="l" t="t" r="r" b="b"/>
              <a:pathLst>
                <a:path w="19451" h="1141" extrusionOk="0">
                  <a:moveTo>
                    <a:pt x="571" y="0"/>
                  </a:moveTo>
                  <a:lnTo>
                    <a:pt x="303" y="34"/>
                  </a:lnTo>
                  <a:lnTo>
                    <a:pt x="1" y="336"/>
                  </a:lnTo>
                  <a:lnTo>
                    <a:pt x="1" y="805"/>
                  </a:lnTo>
                  <a:lnTo>
                    <a:pt x="303" y="1107"/>
                  </a:lnTo>
                  <a:lnTo>
                    <a:pt x="571" y="1140"/>
                  </a:lnTo>
                  <a:lnTo>
                    <a:pt x="18846" y="1140"/>
                  </a:lnTo>
                  <a:lnTo>
                    <a:pt x="19148" y="1107"/>
                  </a:lnTo>
                  <a:lnTo>
                    <a:pt x="19450" y="805"/>
                  </a:lnTo>
                  <a:lnTo>
                    <a:pt x="19450" y="336"/>
                  </a:lnTo>
                  <a:lnTo>
                    <a:pt x="19148" y="34"/>
                  </a:lnTo>
                  <a:lnTo>
                    <a:pt x="1884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47"/>
            <p:cNvSpPr/>
            <p:nvPr/>
          </p:nvSpPr>
          <p:spPr>
            <a:xfrm>
              <a:off x="6362925" y="2198225"/>
              <a:ext cx="483725" cy="28525"/>
            </a:xfrm>
            <a:custGeom>
              <a:avLst/>
              <a:gdLst/>
              <a:ahLst/>
              <a:cxnLst/>
              <a:rect l="l" t="t" r="r" b="b"/>
              <a:pathLst>
                <a:path w="19349" h="1141" extrusionOk="0">
                  <a:moveTo>
                    <a:pt x="537" y="0"/>
                  </a:moveTo>
                  <a:lnTo>
                    <a:pt x="302" y="34"/>
                  </a:lnTo>
                  <a:lnTo>
                    <a:pt x="0" y="336"/>
                  </a:lnTo>
                  <a:lnTo>
                    <a:pt x="0" y="771"/>
                  </a:lnTo>
                  <a:lnTo>
                    <a:pt x="302" y="1107"/>
                  </a:lnTo>
                  <a:lnTo>
                    <a:pt x="537" y="1140"/>
                  </a:lnTo>
                  <a:lnTo>
                    <a:pt x="18812" y="1140"/>
                  </a:lnTo>
                  <a:lnTo>
                    <a:pt x="19081" y="1107"/>
                  </a:lnTo>
                  <a:lnTo>
                    <a:pt x="19349" y="771"/>
                  </a:lnTo>
                  <a:lnTo>
                    <a:pt x="19349" y="336"/>
                  </a:lnTo>
                  <a:lnTo>
                    <a:pt x="19081" y="34"/>
                  </a:lnTo>
                  <a:lnTo>
                    <a:pt x="1881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47"/>
            <p:cNvSpPr/>
            <p:nvPr/>
          </p:nvSpPr>
          <p:spPr>
            <a:xfrm>
              <a:off x="6362925" y="2286250"/>
              <a:ext cx="483725" cy="28525"/>
            </a:xfrm>
            <a:custGeom>
              <a:avLst/>
              <a:gdLst/>
              <a:ahLst/>
              <a:cxnLst/>
              <a:rect l="l" t="t" r="r" b="b"/>
              <a:pathLst>
                <a:path w="19349" h="1141" extrusionOk="0">
                  <a:moveTo>
                    <a:pt x="537" y="0"/>
                  </a:moveTo>
                  <a:lnTo>
                    <a:pt x="302" y="34"/>
                  </a:lnTo>
                  <a:lnTo>
                    <a:pt x="0" y="336"/>
                  </a:lnTo>
                  <a:lnTo>
                    <a:pt x="0" y="771"/>
                  </a:lnTo>
                  <a:lnTo>
                    <a:pt x="302" y="1073"/>
                  </a:lnTo>
                  <a:lnTo>
                    <a:pt x="537" y="1140"/>
                  </a:lnTo>
                  <a:lnTo>
                    <a:pt x="18812" y="1140"/>
                  </a:lnTo>
                  <a:lnTo>
                    <a:pt x="19081" y="1073"/>
                  </a:lnTo>
                  <a:lnTo>
                    <a:pt x="19349" y="771"/>
                  </a:lnTo>
                  <a:lnTo>
                    <a:pt x="19349" y="336"/>
                  </a:lnTo>
                  <a:lnTo>
                    <a:pt x="19081" y="34"/>
                  </a:lnTo>
                  <a:lnTo>
                    <a:pt x="1881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47"/>
            <p:cNvSpPr/>
            <p:nvPr/>
          </p:nvSpPr>
          <p:spPr>
            <a:xfrm>
              <a:off x="6362075" y="2384325"/>
              <a:ext cx="486275" cy="28525"/>
            </a:xfrm>
            <a:custGeom>
              <a:avLst/>
              <a:gdLst/>
              <a:ahLst/>
              <a:cxnLst/>
              <a:rect l="l" t="t" r="r" b="b"/>
              <a:pathLst>
                <a:path w="19451" h="1141" extrusionOk="0">
                  <a:moveTo>
                    <a:pt x="571" y="1"/>
                  </a:moveTo>
                  <a:lnTo>
                    <a:pt x="303" y="34"/>
                  </a:lnTo>
                  <a:lnTo>
                    <a:pt x="1" y="336"/>
                  </a:lnTo>
                  <a:lnTo>
                    <a:pt x="1" y="805"/>
                  </a:lnTo>
                  <a:lnTo>
                    <a:pt x="303" y="1107"/>
                  </a:lnTo>
                  <a:lnTo>
                    <a:pt x="571" y="1141"/>
                  </a:lnTo>
                  <a:lnTo>
                    <a:pt x="18846" y="1141"/>
                  </a:lnTo>
                  <a:lnTo>
                    <a:pt x="19148" y="1107"/>
                  </a:lnTo>
                  <a:lnTo>
                    <a:pt x="19450" y="805"/>
                  </a:lnTo>
                  <a:lnTo>
                    <a:pt x="19450" y="336"/>
                  </a:lnTo>
                  <a:lnTo>
                    <a:pt x="19148" y="34"/>
                  </a:lnTo>
                  <a:lnTo>
                    <a:pt x="1884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47"/>
            <p:cNvSpPr/>
            <p:nvPr/>
          </p:nvSpPr>
          <p:spPr>
            <a:xfrm>
              <a:off x="6362925" y="2483250"/>
              <a:ext cx="483725" cy="28525"/>
            </a:xfrm>
            <a:custGeom>
              <a:avLst/>
              <a:gdLst/>
              <a:ahLst/>
              <a:cxnLst/>
              <a:rect l="l" t="t" r="r" b="b"/>
              <a:pathLst>
                <a:path w="19349" h="1141" extrusionOk="0">
                  <a:moveTo>
                    <a:pt x="537" y="1"/>
                  </a:moveTo>
                  <a:lnTo>
                    <a:pt x="302" y="34"/>
                  </a:lnTo>
                  <a:lnTo>
                    <a:pt x="0" y="336"/>
                  </a:lnTo>
                  <a:lnTo>
                    <a:pt x="0" y="772"/>
                  </a:lnTo>
                  <a:lnTo>
                    <a:pt x="302" y="1107"/>
                  </a:lnTo>
                  <a:lnTo>
                    <a:pt x="537" y="1141"/>
                  </a:lnTo>
                  <a:lnTo>
                    <a:pt x="18812" y="1141"/>
                  </a:lnTo>
                  <a:lnTo>
                    <a:pt x="19081" y="1107"/>
                  </a:lnTo>
                  <a:lnTo>
                    <a:pt x="19349" y="772"/>
                  </a:lnTo>
                  <a:lnTo>
                    <a:pt x="19349" y="336"/>
                  </a:lnTo>
                  <a:lnTo>
                    <a:pt x="19081" y="34"/>
                  </a:lnTo>
                  <a:lnTo>
                    <a:pt x="1881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47"/>
            <p:cNvSpPr/>
            <p:nvPr/>
          </p:nvSpPr>
          <p:spPr>
            <a:xfrm>
              <a:off x="6362075" y="2582175"/>
              <a:ext cx="486275" cy="27700"/>
            </a:xfrm>
            <a:custGeom>
              <a:avLst/>
              <a:gdLst/>
              <a:ahLst/>
              <a:cxnLst/>
              <a:rect l="l" t="t" r="r" b="b"/>
              <a:pathLst>
                <a:path w="19451" h="1108" extrusionOk="0">
                  <a:moveTo>
                    <a:pt x="303" y="0"/>
                  </a:moveTo>
                  <a:lnTo>
                    <a:pt x="1" y="336"/>
                  </a:lnTo>
                  <a:lnTo>
                    <a:pt x="1" y="772"/>
                  </a:lnTo>
                  <a:lnTo>
                    <a:pt x="303" y="1107"/>
                  </a:lnTo>
                  <a:lnTo>
                    <a:pt x="19148" y="1107"/>
                  </a:lnTo>
                  <a:lnTo>
                    <a:pt x="19450" y="772"/>
                  </a:lnTo>
                  <a:lnTo>
                    <a:pt x="19450" y="336"/>
                  </a:lnTo>
                  <a:lnTo>
                    <a:pt x="191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47"/>
            <p:cNvSpPr/>
            <p:nvPr/>
          </p:nvSpPr>
          <p:spPr>
            <a:xfrm>
              <a:off x="6362925" y="2680250"/>
              <a:ext cx="483725" cy="28550"/>
            </a:xfrm>
            <a:custGeom>
              <a:avLst/>
              <a:gdLst/>
              <a:ahLst/>
              <a:cxnLst/>
              <a:rect l="l" t="t" r="r" b="b"/>
              <a:pathLst>
                <a:path w="19349" h="1142" extrusionOk="0">
                  <a:moveTo>
                    <a:pt x="537" y="1"/>
                  </a:moveTo>
                  <a:lnTo>
                    <a:pt x="302" y="34"/>
                  </a:lnTo>
                  <a:lnTo>
                    <a:pt x="0" y="370"/>
                  </a:lnTo>
                  <a:lnTo>
                    <a:pt x="0" y="772"/>
                  </a:lnTo>
                  <a:lnTo>
                    <a:pt x="302" y="1108"/>
                  </a:lnTo>
                  <a:lnTo>
                    <a:pt x="537" y="1141"/>
                  </a:lnTo>
                  <a:lnTo>
                    <a:pt x="18812" y="1141"/>
                  </a:lnTo>
                  <a:lnTo>
                    <a:pt x="19081" y="1108"/>
                  </a:lnTo>
                  <a:lnTo>
                    <a:pt x="19349" y="772"/>
                  </a:lnTo>
                  <a:lnTo>
                    <a:pt x="19349" y="370"/>
                  </a:lnTo>
                  <a:lnTo>
                    <a:pt x="19081" y="34"/>
                  </a:lnTo>
                  <a:lnTo>
                    <a:pt x="1881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47"/>
            <p:cNvSpPr/>
            <p:nvPr/>
          </p:nvSpPr>
          <p:spPr>
            <a:xfrm>
              <a:off x="6362075" y="2779175"/>
              <a:ext cx="486275" cy="28525"/>
            </a:xfrm>
            <a:custGeom>
              <a:avLst/>
              <a:gdLst/>
              <a:ahLst/>
              <a:cxnLst/>
              <a:rect l="l" t="t" r="r" b="b"/>
              <a:pathLst>
                <a:path w="19451" h="1141" extrusionOk="0">
                  <a:moveTo>
                    <a:pt x="303" y="1"/>
                  </a:moveTo>
                  <a:lnTo>
                    <a:pt x="1" y="336"/>
                  </a:lnTo>
                  <a:lnTo>
                    <a:pt x="1" y="806"/>
                  </a:lnTo>
                  <a:lnTo>
                    <a:pt x="303" y="1107"/>
                  </a:lnTo>
                  <a:lnTo>
                    <a:pt x="571" y="1141"/>
                  </a:lnTo>
                  <a:lnTo>
                    <a:pt x="18846" y="1141"/>
                  </a:lnTo>
                  <a:lnTo>
                    <a:pt x="19148" y="1107"/>
                  </a:lnTo>
                  <a:lnTo>
                    <a:pt x="19450" y="806"/>
                  </a:lnTo>
                  <a:lnTo>
                    <a:pt x="19450" y="336"/>
                  </a:lnTo>
                  <a:lnTo>
                    <a:pt x="191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47"/>
            <p:cNvSpPr/>
            <p:nvPr/>
          </p:nvSpPr>
          <p:spPr>
            <a:xfrm>
              <a:off x="6362075" y="2878100"/>
              <a:ext cx="486275" cy="27700"/>
            </a:xfrm>
            <a:custGeom>
              <a:avLst/>
              <a:gdLst/>
              <a:ahLst/>
              <a:cxnLst/>
              <a:rect l="l" t="t" r="r" b="b"/>
              <a:pathLst>
                <a:path w="19451" h="1108" extrusionOk="0">
                  <a:moveTo>
                    <a:pt x="303" y="1"/>
                  </a:moveTo>
                  <a:lnTo>
                    <a:pt x="1" y="336"/>
                  </a:lnTo>
                  <a:lnTo>
                    <a:pt x="1" y="772"/>
                  </a:lnTo>
                  <a:lnTo>
                    <a:pt x="303" y="1107"/>
                  </a:lnTo>
                  <a:lnTo>
                    <a:pt x="19148" y="1107"/>
                  </a:lnTo>
                  <a:lnTo>
                    <a:pt x="19450" y="772"/>
                  </a:lnTo>
                  <a:lnTo>
                    <a:pt x="19450" y="336"/>
                  </a:lnTo>
                  <a:lnTo>
                    <a:pt x="191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47"/>
            <p:cNvSpPr/>
            <p:nvPr/>
          </p:nvSpPr>
          <p:spPr>
            <a:xfrm>
              <a:off x="7675750" y="1606350"/>
              <a:ext cx="486250" cy="27700"/>
            </a:xfrm>
            <a:custGeom>
              <a:avLst/>
              <a:gdLst/>
              <a:ahLst/>
              <a:cxnLst/>
              <a:rect l="l" t="t" r="r" b="b"/>
              <a:pathLst>
                <a:path w="19450" h="1108" extrusionOk="0">
                  <a:moveTo>
                    <a:pt x="302" y="1"/>
                  </a:moveTo>
                  <a:lnTo>
                    <a:pt x="0" y="336"/>
                  </a:lnTo>
                  <a:lnTo>
                    <a:pt x="0" y="772"/>
                  </a:lnTo>
                  <a:lnTo>
                    <a:pt x="302" y="1107"/>
                  </a:lnTo>
                  <a:lnTo>
                    <a:pt x="19148" y="1107"/>
                  </a:lnTo>
                  <a:lnTo>
                    <a:pt x="19450" y="772"/>
                  </a:lnTo>
                  <a:lnTo>
                    <a:pt x="19450" y="336"/>
                  </a:lnTo>
                  <a:lnTo>
                    <a:pt x="191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47"/>
            <p:cNvSpPr/>
            <p:nvPr/>
          </p:nvSpPr>
          <p:spPr>
            <a:xfrm>
              <a:off x="7676600" y="1704450"/>
              <a:ext cx="484575" cy="28525"/>
            </a:xfrm>
            <a:custGeom>
              <a:avLst/>
              <a:gdLst/>
              <a:ahLst/>
              <a:cxnLst/>
              <a:rect l="l" t="t" r="r" b="b"/>
              <a:pathLst>
                <a:path w="19383" h="1141" extrusionOk="0">
                  <a:moveTo>
                    <a:pt x="570" y="0"/>
                  </a:moveTo>
                  <a:lnTo>
                    <a:pt x="302" y="34"/>
                  </a:lnTo>
                  <a:lnTo>
                    <a:pt x="0" y="369"/>
                  </a:lnTo>
                  <a:lnTo>
                    <a:pt x="0" y="805"/>
                  </a:lnTo>
                  <a:lnTo>
                    <a:pt x="302" y="1107"/>
                  </a:lnTo>
                  <a:lnTo>
                    <a:pt x="570" y="1140"/>
                  </a:lnTo>
                  <a:lnTo>
                    <a:pt x="18812" y="1140"/>
                  </a:lnTo>
                  <a:lnTo>
                    <a:pt x="19081" y="1107"/>
                  </a:lnTo>
                  <a:lnTo>
                    <a:pt x="19382" y="805"/>
                  </a:lnTo>
                  <a:lnTo>
                    <a:pt x="19382" y="369"/>
                  </a:lnTo>
                  <a:lnTo>
                    <a:pt x="19081" y="34"/>
                  </a:lnTo>
                  <a:lnTo>
                    <a:pt x="1881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47"/>
            <p:cNvSpPr/>
            <p:nvPr/>
          </p:nvSpPr>
          <p:spPr>
            <a:xfrm>
              <a:off x="7675750" y="1803375"/>
              <a:ext cx="486250" cy="28525"/>
            </a:xfrm>
            <a:custGeom>
              <a:avLst/>
              <a:gdLst/>
              <a:ahLst/>
              <a:cxnLst/>
              <a:rect l="l" t="t" r="r" b="b"/>
              <a:pathLst>
                <a:path w="19450" h="1141" extrusionOk="0">
                  <a:moveTo>
                    <a:pt x="604" y="0"/>
                  </a:moveTo>
                  <a:lnTo>
                    <a:pt x="302" y="34"/>
                  </a:lnTo>
                  <a:lnTo>
                    <a:pt x="0" y="335"/>
                  </a:lnTo>
                  <a:lnTo>
                    <a:pt x="0" y="805"/>
                  </a:lnTo>
                  <a:lnTo>
                    <a:pt x="302" y="1107"/>
                  </a:lnTo>
                  <a:lnTo>
                    <a:pt x="604" y="1140"/>
                  </a:lnTo>
                  <a:lnTo>
                    <a:pt x="18846" y="1140"/>
                  </a:lnTo>
                  <a:lnTo>
                    <a:pt x="19148" y="1107"/>
                  </a:lnTo>
                  <a:lnTo>
                    <a:pt x="19450" y="805"/>
                  </a:lnTo>
                  <a:lnTo>
                    <a:pt x="19450" y="335"/>
                  </a:lnTo>
                  <a:lnTo>
                    <a:pt x="19148" y="34"/>
                  </a:lnTo>
                  <a:lnTo>
                    <a:pt x="1884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47"/>
            <p:cNvSpPr/>
            <p:nvPr/>
          </p:nvSpPr>
          <p:spPr>
            <a:xfrm>
              <a:off x="7676600" y="1902275"/>
              <a:ext cx="484575" cy="28550"/>
            </a:xfrm>
            <a:custGeom>
              <a:avLst/>
              <a:gdLst/>
              <a:ahLst/>
              <a:cxnLst/>
              <a:rect l="l" t="t" r="r" b="b"/>
              <a:pathLst>
                <a:path w="19383" h="1142" extrusionOk="0">
                  <a:moveTo>
                    <a:pt x="570" y="1"/>
                  </a:moveTo>
                  <a:lnTo>
                    <a:pt x="302" y="34"/>
                  </a:lnTo>
                  <a:lnTo>
                    <a:pt x="0" y="336"/>
                  </a:lnTo>
                  <a:lnTo>
                    <a:pt x="0" y="772"/>
                  </a:lnTo>
                  <a:lnTo>
                    <a:pt x="302" y="1074"/>
                  </a:lnTo>
                  <a:lnTo>
                    <a:pt x="570" y="1141"/>
                  </a:lnTo>
                  <a:lnTo>
                    <a:pt x="18812" y="1141"/>
                  </a:lnTo>
                  <a:lnTo>
                    <a:pt x="19081" y="1074"/>
                  </a:lnTo>
                  <a:lnTo>
                    <a:pt x="19382" y="772"/>
                  </a:lnTo>
                  <a:lnTo>
                    <a:pt x="19382" y="336"/>
                  </a:lnTo>
                  <a:lnTo>
                    <a:pt x="19081" y="34"/>
                  </a:lnTo>
                  <a:lnTo>
                    <a:pt x="1881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47"/>
            <p:cNvSpPr/>
            <p:nvPr/>
          </p:nvSpPr>
          <p:spPr>
            <a:xfrm>
              <a:off x="7675750" y="2001200"/>
              <a:ext cx="486250" cy="27700"/>
            </a:xfrm>
            <a:custGeom>
              <a:avLst/>
              <a:gdLst/>
              <a:ahLst/>
              <a:cxnLst/>
              <a:rect l="l" t="t" r="r" b="b"/>
              <a:pathLst>
                <a:path w="19450" h="1108" extrusionOk="0">
                  <a:moveTo>
                    <a:pt x="302" y="1"/>
                  </a:moveTo>
                  <a:lnTo>
                    <a:pt x="0" y="336"/>
                  </a:lnTo>
                  <a:lnTo>
                    <a:pt x="0" y="772"/>
                  </a:lnTo>
                  <a:lnTo>
                    <a:pt x="302" y="1107"/>
                  </a:lnTo>
                  <a:lnTo>
                    <a:pt x="19148" y="1107"/>
                  </a:lnTo>
                  <a:lnTo>
                    <a:pt x="19450" y="772"/>
                  </a:lnTo>
                  <a:lnTo>
                    <a:pt x="19450" y="336"/>
                  </a:lnTo>
                  <a:lnTo>
                    <a:pt x="191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47"/>
            <p:cNvSpPr/>
            <p:nvPr/>
          </p:nvSpPr>
          <p:spPr>
            <a:xfrm>
              <a:off x="7675750" y="2099300"/>
              <a:ext cx="486250" cy="28525"/>
            </a:xfrm>
            <a:custGeom>
              <a:avLst/>
              <a:gdLst/>
              <a:ahLst/>
              <a:cxnLst/>
              <a:rect l="l" t="t" r="r" b="b"/>
              <a:pathLst>
                <a:path w="19450" h="1141" extrusionOk="0">
                  <a:moveTo>
                    <a:pt x="604" y="0"/>
                  </a:moveTo>
                  <a:lnTo>
                    <a:pt x="302" y="34"/>
                  </a:lnTo>
                  <a:lnTo>
                    <a:pt x="0" y="336"/>
                  </a:lnTo>
                  <a:lnTo>
                    <a:pt x="0" y="805"/>
                  </a:lnTo>
                  <a:lnTo>
                    <a:pt x="302" y="1107"/>
                  </a:lnTo>
                  <a:lnTo>
                    <a:pt x="604" y="1140"/>
                  </a:lnTo>
                  <a:lnTo>
                    <a:pt x="18846" y="1140"/>
                  </a:lnTo>
                  <a:lnTo>
                    <a:pt x="19148" y="1107"/>
                  </a:lnTo>
                  <a:lnTo>
                    <a:pt x="19450" y="805"/>
                  </a:lnTo>
                  <a:lnTo>
                    <a:pt x="19450" y="336"/>
                  </a:lnTo>
                  <a:lnTo>
                    <a:pt x="19148" y="34"/>
                  </a:lnTo>
                  <a:lnTo>
                    <a:pt x="1884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47"/>
            <p:cNvSpPr/>
            <p:nvPr/>
          </p:nvSpPr>
          <p:spPr>
            <a:xfrm>
              <a:off x="7676600" y="2198225"/>
              <a:ext cx="484575" cy="28525"/>
            </a:xfrm>
            <a:custGeom>
              <a:avLst/>
              <a:gdLst/>
              <a:ahLst/>
              <a:cxnLst/>
              <a:rect l="l" t="t" r="r" b="b"/>
              <a:pathLst>
                <a:path w="19383" h="1141" extrusionOk="0">
                  <a:moveTo>
                    <a:pt x="570" y="0"/>
                  </a:moveTo>
                  <a:lnTo>
                    <a:pt x="302" y="34"/>
                  </a:lnTo>
                  <a:lnTo>
                    <a:pt x="0" y="336"/>
                  </a:lnTo>
                  <a:lnTo>
                    <a:pt x="0" y="771"/>
                  </a:lnTo>
                  <a:lnTo>
                    <a:pt x="302" y="1107"/>
                  </a:lnTo>
                  <a:lnTo>
                    <a:pt x="570" y="1140"/>
                  </a:lnTo>
                  <a:lnTo>
                    <a:pt x="18812" y="1140"/>
                  </a:lnTo>
                  <a:lnTo>
                    <a:pt x="19081" y="1107"/>
                  </a:lnTo>
                  <a:lnTo>
                    <a:pt x="19382" y="771"/>
                  </a:lnTo>
                  <a:lnTo>
                    <a:pt x="19382" y="336"/>
                  </a:lnTo>
                  <a:lnTo>
                    <a:pt x="19081" y="34"/>
                  </a:lnTo>
                  <a:lnTo>
                    <a:pt x="1881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47"/>
            <p:cNvSpPr/>
            <p:nvPr/>
          </p:nvSpPr>
          <p:spPr>
            <a:xfrm>
              <a:off x="7679100" y="2292950"/>
              <a:ext cx="471175" cy="540750"/>
            </a:xfrm>
            <a:custGeom>
              <a:avLst/>
              <a:gdLst/>
              <a:ahLst/>
              <a:cxnLst/>
              <a:rect l="l" t="t" r="r" b="b"/>
              <a:pathLst>
                <a:path w="18847" h="21630" extrusionOk="0">
                  <a:moveTo>
                    <a:pt x="1" y="0"/>
                  </a:moveTo>
                  <a:lnTo>
                    <a:pt x="1" y="21630"/>
                  </a:lnTo>
                  <a:lnTo>
                    <a:pt x="18846" y="21630"/>
                  </a:lnTo>
                  <a:lnTo>
                    <a:pt x="18846" y="0"/>
                  </a:lnTo>
                  <a:close/>
                </a:path>
              </a:pathLst>
            </a:custGeom>
            <a:solidFill>
              <a:srgbClr val="6ED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47"/>
            <p:cNvSpPr/>
            <p:nvPr/>
          </p:nvSpPr>
          <p:spPr>
            <a:xfrm>
              <a:off x="7679100" y="2292950"/>
              <a:ext cx="471175" cy="540750"/>
            </a:xfrm>
            <a:custGeom>
              <a:avLst/>
              <a:gdLst/>
              <a:ahLst/>
              <a:cxnLst/>
              <a:rect l="l" t="t" r="r" b="b"/>
              <a:pathLst>
                <a:path w="18847" h="21630" extrusionOk="0">
                  <a:moveTo>
                    <a:pt x="1" y="0"/>
                  </a:moveTo>
                  <a:lnTo>
                    <a:pt x="1" y="21630"/>
                  </a:lnTo>
                  <a:lnTo>
                    <a:pt x="18846" y="21630"/>
                  </a:lnTo>
                  <a:lnTo>
                    <a:pt x="1884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22" name="Google Shape;2322;p47"/>
          <p:cNvSpPr txBox="1">
            <a:spLocks noGrp="1"/>
          </p:cNvSpPr>
          <p:nvPr>
            <p:ph type="title"/>
          </p:nvPr>
        </p:nvSpPr>
        <p:spPr>
          <a:xfrm>
            <a:off x="343625" y="598675"/>
            <a:ext cx="5629500" cy="8727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GB"/>
              <a:t>Abstractive Text Summarization</a:t>
            </a:r>
            <a:endParaRPr>
              <a:solidFill>
                <a:schemeClr val="lt2"/>
              </a:solidFill>
            </a:endParaRPr>
          </a:p>
        </p:txBody>
      </p:sp>
      <p:pic>
        <p:nvPicPr>
          <p:cNvPr id="2323" name="Google Shape;2323;p47"/>
          <p:cNvPicPr preferRelativeResize="0"/>
          <p:nvPr/>
        </p:nvPicPr>
        <p:blipFill>
          <a:blip r:embed="rId5">
            <a:alphaModFix/>
          </a:blip>
          <a:stretch>
            <a:fillRect/>
          </a:stretch>
        </p:blipFill>
        <p:spPr>
          <a:xfrm>
            <a:off x="343627" y="1722888"/>
            <a:ext cx="3116250" cy="2759926"/>
          </a:xfrm>
          <a:prstGeom prst="rect">
            <a:avLst/>
          </a:prstGeom>
          <a:noFill/>
          <a:ln>
            <a:noFill/>
          </a:ln>
        </p:spPr>
      </p:pic>
      <p:pic>
        <p:nvPicPr>
          <p:cNvPr id="2" name="Audio 1">
            <a:hlinkClick r:id="" action="ppaction://media"/>
            <a:extLst>
              <a:ext uri="{FF2B5EF4-FFF2-40B4-BE49-F238E27FC236}">
                <a16:creationId xmlns:a16="http://schemas.microsoft.com/office/drawing/2014/main" id="{FF4874D6-AD1A-6D46-B05F-1F7B71A5C8E2}"/>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78800" y="4178300"/>
            <a:ext cx="812800" cy="812800"/>
          </a:xfrm>
          <a:prstGeom prst="rect">
            <a:avLst/>
          </a:prstGeom>
        </p:spPr>
      </p:pic>
    </p:spTree>
    <p:extLst>
      <p:ext uri="{BB962C8B-B14F-4D97-AF65-F5344CB8AC3E}">
        <p14:creationId xmlns:p14="http://schemas.microsoft.com/office/powerpoint/2010/main" val="902649678"/>
      </p:ext>
    </p:extLst>
  </p:cSld>
  <p:clrMapOvr>
    <a:masterClrMapping/>
  </p:clrMapOvr>
  <mc:AlternateContent xmlns:mc="http://schemas.openxmlformats.org/markup-compatibility/2006" xmlns:p14="http://schemas.microsoft.com/office/powerpoint/2010/main">
    <mc:Choice Requires="p14">
      <p:transition spd="slow" p14:dur="2000" advTm="80300"/>
    </mc:Choice>
    <mc:Fallback xmlns="">
      <p:transition spd="slow" advTm="803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sp>
        <p:nvSpPr>
          <p:cNvPr id="442" name="Google Shape;442;p30"/>
          <p:cNvSpPr txBox="1">
            <a:spLocks noGrp="1"/>
          </p:cNvSpPr>
          <p:nvPr>
            <p:ph type="title"/>
          </p:nvPr>
        </p:nvSpPr>
        <p:spPr>
          <a:xfrm>
            <a:off x="1236750" y="1388600"/>
            <a:ext cx="409200" cy="3474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GB"/>
              <a:t>1</a:t>
            </a:r>
            <a:endParaRPr/>
          </a:p>
        </p:txBody>
      </p:sp>
      <p:sp>
        <p:nvSpPr>
          <p:cNvPr id="443" name="Google Shape;443;p30"/>
          <p:cNvSpPr txBox="1">
            <a:spLocks noGrp="1"/>
          </p:cNvSpPr>
          <p:nvPr>
            <p:ph type="subTitle" idx="1"/>
          </p:nvPr>
        </p:nvSpPr>
        <p:spPr>
          <a:xfrm>
            <a:off x="1645950" y="1388600"/>
            <a:ext cx="2379600" cy="347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SzPts val="605"/>
              <a:buNone/>
            </a:pPr>
            <a:r>
              <a:rPr lang="en-GB"/>
              <a:t>Introduction</a:t>
            </a:r>
            <a:endParaRPr/>
          </a:p>
        </p:txBody>
      </p:sp>
      <p:sp>
        <p:nvSpPr>
          <p:cNvPr id="444" name="Google Shape;444;p30"/>
          <p:cNvSpPr txBox="1">
            <a:spLocks noGrp="1"/>
          </p:cNvSpPr>
          <p:nvPr>
            <p:ph type="title" idx="4"/>
          </p:nvPr>
        </p:nvSpPr>
        <p:spPr>
          <a:xfrm>
            <a:off x="1236750" y="2529250"/>
            <a:ext cx="409200" cy="347400"/>
          </a:xfrm>
          <a:prstGeom prst="rect">
            <a:avLst/>
          </a:prstGeom>
        </p:spPr>
        <p:txBody>
          <a:bodyPr spcFirstLastPara="1" wrap="square" lIns="91425" tIns="91425" rIns="91425" bIns="91425" anchor="ctr" anchorCtr="0">
            <a:normAutofit fontScale="90000"/>
          </a:bodyPr>
          <a:lstStyle/>
          <a:p>
            <a:pPr marL="0" lvl="0" indent="0" algn="r" rtl="0">
              <a:spcBef>
                <a:spcPts val="0"/>
              </a:spcBef>
              <a:spcAft>
                <a:spcPts val="0"/>
              </a:spcAft>
              <a:buNone/>
            </a:pPr>
            <a:r>
              <a:rPr lang="en-GB"/>
              <a:t>3</a:t>
            </a:r>
            <a:endParaRPr/>
          </a:p>
        </p:txBody>
      </p:sp>
      <p:sp>
        <p:nvSpPr>
          <p:cNvPr id="445" name="Google Shape;445;p30"/>
          <p:cNvSpPr txBox="1">
            <a:spLocks noGrp="1"/>
          </p:cNvSpPr>
          <p:nvPr>
            <p:ph type="subTitle" idx="5"/>
          </p:nvPr>
        </p:nvSpPr>
        <p:spPr>
          <a:xfrm>
            <a:off x="1645950" y="2681650"/>
            <a:ext cx="2309400" cy="347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Extractive Text Summarization</a:t>
            </a:r>
            <a:endParaRPr/>
          </a:p>
        </p:txBody>
      </p:sp>
      <p:sp>
        <p:nvSpPr>
          <p:cNvPr id="446" name="Google Shape;446;p30"/>
          <p:cNvSpPr txBox="1">
            <a:spLocks noGrp="1"/>
          </p:cNvSpPr>
          <p:nvPr>
            <p:ph type="title" idx="7"/>
          </p:nvPr>
        </p:nvSpPr>
        <p:spPr>
          <a:xfrm>
            <a:off x="1236750" y="3822300"/>
            <a:ext cx="409200" cy="347400"/>
          </a:xfrm>
          <a:prstGeom prst="rect">
            <a:avLst/>
          </a:prstGeom>
        </p:spPr>
        <p:txBody>
          <a:bodyPr spcFirstLastPara="1" wrap="square" lIns="91425" tIns="91425" rIns="91425" bIns="91425" anchor="ctr" anchorCtr="0">
            <a:normAutofit fontScale="90000"/>
          </a:bodyPr>
          <a:lstStyle/>
          <a:p>
            <a:pPr marL="0" lvl="0" indent="0" algn="r" rtl="0">
              <a:spcBef>
                <a:spcPts val="0"/>
              </a:spcBef>
              <a:spcAft>
                <a:spcPts val="0"/>
              </a:spcAft>
              <a:buNone/>
            </a:pPr>
            <a:r>
              <a:rPr lang="en-GB"/>
              <a:t>5</a:t>
            </a:r>
            <a:endParaRPr/>
          </a:p>
        </p:txBody>
      </p:sp>
      <p:sp>
        <p:nvSpPr>
          <p:cNvPr id="447" name="Google Shape;447;p30"/>
          <p:cNvSpPr txBox="1">
            <a:spLocks noGrp="1"/>
          </p:cNvSpPr>
          <p:nvPr>
            <p:ph type="subTitle" idx="8"/>
          </p:nvPr>
        </p:nvSpPr>
        <p:spPr>
          <a:xfrm>
            <a:off x="1645950" y="3898500"/>
            <a:ext cx="2265300" cy="347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Challenges Faced: Overall</a:t>
            </a:r>
            <a:endParaRPr/>
          </a:p>
        </p:txBody>
      </p:sp>
      <p:sp>
        <p:nvSpPr>
          <p:cNvPr id="448" name="Google Shape;448;p30"/>
          <p:cNvSpPr txBox="1">
            <a:spLocks noGrp="1"/>
          </p:cNvSpPr>
          <p:nvPr>
            <p:ph type="title" idx="13"/>
          </p:nvPr>
        </p:nvSpPr>
        <p:spPr>
          <a:xfrm>
            <a:off x="5137725" y="1388600"/>
            <a:ext cx="409200" cy="347400"/>
          </a:xfrm>
          <a:prstGeom prst="rect">
            <a:avLst/>
          </a:prstGeom>
        </p:spPr>
        <p:txBody>
          <a:bodyPr spcFirstLastPara="1" wrap="square" lIns="91425" tIns="91425" rIns="91425" bIns="91425" anchor="ctr" anchorCtr="0">
            <a:normAutofit fontScale="90000"/>
          </a:bodyPr>
          <a:lstStyle/>
          <a:p>
            <a:pPr marL="0" lvl="0" indent="0" algn="r" rtl="0">
              <a:spcBef>
                <a:spcPts val="0"/>
              </a:spcBef>
              <a:spcAft>
                <a:spcPts val="0"/>
              </a:spcAft>
              <a:buNone/>
            </a:pPr>
            <a:r>
              <a:rPr lang="en-GB"/>
              <a:t>2</a:t>
            </a:r>
            <a:endParaRPr/>
          </a:p>
        </p:txBody>
      </p:sp>
      <p:sp>
        <p:nvSpPr>
          <p:cNvPr id="449" name="Google Shape;449;p30"/>
          <p:cNvSpPr txBox="1">
            <a:spLocks noGrp="1"/>
          </p:cNvSpPr>
          <p:nvPr>
            <p:ph type="subTitle" idx="14"/>
          </p:nvPr>
        </p:nvSpPr>
        <p:spPr>
          <a:xfrm>
            <a:off x="5546925" y="1388600"/>
            <a:ext cx="2545800" cy="347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NLP Technique Used</a:t>
            </a:r>
            <a:endParaRPr/>
          </a:p>
        </p:txBody>
      </p:sp>
      <p:sp>
        <p:nvSpPr>
          <p:cNvPr id="450" name="Google Shape;450;p30"/>
          <p:cNvSpPr txBox="1">
            <a:spLocks noGrp="1"/>
          </p:cNvSpPr>
          <p:nvPr>
            <p:ph type="title" idx="16"/>
          </p:nvPr>
        </p:nvSpPr>
        <p:spPr>
          <a:xfrm>
            <a:off x="5137725" y="2529250"/>
            <a:ext cx="409200" cy="347400"/>
          </a:xfrm>
          <a:prstGeom prst="rect">
            <a:avLst/>
          </a:prstGeom>
        </p:spPr>
        <p:txBody>
          <a:bodyPr spcFirstLastPara="1" wrap="square" lIns="91425" tIns="91425" rIns="91425" bIns="91425" anchor="ctr" anchorCtr="0">
            <a:normAutofit fontScale="90000"/>
          </a:bodyPr>
          <a:lstStyle/>
          <a:p>
            <a:pPr marL="0" lvl="0" indent="0" algn="r" rtl="0">
              <a:spcBef>
                <a:spcPts val="0"/>
              </a:spcBef>
              <a:spcAft>
                <a:spcPts val="0"/>
              </a:spcAft>
              <a:buNone/>
            </a:pPr>
            <a:r>
              <a:rPr lang="en-GB"/>
              <a:t>4</a:t>
            </a:r>
            <a:endParaRPr/>
          </a:p>
        </p:txBody>
      </p:sp>
      <p:sp>
        <p:nvSpPr>
          <p:cNvPr id="451" name="Google Shape;451;p30"/>
          <p:cNvSpPr txBox="1">
            <a:spLocks noGrp="1"/>
          </p:cNvSpPr>
          <p:nvPr>
            <p:ph type="subTitle" idx="17"/>
          </p:nvPr>
        </p:nvSpPr>
        <p:spPr>
          <a:xfrm>
            <a:off x="5546925" y="2681650"/>
            <a:ext cx="2379600" cy="347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Abstractive Text Summarization</a:t>
            </a:r>
            <a:endParaRPr/>
          </a:p>
        </p:txBody>
      </p:sp>
      <p:grpSp>
        <p:nvGrpSpPr>
          <p:cNvPr id="452" name="Google Shape;452;p30"/>
          <p:cNvGrpSpPr/>
          <p:nvPr/>
        </p:nvGrpSpPr>
        <p:grpSpPr>
          <a:xfrm>
            <a:off x="271587" y="1264171"/>
            <a:ext cx="219461" cy="220453"/>
            <a:chOff x="772462" y="98696"/>
            <a:chExt cx="219461" cy="220453"/>
          </a:xfrm>
        </p:grpSpPr>
        <p:sp>
          <p:nvSpPr>
            <p:cNvPr id="453" name="Google Shape;453;p30"/>
            <p:cNvSpPr/>
            <p:nvPr/>
          </p:nvSpPr>
          <p:spPr>
            <a:xfrm>
              <a:off x="876762" y="98696"/>
              <a:ext cx="11854" cy="71891"/>
            </a:xfrm>
            <a:custGeom>
              <a:avLst/>
              <a:gdLst/>
              <a:ahLst/>
              <a:cxnLst/>
              <a:rect l="l" t="t" r="r" b="b"/>
              <a:pathLst>
                <a:path w="263" h="1595" extrusionOk="0">
                  <a:moveTo>
                    <a:pt x="1" y="0"/>
                  </a:moveTo>
                  <a:lnTo>
                    <a:pt x="1" y="1594"/>
                  </a:lnTo>
                  <a:lnTo>
                    <a:pt x="263" y="1594"/>
                  </a:lnTo>
                  <a:lnTo>
                    <a:pt x="263" y="0"/>
                  </a:lnTo>
                  <a:close/>
                </a:path>
              </a:pathLst>
            </a:custGeom>
            <a:solidFill>
              <a:schemeClr val="dk2"/>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30"/>
            <p:cNvSpPr/>
            <p:nvPr/>
          </p:nvSpPr>
          <p:spPr>
            <a:xfrm>
              <a:off x="876762" y="247258"/>
              <a:ext cx="11854" cy="71891"/>
            </a:xfrm>
            <a:custGeom>
              <a:avLst/>
              <a:gdLst/>
              <a:ahLst/>
              <a:cxnLst/>
              <a:rect l="l" t="t" r="r" b="b"/>
              <a:pathLst>
                <a:path w="263" h="1595" extrusionOk="0">
                  <a:moveTo>
                    <a:pt x="1" y="1"/>
                  </a:moveTo>
                  <a:lnTo>
                    <a:pt x="1" y="1594"/>
                  </a:lnTo>
                  <a:lnTo>
                    <a:pt x="263" y="1594"/>
                  </a:lnTo>
                  <a:lnTo>
                    <a:pt x="263" y="1"/>
                  </a:lnTo>
                  <a:close/>
                </a:path>
              </a:pathLst>
            </a:custGeom>
            <a:solidFill>
              <a:schemeClr val="dk2"/>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30"/>
            <p:cNvSpPr/>
            <p:nvPr/>
          </p:nvSpPr>
          <p:spPr>
            <a:xfrm>
              <a:off x="921070" y="202004"/>
              <a:ext cx="70854" cy="12846"/>
            </a:xfrm>
            <a:custGeom>
              <a:avLst/>
              <a:gdLst/>
              <a:ahLst/>
              <a:cxnLst/>
              <a:rect l="l" t="t" r="r" b="b"/>
              <a:pathLst>
                <a:path w="1572" h="285" extrusionOk="0">
                  <a:moveTo>
                    <a:pt x="0" y="1"/>
                  </a:moveTo>
                  <a:lnTo>
                    <a:pt x="0" y="284"/>
                  </a:lnTo>
                  <a:lnTo>
                    <a:pt x="1572" y="284"/>
                  </a:lnTo>
                  <a:lnTo>
                    <a:pt x="1572" y="1"/>
                  </a:lnTo>
                  <a:close/>
                </a:path>
              </a:pathLst>
            </a:custGeom>
            <a:solidFill>
              <a:schemeClr val="dk2"/>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30"/>
            <p:cNvSpPr/>
            <p:nvPr/>
          </p:nvSpPr>
          <p:spPr>
            <a:xfrm>
              <a:off x="772462" y="202004"/>
              <a:ext cx="70899" cy="12846"/>
            </a:xfrm>
            <a:custGeom>
              <a:avLst/>
              <a:gdLst/>
              <a:ahLst/>
              <a:cxnLst/>
              <a:rect l="l" t="t" r="r" b="b"/>
              <a:pathLst>
                <a:path w="1573" h="285" extrusionOk="0">
                  <a:moveTo>
                    <a:pt x="1" y="1"/>
                  </a:moveTo>
                  <a:lnTo>
                    <a:pt x="1" y="284"/>
                  </a:lnTo>
                  <a:lnTo>
                    <a:pt x="1573" y="284"/>
                  </a:lnTo>
                  <a:lnTo>
                    <a:pt x="1573" y="1"/>
                  </a:lnTo>
                  <a:close/>
                </a:path>
              </a:pathLst>
            </a:custGeom>
            <a:solidFill>
              <a:schemeClr val="dk2"/>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 name="Google Shape;457;p30"/>
          <p:cNvGrpSpPr/>
          <p:nvPr/>
        </p:nvGrpSpPr>
        <p:grpSpPr>
          <a:xfrm>
            <a:off x="1359168" y="539998"/>
            <a:ext cx="164369" cy="165099"/>
            <a:chOff x="280393" y="263798"/>
            <a:chExt cx="164369" cy="165099"/>
          </a:xfrm>
        </p:grpSpPr>
        <p:sp>
          <p:nvSpPr>
            <p:cNvPr id="458" name="Google Shape;458;p30"/>
            <p:cNvSpPr/>
            <p:nvPr/>
          </p:nvSpPr>
          <p:spPr>
            <a:xfrm>
              <a:off x="358510" y="263798"/>
              <a:ext cx="8878" cy="53839"/>
            </a:xfrm>
            <a:custGeom>
              <a:avLst/>
              <a:gdLst/>
              <a:ahLst/>
              <a:cxnLst/>
              <a:rect l="l" t="t" r="r" b="b"/>
              <a:pathLst>
                <a:path w="263" h="1595" extrusionOk="0">
                  <a:moveTo>
                    <a:pt x="1" y="0"/>
                  </a:moveTo>
                  <a:lnTo>
                    <a:pt x="1" y="1594"/>
                  </a:lnTo>
                  <a:lnTo>
                    <a:pt x="263" y="1594"/>
                  </a:lnTo>
                  <a:lnTo>
                    <a:pt x="263" y="0"/>
                  </a:lnTo>
                  <a:close/>
                </a:path>
              </a:pathLst>
            </a:custGeom>
            <a:solidFill>
              <a:schemeClr val="dk2"/>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30"/>
            <p:cNvSpPr/>
            <p:nvPr/>
          </p:nvSpPr>
          <p:spPr>
            <a:xfrm>
              <a:off x="358510" y="375058"/>
              <a:ext cx="8878" cy="53839"/>
            </a:xfrm>
            <a:custGeom>
              <a:avLst/>
              <a:gdLst/>
              <a:ahLst/>
              <a:cxnLst/>
              <a:rect l="l" t="t" r="r" b="b"/>
              <a:pathLst>
                <a:path w="263" h="1595" extrusionOk="0">
                  <a:moveTo>
                    <a:pt x="1" y="1"/>
                  </a:moveTo>
                  <a:lnTo>
                    <a:pt x="1" y="1594"/>
                  </a:lnTo>
                  <a:lnTo>
                    <a:pt x="263" y="1594"/>
                  </a:lnTo>
                  <a:lnTo>
                    <a:pt x="263" y="1"/>
                  </a:lnTo>
                  <a:close/>
                </a:path>
              </a:pathLst>
            </a:custGeom>
            <a:solidFill>
              <a:schemeClr val="dk2"/>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30"/>
            <p:cNvSpPr/>
            <p:nvPr/>
          </p:nvSpPr>
          <p:spPr>
            <a:xfrm>
              <a:off x="391695" y="341167"/>
              <a:ext cx="53067" cy="9620"/>
            </a:xfrm>
            <a:custGeom>
              <a:avLst/>
              <a:gdLst/>
              <a:ahLst/>
              <a:cxnLst/>
              <a:rect l="l" t="t" r="r" b="b"/>
              <a:pathLst>
                <a:path w="1572" h="285" extrusionOk="0">
                  <a:moveTo>
                    <a:pt x="0" y="1"/>
                  </a:moveTo>
                  <a:lnTo>
                    <a:pt x="0" y="284"/>
                  </a:lnTo>
                  <a:lnTo>
                    <a:pt x="1572" y="284"/>
                  </a:lnTo>
                  <a:lnTo>
                    <a:pt x="1572" y="1"/>
                  </a:lnTo>
                  <a:close/>
                </a:path>
              </a:pathLst>
            </a:custGeom>
            <a:solidFill>
              <a:schemeClr val="dk2"/>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30"/>
            <p:cNvSpPr/>
            <p:nvPr/>
          </p:nvSpPr>
          <p:spPr>
            <a:xfrm>
              <a:off x="280393" y="341167"/>
              <a:ext cx="53101" cy="9620"/>
            </a:xfrm>
            <a:custGeom>
              <a:avLst/>
              <a:gdLst/>
              <a:ahLst/>
              <a:cxnLst/>
              <a:rect l="l" t="t" r="r" b="b"/>
              <a:pathLst>
                <a:path w="1573" h="285" extrusionOk="0">
                  <a:moveTo>
                    <a:pt x="1" y="1"/>
                  </a:moveTo>
                  <a:lnTo>
                    <a:pt x="1" y="284"/>
                  </a:lnTo>
                  <a:lnTo>
                    <a:pt x="1573" y="284"/>
                  </a:lnTo>
                  <a:lnTo>
                    <a:pt x="1573" y="1"/>
                  </a:lnTo>
                  <a:close/>
                </a:path>
              </a:pathLst>
            </a:custGeom>
            <a:solidFill>
              <a:schemeClr val="dk2"/>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 name="Google Shape;462;p30"/>
          <p:cNvGrpSpPr/>
          <p:nvPr/>
        </p:nvGrpSpPr>
        <p:grpSpPr>
          <a:xfrm>
            <a:off x="8092812" y="216771"/>
            <a:ext cx="219461" cy="220453"/>
            <a:chOff x="8092812" y="216771"/>
            <a:chExt cx="219461" cy="220453"/>
          </a:xfrm>
        </p:grpSpPr>
        <p:sp>
          <p:nvSpPr>
            <p:cNvPr id="463" name="Google Shape;463;p30"/>
            <p:cNvSpPr/>
            <p:nvPr/>
          </p:nvSpPr>
          <p:spPr>
            <a:xfrm>
              <a:off x="8197112" y="216771"/>
              <a:ext cx="11854" cy="71891"/>
            </a:xfrm>
            <a:custGeom>
              <a:avLst/>
              <a:gdLst/>
              <a:ahLst/>
              <a:cxnLst/>
              <a:rect l="l" t="t" r="r" b="b"/>
              <a:pathLst>
                <a:path w="263" h="1595" extrusionOk="0">
                  <a:moveTo>
                    <a:pt x="1" y="0"/>
                  </a:moveTo>
                  <a:lnTo>
                    <a:pt x="1" y="1594"/>
                  </a:lnTo>
                  <a:lnTo>
                    <a:pt x="263" y="1594"/>
                  </a:lnTo>
                  <a:lnTo>
                    <a:pt x="263" y="0"/>
                  </a:lnTo>
                  <a:close/>
                </a:path>
              </a:pathLst>
            </a:custGeom>
            <a:solidFill>
              <a:schemeClr val="dk2"/>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30"/>
            <p:cNvSpPr/>
            <p:nvPr/>
          </p:nvSpPr>
          <p:spPr>
            <a:xfrm>
              <a:off x="8197112" y="365333"/>
              <a:ext cx="11854" cy="71891"/>
            </a:xfrm>
            <a:custGeom>
              <a:avLst/>
              <a:gdLst/>
              <a:ahLst/>
              <a:cxnLst/>
              <a:rect l="l" t="t" r="r" b="b"/>
              <a:pathLst>
                <a:path w="263" h="1595" extrusionOk="0">
                  <a:moveTo>
                    <a:pt x="1" y="1"/>
                  </a:moveTo>
                  <a:lnTo>
                    <a:pt x="1" y="1594"/>
                  </a:lnTo>
                  <a:lnTo>
                    <a:pt x="263" y="1594"/>
                  </a:lnTo>
                  <a:lnTo>
                    <a:pt x="263" y="1"/>
                  </a:lnTo>
                  <a:close/>
                </a:path>
              </a:pathLst>
            </a:custGeom>
            <a:solidFill>
              <a:schemeClr val="dk2"/>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30"/>
            <p:cNvSpPr/>
            <p:nvPr/>
          </p:nvSpPr>
          <p:spPr>
            <a:xfrm>
              <a:off x="8241420" y="320079"/>
              <a:ext cx="70854" cy="12846"/>
            </a:xfrm>
            <a:custGeom>
              <a:avLst/>
              <a:gdLst/>
              <a:ahLst/>
              <a:cxnLst/>
              <a:rect l="l" t="t" r="r" b="b"/>
              <a:pathLst>
                <a:path w="1572" h="285" extrusionOk="0">
                  <a:moveTo>
                    <a:pt x="0" y="1"/>
                  </a:moveTo>
                  <a:lnTo>
                    <a:pt x="0" y="284"/>
                  </a:lnTo>
                  <a:lnTo>
                    <a:pt x="1572" y="284"/>
                  </a:lnTo>
                  <a:lnTo>
                    <a:pt x="1572" y="1"/>
                  </a:lnTo>
                  <a:close/>
                </a:path>
              </a:pathLst>
            </a:custGeom>
            <a:solidFill>
              <a:schemeClr val="dk2"/>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30"/>
            <p:cNvSpPr/>
            <p:nvPr/>
          </p:nvSpPr>
          <p:spPr>
            <a:xfrm>
              <a:off x="8092812" y="320079"/>
              <a:ext cx="70899" cy="12846"/>
            </a:xfrm>
            <a:custGeom>
              <a:avLst/>
              <a:gdLst/>
              <a:ahLst/>
              <a:cxnLst/>
              <a:rect l="l" t="t" r="r" b="b"/>
              <a:pathLst>
                <a:path w="1573" h="285" extrusionOk="0">
                  <a:moveTo>
                    <a:pt x="1" y="1"/>
                  </a:moveTo>
                  <a:lnTo>
                    <a:pt x="1" y="284"/>
                  </a:lnTo>
                  <a:lnTo>
                    <a:pt x="1573" y="284"/>
                  </a:lnTo>
                  <a:lnTo>
                    <a:pt x="1573" y="1"/>
                  </a:lnTo>
                  <a:close/>
                </a:path>
              </a:pathLst>
            </a:custGeom>
            <a:solidFill>
              <a:schemeClr val="dk2"/>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 name="Google Shape;467;p30"/>
          <p:cNvGrpSpPr/>
          <p:nvPr/>
        </p:nvGrpSpPr>
        <p:grpSpPr>
          <a:xfrm>
            <a:off x="8503624" y="4528200"/>
            <a:ext cx="283987" cy="285252"/>
            <a:chOff x="8483799" y="954725"/>
            <a:chExt cx="283987" cy="285252"/>
          </a:xfrm>
        </p:grpSpPr>
        <p:sp>
          <p:nvSpPr>
            <p:cNvPr id="468" name="Google Shape;468;p30"/>
            <p:cNvSpPr/>
            <p:nvPr/>
          </p:nvSpPr>
          <p:spPr>
            <a:xfrm>
              <a:off x="8618764" y="954725"/>
              <a:ext cx="15339" cy="93024"/>
            </a:xfrm>
            <a:custGeom>
              <a:avLst/>
              <a:gdLst/>
              <a:ahLst/>
              <a:cxnLst/>
              <a:rect l="l" t="t" r="r" b="b"/>
              <a:pathLst>
                <a:path w="263" h="1595" extrusionOk="0">
                  <a:moveTo>
                    <a:pt x="1" y="0"/>
                  </a:moveTo>
                  <a:lnTo>
                    <a:pt x="1" y="1594"/>
                  </a:lnTo>
                  <a:lnTo>
                    <a:pt x="263" y="1594"/>
                  </a:lnTo>
                  <a:lnTo>
                    <a:pt x="263" y="0"/>
                  </a:lnTo>
                  <a:close/>
                </a:path>
              </a:pathLst>
            </a:custGeom>
            <a:solidFill>
              <a:schemeClr val="dk2"/>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30"/>
            <p:cNvSpPr/>
            <p:nvPr/>
          </p:nvSpPr>
          <p:spPr>
            <a:xfrm>
              <a:off x="8618764" y="1146953"/>
              <a:ext cx="15339" cy="93024"/>
            </a:xfrm>
            <a:custGeom>
              <a:avLst/>
              <a:gdLst/>
              <a:ahLst/>
              <a:cxnLst/>
              <a:rect l="l" t="t" r="r" b="b"/>
              <a:pathLst>
                <a:path w="263" h="1595" extrusionOk="0">
                  <a:moveTo>
                    <a:pt x="1" y="1"/>
                  </a:moveTo>
                  <a:lnTo>
                    <a:pt x="1" y="1594"/>
                  </a:lnTo>
                  <a:lnTo>
                    <a:pt x="263" y="1594"/>
                  </a:lnTo>
                  <a:lnTo>
                    <a:pt x="263" y="1"/>
                  </a:lnTo>
                  <a:close/>
                </a:path>
              </a:pathLst>
            </a:custGeom>
            <a:solidFill>
              <a:schemeClr val="dk2"/>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30"/>
            <p:cNvSpPr/>
            <p:nvPr/>
          </p:nvSpPr>
          <p:spPr>
            <a:xfrm>
              <a:off x="8676098" y="1088398"/>
              <a:ext cx="91687" cy="16622"/>
            </a:xfrm>
            <a:custGeom>
              <a:avLst/>
              <a:gdLst/>
              <a:ahLst/>
              <a:cxnLst/>
              <a:rect l="l" t="t" r="r" b="b"/>
              <a:pathLst>
                <a:path w="1572" h="285" extrusionOk="0">
                  <a:moveTo>
                    <a:pt x="0" y="1"/>
                  </a:moveTo>
                  <a:lnTo>
                    <a:pt x="0" y="284"/>
                  </a:lnTo>
                  <a:lnTo>
                    <a:pt x="1572" y="284"/>
                  </a:lnTo>
                  <a:lnTo>
                    <a:pt x="1572" y="1"/>
                  </a:lnTo>
                  <a:close/>
                </a:path>
              </a:pathLst>
            </a:custGeom>
            <a:solidFill>
              <a:schemeClr val="dk2"/>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30"/>
            <p:cNvSpPr/>
            <p:nvPr/>
          </p:nvSpPr>
          <p:spPr>
            <a:xfrm>
              <a:off x="8483799" y="1088398"/>
              <a:ext cx="91745" cy="16622"/>
            </a:xfrm>
            <a:custGeom>
              <a:avLst/>
              <a:gdLst/>
              <a:ahLst/>
              <a:cxnLst/>
              <a:rect l="l" t="t" r="r" b="b"/>
              <a:pathLst>
                <a:path w="1573" h="285" extrusionOk="0">
                  <a:moveTo>
                    <a:pt x="1" y="1"/>
                  </a:moveTo>
                  <a:lnTo>
                    <a:pt x="1" y="284"/>
                  </a:lnTo>
                  <a:lnTo>
                    <a:pt x="1573" y="284"/>
                  </a:lnTo>
                  <a:lnTo>
                    <a:pt x="1573" y="1"/>
                  </a:lnTo>
                  <a:close/>
                </a:path>
              </a:pathLst>
            </a:custGeom>
            <a:solidFill>
              <a:schemeClr val="dk2"/>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2" name="Google Shape;472;p30"/>
          <p:cNvSpPr txBox="1">
            <a:spLocks noGrp="1"/>
          </p:cNvSpPr>
          <p:nvPr>
            <p:ph type="title" idx="3"/>
          </p:nvPr>
        </p:nvSpPr>
        <p:spPr>
          <a:xfrm>
            <a:off x="720000" y="540000"/>
            <a:ext cx="7704000" cy="479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SzPts val="990"/>
              <a:buNone/>
            </a:pPr>
            <a:r>
              <a:rPr lang="en-GB">
                <a:solidFill>
                  <a:schemeClr val="dk2"/>
                </a:solidFill>
              </a:rPr>
              <a:t>Table of </a:t>
            </a:r>
            <a:r>
              <a:rPr lang="en-GB">
                <a:solidFill>
                  <a:schemeClr val="lt2"/>
                </a:solidFill>
              </a:rPr>
              <a:t>contents</a:t>
            </a:r>
            <a:endParaRPr>
              <a:solidFill>
                <a:schemeClr val="lt2"/>
              </a:solidFill>
            </a:endParaRPr>
          </a:p>
        </p:txBody>
      </p:sp>
      <p:sp>
        <p:nvSpPr>
          <p:cNvPr id="473" name="Google Shape;473;p30"/>
          <p:cNvSpPr txBox="1">
            <a:spLocks noGrp="1"/>
          </p:cNvSpPr>
          <p:nvPr>
            <p:ph type="subTitle" idx="9"/>
          </p:nvPr>
        </p:nvSpPr>
        <p:spPr>
          <a:xfrm>
            <a:off x="1575175" y="1672000"/>
            <a:ext cx="2788800" cy="510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1100" i="1"/>
              <a:t>Intro to topic and our research question</a:t>
            </a:r>
            <a:endParaRPr sz="1100" i="1"/>
          </a:p>
        </p:txBody>
      </p:sp>
      <p:sp>
        <p:nvSpPr>
          <p:cNvPr id="474" name="Google Shape;474;p30"/>
          <p:cNvSpPr txBox="1">
            <a:spLocks noGrp="1"/>
          </p:cNvSpPr>
          <p:nvPr>
            <p:ph type="subTitle" idx="9"/>
          </p:nvPr>
        </p:nvSpPr>
        <p:spPr>
          <a:xfrm>
            <a:off x="5425425" y="1693950"/>
            <a:ext cx="2788800" cy="510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1100" i="1"/>
              <a:t>Major NLP Techniques used to solve our problem</a:t>
            </a:r>
            <a:endParaRPr sz="1100" i="1"/>
          </a:p>
        </p:txBody>
      </p:sp>
      <p:sp>
        <p:nvSpPr>
          <p:cNvPr id="475" name="Google Shape;475;p30"/>
          <p:cNvSpPr txBox="1">
            <a:spLocks noGrp="1"/>
          </p:cNvSpPr>
          <p:nvPr>
            <p:ph type="subTitle" idx="9"/>
          </p:nvPr>
        </p:nvSpPr>
        <p:spPr>
          <a:xfrm>
            <a:off x="1498975" y="3140025"/>
            <a:ext cx="3118200" cy="510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1100" i="1"/>
              <a:t>Brief review of related works, our approach, results and challenges faced</a:t>
            </a:r>
            <a:endParaRPr sz="1100" i="1"/>
          </a:p>
        </p:txBody>
      </p:sp>
      <p:sp>
        <p:nvSpPr>
          <p:cNvPr id="476" name="Google Shape;476;p30"/>
          <p:cNvSpPr txBox="1">
            <a:spLocks noGrp="1"/>
          </p:cNvSpPr>
          <p:nvPr>
            <p:ph type="subTitle" idx="9"/>
          </p:nvPr>
        </p:nvSpPr>
        <p:spPr>
          <a:xfrm>
            <a:off x="5425425" y="3149825"/>
            <a:ext cx="2998500" cy="510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GB" sz="1100" i="1"/>
              <a:t>Brief review of related works, our approach, results and challenges faced</a:t>
            </a:r>
            <a:endParaRPr sz="1100" i="1"/>
          </a:p>
        </p:txBody>
      </p:sp>
      <p:sp>
        <p:nvSpPr>
          <p:cNvPr id="477" name="Google Shape;477;p30"/>
          <p:cNvSpPr txBox="1">
            <a:spLocks noGrp="1"/>
          </p:cNvSpPr>
          <p:nvPr>
            <p:ph type="subTitle" idx="9"/>
          </p:nvPr>
        </p:nvSpPr>
        <p:spPr>
          <a:xfrm>
            <a:off x="1569750" y="4300850"/>
            <a:ext cx="2788800" cy="510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1100" i="1"/>
              <a:t>Challenges faced, explanation to the outcomes</a:t>
            </a:r>
            <a:endParaRPr sz="1100" i="1"/>
          </a:p>
        </p:txBody>
      </p:sp>
      <p:sp>
        <p:nvSpPr>
          <p:cNvPr id="478" name="Google Shape;478;p30"/>
          <p:cNvSpPr txBox="1">
            <a:spLocks noGrp="1"/>
          </p:cNvSpPr>
          <p:nvPr>
            <p:ph type="title" idx="7"/>
          </p:nvPr>
        </p:nvSpPr>
        <p:spPr>
          <a:xfrm>
            <a:off x="5175825" y="3898500"/>
            <a:ext cx="409200" cy="347400"/>
          </a:xfrm>
          <a:prstGeom prst="rect">
            <a:avLst/>
          </a:prstGeom>
        </p:spPr>
        <p:txBody>
          <a:bodyPr spcFirstLastPara="1" wrap="square" lIns="91425" tIns="91425" rIns="91425" bIns="91425" anchor="ctr" anchorCtr="0">
            <a:normAutofit fontScale="90000"/>
          </a:bodyPr>
          <a:lstStyle/>
          <a:p>
            <a:pPr marL="0" lvl="0" indent="0" algn="r" rtl="0">
              <a:spcBef>
                <a:spcPts val="0"/>
              </a:spcBef>
              <a:spcAft>
                <a:spcPts val="0"/>
              </a:spcAft>
              <a:buNone/>
            </a:pPr>
            <a:r>
              <a:rPr lang="en-GB"/>
              <a:t>6</a:t>
            </a:r>
            <a:endParaRPr/>
          </a:p>
        </p:txBody>
      </p:sp>
      <p:sp>
        <p:nvSpPr>
          <p:cNvPr id="479" name="Google Shape;479;p30"/>
          <p:cNvSpPr txBox="1">
            <a:spLocks noGrp="1"/>
          </p:cNvSpPr>
          <p:nvPr>
            <p:ph type="subTitle" idx="8"/>
          </p:nvPr>
        </p:nvSpPr>
        <p:spPr>
          <a:xfrm>
            <a:off x="5604075" y="4169700"/>
            <a:ext cx="2265300" cy="347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Evaluation Conclusion &amp; Future work</a:t>
            </a:r>
            <a:endParaRPr/>
          </a:p>
        </p:txBody>
      </p:sp>
      <p:pic>
        <p:nvPicPr>
          <p:cNvPr id="2" name="Audio 1">
            <a:hlinkClick r:id="" action="ppaction://media"/>
            <a:extLst>
              <a:ext uri="{FF2B5EF4-FFF2-40B4-BE49-F238E27FC236}">
                <a16:creationId xmlns:a16="http://schemas.microsoft.com/office/drawing/2014/main" id="{251BAA1B-DE2E-BD4E-AF73-4B646CDD0F8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78800" y="41783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4874"/>
    </mc:Choice>
    <mc:Fallback>
      <p:transition spd="slow" advTm="487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327"/>
        <p:cNvGrpSpPr/>
        <p:nvPr/>
      </p:nvGrpSpPr>
      <p:grpSpPr>
        <a:xfrm>
          <a:off x="0" y="0"/>
          <a:ext cx="0" cy="0"/>
          <a:chOff x="0" y="0"/>
          <a:chExt cx="0" cy="0"/>
        </a:xfrm>
      </p:grpSpPr>
      <p:sp>
        <p:nvSpPr>
          <p:cNvPr id="2328" name="Google Shape;2328;p48"/>
          <p:cNvSpPr txBox="1">
            <a:spLocks noGrp="1"/>
          </p:cNvSpPr>
          <p:nvPr>
            <p:ph type="subTitle" idx="1"/>
          </p:nvPr>
        </p:nvSpPr>
        <p:spPr>
          <a:xfrm>
            <a:off x="258275" y="1906150"/>
            <a:ext cx="5556900" cy="30030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Clr>
                <a:srgbClr val="000000"/>
              </a:buClr>
              <a:buSzPts val="1300"/>
              <a:buFont typeface="Arial"/>
              <a:buChar char="●"/>
            </a:pPr>
            <a:r>
              <a:rPr lang="en-GB" sz="1300" b="1"/>
              <a:t>Article 1</a:t>
            </a:r>
            <a:endParaRPr>
              <a:solidFill>
                <a:srgbClr val="000000"/>
              </a:solidFill>
            </a:endParaRPr>
          </a:p>
          <a:p>
            <a:pPr marL="914400" lvl="1" indent="-311150" algn="l" rtl="0">
              <a:spcBef>
                <a:spcPts val="0"/>
              </a:spcBef>
              <a:spcAft>
                <a:spcPts val="0"/>
              </a:spcAft>
              <a:buClr>
                <a:srgbClr val="000000"/>
              </a:buClr>
              <a:buSzPts val="1300"/>
              <a:buFont typeface="Arial"/>
              <a:buChar char="○"/>
            </a:pPr>
            <a:r>
              <a:rPr lang="en-GB" sz="1300">
                <a:solidFill>
                  <a:srgbClr val="000000"/>
                </a:solidFill>
              </a:rPr>
              <a:t>Using Seq2Seq Model: LSTM and Attention Mechanism to get the summarization. </a:t>
            </a:r>
            <a:br>
              <a:rPr lang="en-GB" sz="1300">
                <a:solidFill>
                  <a:srgbClr val="000000"/>
                </a:solidFill>
              </a:rPr>
            </a:br>
            <a:endParaRPr sz="1300">
              <a:solidFill>
                <a:srgbClr val="000000"/>
              </a:solidFill>
            </a:endParaRPr>
          </a:p>
          <a:p>
            <a:pPr marL="457200" lvl="0" indent="-311150" algn="l" rtl="0">
              <a:spcBef>
                <a:spcPts val="0"/>
              </a:spcBef>
              <a:spcAft>
                <a:spcPts val="0"/>
              </a:spcAft>
              <a:buClr>
                <a:srgbClr val="000000"/>
              </a:buClr>
              <a:buSzPts val="1300"/>
              <a:buFont typeface="Arial"/>
              <a:buChar char="●"/>
            </a:pPr>
            <a:r>
              <a:rPr lang="en-GB" sz="1300">
                <a:solidFill>
                  <a:srgbClr val="000000"/>
                </a:solidFill>
              </a:rPr>
              <a:t>Encoder - good for summarizing (good for context representation, for semantic similarity, question answering, sentence classification)</a:t>
            </a:r>
            <a:endParaRPr sz="1300">
              <a:solidFill>
                <a:srgbClr val="000000"/>
              </a:solidFill>
            </a:endParaRPr>
          </a:p>
          <a:p>
            <a:pPr marL="457200" lvl="0" indent="-311150" algn="l" rtl="0">
              <a:spcBef>
                <a:spcPts val="0"/>
              </a:spcBef>
              <a:spcAft>
                <a:spcPts val="0"/>
              </a:spcAft>
              <a:buClr>
                <a:srgbClr val="000000"/>
              </a:buClr>
              <a:buSzPts val="1300"/>
              <a:buFont typeface="Arial"/>
              <a:buChar char="●"/>
            </a:pPr>
            <a:r>
              <a:rPr lang="en-GB" sz="1300">
                <a:solidFill>
                  <a:srgbClr val="000000"/>
                </a:solidFill>
              </a:rPr>
              <a:t>Decoder - good for generating (probability of next word/sentence based on previous sequence)</a:t>
            </a:r>
            <a:br>
              <a:rPr lang="en-GB" sz="1300">
                <a:solidFill>
                  <a:srgbClr val="000000"/>
                </a:solidFill>
              </a:rPr>
            </a:br>
            <a:endParaRPr sz="1300">
              <a:solidFill>
                <a:srgbClr val="000000"/>
              </a:solidFill>
            </a:endParaRPr>
          </a:p>
          <a:p>
            <a:pPr marL="457200" lvl="0" indent="-311150" algn="l" rtl="0">
              <a:spcBef>
                <a:spcPts val="0"/>
              </a:spcBef>
              <a:spcAft>
                <a:spcPts val="0"/>
              </a:spcAft>
              <a:buClr>
                <a:srgbClr val="000000"/>
              </a:buClr>
              <a:buSzPts val="1300"/>
              <a:buFont typeface="Arial"/>
              <a:buChar char="●"/>
            </a:pPr>
            <a:r>
              <a:rPr lang="en-GB" sz="1300">
                <a:solidFill>
                  <a:srgbClr val="000000"/>
                </a:solidFill>
              </a:rPr>
              <a:t>Hugging Face transformer package - Both</a:t>
            </a:r>
            <a:endParaRPr sz="1300">
              <a:solidFill>
                <a:srgbClr val="000000"/>
              </a:solidFill>
            </a:endParaRPr>
          </a:p>
          <a:p>
            <a:pPr marL="457200" lvl="0" indent="-311150" algn="l" rtl="0">
              <a:spcBef>
                <a:spcPts val="0"/>
              </a:spcBef>
              <a:spcAft>
                <a:spcPts val="0"/>
              </a:spcAft>
              <a:buClr>
                <a:srgbClr val="000000"/>
              </a:buClr>
              <a:buSzPts val="1300"/>
              <a:buFont typeface="Arial"/>
              <a:buChar char="●"/>
            </a:pPr>
            <a:r>
              <a:rPr lang="en-GB" sz="1300">
                <a:solidFill>
                  <a:srgbClr val="000000"/>
                </a:solidFill>
              </a:rPr>
              <a:t>T5 Transformer model - Both</a:t>
            </a:r>
            <a:endParaRPr sz="1300">
              <a:solidFill>
                <a:srgbClr val="000000"/>
              </a:solidFill>
            </a:endParaRPr>
          </a:p>
          <a:p>
            <a:pPr marL="457200" lvl="0" indent="-311150" algn="l" rtl="0">
              <a:spcBef>
                <a:spcPts val="0"/>
              </a:spcBef>
              <a:spcAft>
                <a:spcPts val="0"/>
              </a:spcAft>
              <a:buClr>
                <a:srgbClr val="000000"/>
              </a:buClr>
              <a:buSzPts val="1300"/>
              <a:buFont typeface="Arial"/>
              <a:buChar char="●"/>
            </a:pPr>
            <a:r>
              <a:rPr lang="en-GB" sz="1300">
                <a:solidFill>
                  <a:srgbClr val="000000"/>
                </a:solidFill>
              </a:rPr>
              <a:t>BERT - Encoder only </a:t>
            </a:r>
            <a:endParaRPr sz="1300">
              <a:solidFill>
                <a:srgbClr val="000000"/>
              </a:solidFill>
            </a:endParaRPr>
          </a:p>
          <a:p>
            <a:pPr marL="457200" lvl="0" indent="-311150" algn="l" rtl="0">
              <a:spcBef>
                <a:spcPts val="0"/>
              </a:spcBef>
              <a:spcAft>
                <a:spcPts val="0"/>
              </a:spcAft>
              <a:buClr>
                <a:srgbClr val="000000"/>
              </a:buClr>
              <a:buSzPts val="1300"/>
              <a:buFont typeface="Arial"/>
              <a:buChar char="●"/>
            </a:pPr>
            <a:r>
              <a:rPr lang="en-GB" sz="1300">
                <a:solidFill>
                  <a:srgbClr val="000000"/>
                </a:solidFill>
              </a:rPr>
              <a:t>GPT-2 Transformer model - Decoder only</a:t>
            </a:r>
            <a:endParaRPr sz="1300">
              <a:solidFill>
                <a:srgbClr val="000000"/>
              </a:solidFill>
            </a:endParaRPr>
          </a:p>
          <a:p>
            <a:pPr marL="457200" lvl="0" indent="0" algn="l" rtl="0">
              <a:spcBef>
                <a:spcPts val="0"/>
              </a:spcBef>
              <a:spcAft>
                <a:spcPts val="0"/>
              </a:spcAft>
              <a:buNone/>
            </a:pPr>
            <a:endParaRPr sz="1300" i="1">
              <a:solidFill>
                <a:srgbClr val="000000"/>
              </a:solidFill>
            </a:endParaRPr>
          </a:p>
          <a:p>
            <a:pPr marL="457200" lvl="0" indent="0" algn="l" rtl="0">
              <a:spcBef>
                <a:spcPts val="0"/>
              </a:spcBef>
              <a:spcAft>
                <a:spcPts val="0"/>
              </a:spcAft>
              <a:buNone/>
            </a:pPr>
            <a:endParaRPr sz="1300">
              <a:solidFill>
                <a:srgbClr val="000000"/>
              </a:solidFill>
            </a:endParaRPr>
          </a:p>
          <a:p>
            <a:pPr marL="0" lvl="0" indent="0" algn="l" rtl="0">
              <a:spcBef>
                <a:spcPts val="0"/>
              </a:spcBef>
              <a:spcAft>
                <a:spcPts val="0"/>
              </a:spcAft>
              <a:buNone/>
            </a:pPr>
            <a:endParaRPr/>
          </a:p>
        </p:txBody>
      </p:sp>
      <p:grpSp>
        <p:nvGrpSpPr>
          <p:cNvPr id="2329" name="Google Shape;2329;p48"/>
          <p:cNvGrpSpPr/>
          <p:nvPr/>
        </p:nvGrpSpPr>
        <p:grpSpPr>
          <a:xfrm>
            <a:off x="7324388" y="691435"/>
            <a:ext cx="195503" cy="216800"/>
            <a:chOff x="2600586" y="-942975"/>
            <a:chExt cx="279251" cy="280502"/>
          </a:xfrm>
        </p:grpSpPr>
        <p:sp>
          <p:nvSpPr>
            <p:cNvPr id="2330" name="Google Shape;2330;p48"/>
            <p:cNvSpPr/>
            <p:nvPr/>
          </p:nvSpPr>
          <p:spPr>
            <a:xfrm>
              <a:off x="2733301" y="-942975"/>
              <a:ext cx="15084" cy="91473"/>
            </a:xfrm>
            <a:custGeom>
              <a:avLst/>
              <a:gdLst/>
              <a:ahLst/>
              <a:cxnLst/>
              <a:rect l="l" t="t" r="r" b="b"/>
              <a:pathLst>
                <a:path w="263" h="1595" extrusionOk="0">
                  <a:moveTo>
                    <a:pt x="1" y="0"/>
                  </a:moveTo>
                  <a:lnTo>
                    <a:pt x="1" y="1594"/>
                  </a:lnTo>
                  <a:lnTo>
                    <a:pt x="263" y="1594"/>
                  </a:lnTo>
                  <a:lnTo>
                    <a:pt x="263" y="0"/>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48"/>
            <p:cNvSpPr/>
            <p:nvPr/>
          </p:nvSpPr>
          <p:spPr>
            <a:xfrm>
              <a:off x="2733301" y="-753947"/>
              <a:ext cx="15084" cy="91473"/>
            </a:xfrm>
            <a:custGeom>
              <a:avLst/>
              <a:gdLst/>
              <a:ahLst/>
              <a:cxnLst/>
              <a:rect l="l" t="t" r="r" b="b"/>
              <a:pathLst>
                <a:path w="263" h="1595" extrusionOk="0">
                  <a:moveTo>
                    <a:pt x="1" y="1"/>
                  </a:moveTo>
                  <a:lnTo>
                    <a:pt x="1" y="1594"/>
                  </a:lnTo>
                  <a:lnTo>
                    <a:pt x="263" y="1594"/>
                  </a:lnTo>
                  <a:lnTo>
                    <a:pt x="263"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48"/>
            <p:cNvSpPr/>
            <p:nvPr/>
          </p:nvSpPr>
          <p:spPr>
            <a:xfrm>
              <a:off x="2789679" y="-811527"/>
              <a:ext cx="90158" cy="16345"/>
            </a:xfrm>
            <a:custGeom>
              <a:avLst/>
              <a:gdLst/>
              <a:ahLst/>
              <a:cxnLst/>
              <a:rect l="l" t="t" r="r" b="b"/>
              <a:pathLst>
                <a:path w="1572" h="285" extrusionOk="0">
                  <a:moveTo>
                    <a:pt x="0" y="1"/>
                  </a:moveTo>
                  <a:lnTo>
                    <a:pt x="0" y="284"/>
                  </a:lnTo>
                  <a:lnTo>
                    <a:pt x="1572" y="284"/>
                  </a:lnTo>
                  <a:lnTo>
                    <a:pt x="1572"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48"/>
            <p:cNvSpPr/>
            <p:nvPr/>
          </p:nvSpPr>
          <p:spPr>
            <a:xfrm>
              <a:off x="2600586" y="-811527"/>
              <a:ext cx="90215" cy="16345"/>
            </a:xfrm>
            <a:custGeom>
              <a:avLst/>
              <a:gdLst/>
              <a:ahLst/>
              <a:cxnLst/>
              <a:rect l="l" t="t" r="r" b="b"/>
              <a:pathLst>
                <a:path w="1573" h="285" extrusionOk="0">
                  <a:moveTo>
                    <a:pt x="1" y="1"/>
                  </a:moveTo>
                  <a:lnTo>
                    <a:pt x="1" y="284"/>
                  </a:lnTo>
                  <a:lnTo>
                    <a:pt x="1573" y="284"/>
                  </a:lnTo>
                  <a:lnTo>
                    <a:pt x="1573"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34" name="Google Shape;2334;p48"/>
          <p:cNvGrpSpPr/>
          <p:nvPr/>
        </p:nvGrpSpPr>
        <p:grpSpPr>
          <a:xfrm>
            <a:off x="5815142" y="1382967"/>
            <a:ext cx="157837" cy="175025"/>
            <a:chOff x="2600577" y="-942975"/>
            <a:chExt cx="225449" cy="226452"/>
          </a:xfrm>
        </p:grpSpPr>
        <p:sp>
          <p:nvSpPr>
            <p:cNvPr id="2335" name="Google Shape;2335;p48"/>
            <p:cNvSpPr/>
            <p:nvPr/>
          </p:nvSpPr>
          <p:spPr>
            <a:xfrm>
              <a:off x="2707723" y="-942975"/>
              <a:ext cx="12178" cy="73849"/>
            </a:xfrm>
            <a:custGeom>
              <a:avLst/>
              <a:gdLst/>
              <a:ahLst/>
              <a:cxnLst/>
              <a:rect l="l" t="t" r="r" b="b"/>
              <a:pathLst>
                <a:path w="263" h="1595" extrusionOk="0">
                  <a:moveTo>
                    <a:pt x="1" y="0"/>
                  </a:moveTo>
                  <a:lnTo>
                    <a:pt x="1" y="1594"/>
                  </a:lnTo>
                  <a:lnTo>
                    <a:pt x="263" y="1594"/>
                  </a:lnTo>
                  <a:lnTo>
                    <a:pt x="263" y="0"/>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48"/>
            <p:cNvSpPr/>
            <p:nvPr/>
          </p:nvSpPr>
          <p:spPr>
            <a:xfrm>
              <a:off x="2707723" y="-790372"/>
              <a:ext cx="12178" cy="73848"/>
            </a:xfrm>
            <a:custGeom>
              <a:avLst/>
              <a:gdLst/>
              <a:ahLst/>
              <a:cxnLst/>
              <a:rect l="l" t="t" r="r" b="b"/>
              <a:pathLst>
                <a:path w="263" h="1595" extrusionOk="0">
                  <a:moveTo>
                    <a:pt x="1" y="1"/>
                  </a:moveTo>
                  <a:lnTo>
                    <a:pt x="1" y="1594"/>
                  </a:lnTo>
                  <a:lnTo>
                    <a:pt x="263" y="1594"/>
                  </a:lnTo>
                  <a:lnTo>
                    <a:pt x="263"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48"/>
            <p:cNvSpPr/>
            <p:nvPr/>
          </p:nvSpPr>
          <p:spPr>
            <a:xfrm>
              <a:off x="2753239" y="-836856"/>
              <a:ext cx="72788" cy="13195"/>
            </a:xfrm>
            <a:custGeom>
              <a:avLst/>
              <a:gdLst/>
              <a:ahLst/>
              <a:cxnLst/>
              <a:rect l="l" t="t" r="r" b="b"/>
              <a:pathLst>
                <a:path w="1572" h="285" extrusionOk="0">
                  <a:moveTo>
                    <a:pt x="0" y="1"/>
                  </a:moveTo>
                  <a:lnTo>
                    <a:pt x="0" y="284"/>
                  </a:lnTo>
                  <a:lnTo>
                    <a:pt x="1572" y="284"/>
                  </a:lnTo>
                  <a:lnTo>
                    <a:pt x="1572"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48"/>
            <p:cNvSpPr/>
            <p:nvPr/>
          </p:nvSpPr>
          <p:spPr>
            <a:xfrm>
              <a:off x="2600577" y="-836856"/>
              <a:ext cx="72834" cy="13195"/>
            </a:xfrm>
            <a:custGeom>
              <a:avLst/>
              <a:gdLst/>
              <a:ahLst/>
              <a:cxnLst/>
              <a:rect l="l" t="t" r="r" b="b"/>
              <a:pathLst>
                <a:path w="1573" h="285" extrusionOk="0">
                  <a:moveTo>
                    <a:pt x="1" y="1"/>
                  </a:moveTo>
                  <a:lnTo>
                    <a:pt x="1" y="284"/>
                  </a:lnTo>
                  <a:lnTo>
                    <a:pt x="1573" y="284"/>
                  </a:lnTo>
                  <a:lnTo>
                    <a:pt x="1573"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39" name="Google Shape;2339;p48"/>
          <p:cNvGrpSpPr/>
          <p:nvPr/>
        </p:nvGrpSpPr>
        <p:grpSpPr>
          <a:xfrm>
            <a:off x="6006357" y="4010978"/>
            <a:ext cx="157837" cy="175025"/>
            <a:chOff x="2600577" y="-942975"/>
            <a:chExt cx="225449" cy="226452"/>
          </a:xfrm>
        </p:grpSpPr>
        <p:sp>
          <p:nvSpPr>
            <p:cNvPr id="2340" name="Google Shape;2340;p48"/>
            <p:cNvSpPr/>
            <p:nvPr/>
          </p:nvSpPr>
          <p:spPr>
            <a:xfrm>
              <a:off x="2707723" y="-942975"/>
              <a:ext cx="12178" cy="73849"/>
            </a:xfrm>
            <a:custGeom>
              <a:avLst/>
              <a:gdLst/>
              <a:ahLst/>
              <a:cxnLst/>
              <a:rect l="l" t="t" r="r" b="b"/>
              <a:pathLst>
                <a:path w="263" h="1595" extrusionOk="0">
                  <a:moveTo>
                    <a:pt x="1" y="0"/>
                  </a:moveTo>
                  <a:lnTo>
                    <a:pt x="1" y="1594"/>
                  </a:lnTo>
                  <a:lnTo>
                    <a:pt x="263" y="1594"/>
                  </a:lnTo>
                  <a:lnTo>
                    <a:pt x="263" y="0"/>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48"/>
            <p:cNvSpPr/>
            <p:nvPr/>
          </p:nvSpPr>
          <p:spPr>
            <a:xfrm>
              <a:off x="2707723" y="-790372"/>
              <a:ext cx="12178" cy="73848"/>
            </a:xfrm>
            <a:custGeom>
              <a:avLst/>
              <a:gdLst/>
              <a:ahLst/>
              <a:cxnLst/>
              <a:rect l="l" t="t" r="r" b="b"/>
              <a:pathLst>
                <a:path w="263" h="1595" extrusionOk="0">
                  <a:moveTo>
                    <a:pt x="1" y="1"/>
                  </a:moveTo>
                  <a:lnTo>
                    <a:pt x="1" y="1594"/>
                  </a:lnTo>
                  <a:lnTo>
                    <a:pt x="263" y="1594"/>
                  </a:lnTo>
                  <a:lnTo>
                    <a:pt x="263"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48"/>
            <p:cNvSpPr/>
            <p:nvPr/>
          </p:nvSpPr>
          <p:spPr>
            <a:xfrm>
              <a:off x="2753239" y="-836856"/>
              <a:ext cx="72788" cy="13195"/>
            </a:xfrm>
            <a:custGeom>
              <a:avLst/>
              <a:gdLst/>
              <a:ahLst/>
              <a:cxnLst/>
              <a:rect l="l" t="t" r="r" b="b"/>
              <a:pathLst>
                <a:path w="1572" h="285" extrusionOk="0">
                  <a:moveTo>
                    <a:pt x="0" y="1"/>
                  </a:moveTo>
                  <a:lnTo>
                    <a:pt x="0" y="284"/>
                  </a:lnTo>
                  <a:lnTo>
                    <a:pt x="1572" y="284"/>
                  </a:lnTo>
                  <a:lnTo>
                    <a:pt x="1572"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48"/>
            <p:cNvSpPr/>
            <p:nvPr/>
          </p:nvSpPr>
          <p:spPr>
            <a:xfrm>
              <a:off x="2600577" y="-836856"/>
              <a:ext cx="72834" cy="13195"/>
            </a:xfrm>
            <a:custGeom>
              <a:avLst/>
              <a:gdLst/>
              <a:ahLst/>
              <a:cxnLst/>
              <a:rect l="l" t="t" r="r" b="b"/>
              <a:pathLst>
                <a:path w="1573" h="285" extrusionOk="0">
                  <a:moveTo>
                    <a:pt x="1" y="1"/>
                  </a:moveTo>
                  <a:lnTo>
                    <a:pt x="1" y="284"/>
                  </a:lnTo>
                  <a:lnTo>
                    <a:pt x="1573" y="284"/>
                  </a:lnTo>
                  <a:lnTo>
                    <a:pt x="1573"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44" name="Google Shape;2344;p48"/>
          <p:cNvGrpSpPr/>
          <p:nvPr/>
        </p:nvGrpSpPr>
        <p:grpSpPr>
          <a:xfrm>
            <a:off x="8817931" y="3221825"/>
            <a:ext cx="157837" cy="175025"/>
            <a:chOff x="2600577" y="-942975"/>
            <a:chExt cx="225449" cy="226452"/>
          </a:xfrm>
        </p:grpSpPr>
        <p:sp>
          <p:nvSpPr>
            <p:cNvPr id="2345" name="Google Shape;2345;p48"/>
            <p:cNvSpPr/>
            <p:nvPr/>
          </p:nvSpPr>
          <p:spPr>
            <a:xfrm>
              <a:off x="2707723" y="-942975"/>
              <a:ext cx="12178" cy="73849"/>
            </a:xfrm>
            <a:custGeom>
              <a:avLst/>
              <a:gdLst/>
              <a:ahLst/>
              <a:cxnLst/>
              <a:rect l="l" t="t" r="r" b="b"/>
              <a:pathLst>
                <a:path w="263" h="1595" extrusionOk="0">
                  <a:moveTo>
                    <a:pt x="1" y="0"/>
                  </a:moveTo>
                  <a:lnTo>
                    <a:pt x="1" y="1594"/>
                  </a:lnTo>
                  <a:lnTo>
                    <a:pt x="263" y="1594"/>
                  </a:lnTo>
                  <a:lnTo>
                    <a:pt x="263" y="0"/>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48"/>
            <p:cNvSpPr/>
            <p:nvPr/>
          </p:nvSpPr>
          <p:spPr>
            <a:xfrm>
              <a:off x="2707723" y="-790372"/>
              <a:ext cx="12178" cy="73848"/>
            </a:xfrm>
            <a:custGeom>
              <a:avLst/>
              <a:gdLst/>
              <a:ahLst/>
              <a:cxnLst/>
              <a:rect l="l" t="t" r="r" b="b"/>
              <a:pathLst>
                <a:path w="263" h="1595" extrusionOk="0">
                  <a:moveTo>
                    <a:pt x="1" y="1"/>
                  </a:moveTo>
                  <a:lnTo>
                    <a:pt x="1" y="1594"/>
                  </a:lnTo>
                  <a:lnTo>
                    <a:pt x="263" y="1594"/>
                  </a:lnTo>
                  <a:lnTo>
                    <a:pt x="263"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48"/>
            <p:cNvSpPr/>
            <p:nvPr/>
          </p:nvSpPr>
          <p:spPr>
            <a:xfrm>
              <a:off x="2753239" y="-836856"/>
              <a:ext cx="72788" cy="13195"/>
            </a:xfrm>
            <a:custGeom>
              <a:avLst/>
              <a:gdLst/>
              <a:ahLst/>
              <a:cxnLst/>
              <a:rect l="l" t="t" r="r" b="b"/>
              <a:pathLst>
                <a:path w="1572" h="285" extrusionOk="0">
                  <a:moveTo>
                    <a:pt x="0" y="1"/>
                  </a:moveTo>
                  <a:lnTo>
                    <a:pt x="0" y="284"/>
                  </a:lnTo>
                  <a:lnTo>
                    <a:pt x="1572" y="284"/>
                  </a:lnTo>
                  <a:lnTo>
                    <a:pt x="1572"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48"/>
            <p:cNvSpPr/>
            <p:nvPr/>
          </p:nvSpPr>
          <p:spPr>
            <a:xfrm>
              <a:off x="2600577" y="-836856"/>
              <a:ext cx="72834" cy="13195"/>
            </a:xfrm>
            <a:custGeom>
              <a:avLst/>
              <a:gdLst/>
              <a:ahLst/>
              <a:cxnLst/>
              <a:rect l="l" t="t" r="r" b="b"/>
              <a:pathLst>
                <a:path w="1573" h="285" extrusionOk="0">
                  <a:moveTo>
                    <a:pt x="1" y="1"/>
                  </a:moveTo>
                  <a:lnTo>
                    <a:pt x="1" y="284"/>
                  </a:lnTo>
                  <a:lnTo>
                    <a:pt x="1573" y="284"/>
                  </a:lnTo>
                  <a:lnTo>
                    <a:pt x="1573"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49" name="Google Shape;2349;p48"/>
          <p:cNvSpPr/>
          <p:nvPr/>
        </p:nvSpPr>
        <p:spPr>
          <a:xfrm rot="1019727">
            <a:off x="8250993" y="3760750"/>
            <a:ext cx="716930" cy="740740"/>
          </a:xfrm>
          <a:custGeom>
            <a:avLst/>
            <a:gdLst/>
            <a:ahLst/>
            <a:cxnLst/>
            <a:rect l="l" t="t" r="r" b="b"/>
            <a:pathLst>
              <a:path w="45930" h="43598" extrusionOk="0">
                <a:moveTo>
                  <a:pt x="27755" y="0"/>
                </a:moveTo>
                <a:lnTo>
                  <a:pt x="25171" y="206"/>
                </a:lnTo>
                <a:lnTo>
                  <a:pt x="22611" y="663"/>
                </a:lnTo>
                <a:lnTo>
                  <a:pt x="20073" y="1372"/>
                </a:lnTo>
                <a:lnTo>
                  <a:pt x="17581" y="2287"/>
                </a:lnTo>
                <a:lnTo>
                  <a:pt x="15204" y="3407"/>
                </a:lnTo>
                <a:lnTo>
                  <a:pt x="12940" y="4687"/>
                </a:lnTo>
                <a:lnTo>
                  <a:pt x="10837" y="6150"/>
                </a:lnTo>
                <a:lnTo>
                  <a:pt x="8940" y="7728"/>
                </a:lnTo>
                <a:lnTo>
                  <a:pt x="8071" y="8574"/>
                </a:lnTo>
                <a:lnTo>
                  <a:pt x="7408" y="9259"/>
                </a:lnTo>
                <a:lnTo>
                  <a:pt x="6173" y="10700"/>
                </a:lnTo>
                <a:lnTo>
                  <a:pt x="5602" y="11431"/>
                </a:lnTo>
                <a:lnTo>
                  <a:pt x="4710" y="12689"/>
                </a:lnTo>
                <a:lnTo>
                  <a:pt x="3110" y="15524"/>
                </a:lnTo>
                <a:lnTo>
                  <a:pt x="1761" y="18656"/>
                </a:lnTo>
                <a:lnTo>
                  <a:pt x="732" y="22016"/>
                </a:lnTo>
                <a:lnTo>
                  <a:pt x="389" y="23731"/>
                </a:lnTo>
                <a:lnTo>
                  <a:pt x="206" y="24897"/>
                </a:lnTo>
                <a:lnTo>
                  <a:pt x="1" y="27252"/>
                </a:lnTo>
                <a:lnTo>
                  <a:pt x="23" y="29584"/>
                </a:lnTo>
                <a:lnTo>
                  <a:pt x="321" y="31847"/>
                </a:lnTo>
                <a:lnTo>
                  <a:pt x="869" y="34019"/>
                </a:lnTo>
                <a:lnTo>
                  <a:pt x="1738" y="36076"/>
                </a:lnTo>
                <a:lnTo>
                  <a:pt x="2927" y="37974"/>
                </a:lnTo>
                <a:lnTo>
                  <a:pt x="4436" y="39666"/>
                </a:lnTo>
                <a:lnTo>
                  <a:pt x="5350" y="40420"/>
                </a:lnTo>
                <a:lnTo>
                  <a:pt x="5853" y="40786"/>
                </a:lnTo>
                <a:lnTo>
                  <a:pt x="6905" y="41449"/>
                </a:lnTo>
                <a:lnTo>
                  <a:pt x="8551" y="42272"/>
                </a:lnTo>
                <a:lnTo>
                  <a:pt x="10860" y="43049"/>
                </a:lnTo>
                <a:lnTo>
                  <a:pt x="13283" y="43461"/>
                </a:lnTo>
                <a:lnTo>
                  <a:pt x="15775" y="43598"/>
                </a:lnTo>
                <a:lnTo>
                  <a:pt x="18290" y="43484"/>
                </a:lnTo>
                <a:lnTo>
                  <a:pt x="20759" y="43163"/>
                </a:lnTo>
                <a:lnTo>
                  <a:pt x="23160" y="42683"/>
                </a:lnTo>
                <a:lnTo>
                  <a:pt x="24326" y="42386"/>
                </a:lnTo>
                <a:lnTo>
                  <a:pt x="25537" y="42066"/>
                </a:lnTo>
                <a:lnTo>
                  <a:pt x="27915" y="41266"/>
                </a:lnTo>
                <a:lnTo>
                  <a:pt x="29081" y="40832"/>
                </a:lnTo>
                <a:lnTo>
                  <a:pt x="30224" y="40329"/>
                </a:lnTo>
                <a:lnTo>
                  <a:pt x="32464" y="39208"/>
                </a:lnTo>
                <a:lnTo>
                  <a:pt x="34613" y="37905"/>
                </a:lnTo>
                <a:lnTo>
                  <a:pt x="36625" y="36419"/>
                </a:lnTo>
                <a:lnTo>
                  <a:pt x="38500" y="34773"/>
                </a:lnTo>
                <a:lnTo>
                  <a:pt x="40215" y="32967"/>
                </a:lnTo>
                <a:lnTo>
                  <a:pt x="41746" y="31001"/>
                </a:lnTo>
                <a:lnTo>
                  <a:pt x="43072" y="28898"/>
                </a:lnTo>
                <a:lnTo>
                  <a:pt x="43644" y="27778"/>
                </a:lnTo>
                <a:lnTo>
                  <a:pt x="44192" y="26657"/>
                </a:lnTo>
                <a:lnTo>
                  <a:pt x="45015" y="24303"/>
                </a:lnTo>
                <a:lnTo>
                  <a:pt x="45610" y="21856"/>
                </a:lnTo>
                <a:lnTo>
                  <a:pt x="45907" y="19364"/>
                </a:lnTo>
                <a:lnTo>
                  <a:pt x="45930" y="16872"/>
                </a:lnTo>
                <a:lnTo>
                  <a:pt x="45656" y="14381"/>
                </a:lnTo>
                <a:lnTo>
                  <a:pt x="45061" y="11980"/>
                </a:lnTo>
                <a:lnTo>
                  <a:pt x="44192" y="9648"/>
                </a:lnTo>
                <a:lnTo>
                  <a:pt x="43621" y="8528"/>
                </a:lnTo>
                <a:lnTo>
                  <a:pt x="43278" y="7911"/>
                </a:lnTo>
                <a:lnTo>
                  <a:pt x="42501" y="6745"/>
                </a:lnTo>
                <a:lnTo>
                  <a:pt x="41701" y="5693"/>
                </a:lnTo>
                <a:lnTo>
                  <a:pt x="40809" y="4733"/>
                </a:lnTo>
                <a:lnTo>
                  <a:pt x="39391" y="3453"/>
                </a:lnTo>
                <a:lnTo>
                  <a:pt x="37334" y="2104"/>
                </a:lnTo>
                <a:lnTo>
                  <a:pt x="35093" y="1098"/>
                </a:lnTo>
                <a:lnTo>
                  <a:pt x="32739" y="412"/>
                </a:lnTo>
                <a:lnTo>
                  <a:pt x="30270" y="46"/>
                </a:lnTo>
                <a:lnTo>
                  <a:pt x="277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50" name="Google Shape;2350;p48"/>
          <p:cNvGrpSpPr/>
          <p:nvPr/>
        </p:nvGrpSpPr>
        <p:grpSpPr>
          <a:xfrm>
            <a:off x="6273159" y="1551866"/>
            <a:ext cx="2639972" cy="2168699"/>
            <a:chOff x="4705525" y="1038800"/>
            <a:chExt cx="3770850" cy="2805925"/>
          </a:xfrm>
        </p:grpSpPr>
        <p:sp>
          <p:nvSpPr>
            <p:cNvPr id="2351" name="Google Shape;2351;p48"/>
            <p:cNvSpPr/>
            <p:nvPr/>
          </p:nvSpPr>
          <p:spPr>
            <a:xfrm>
              <a:off x="4705525" y="1038800"/>
              <a:ext cx="3770850" cy="2805925"/>
            </a:xfrm>
            <a:custGeom>
              <a:avLst/>
              <a:gdLst/>
              <a:ahLst/>
              <a:cxnLst/>
              <a:rect l="l" t="t" r="r" b="b"/>
              <a:pathLst>
                <a:path w="150834" h="112237" extrusionOk="0">
                  <a:moveTo>
                    <a:pt x="100333" y="1"/>
                  </a:moveTo>
                  <a:lnTo>
                    <a:pt x="95403" y="34"/>
                  </a:lnTo>
                  <a:lnTo>
                    <a:pt x="90474" y="235"/>
                  </a:lnTo>
                  <a:lnTo>
                    <a:pt x="83096" y="906"/>
                  </a:lnTo>
                  <a:lnTo>
                    <a:pt x="73372" y="2180"/>
                  </a:lnTo>
                  <a:lnTo>
                    <a:pt x="68677" y="2918"/>
                  </a:lnTo>
                  <a:lnTo>
                    <a:pt x="62440" y="3890"/>
                  </a:lnTo>
                  <a:lnTo>
                    <a:pt x="53218" y="5534"/>
                  </a:lnTo>
                  <a:lnTo>
                    <a:pt x="47149" y="6808"/>
                  </a:lnTo>
                  <a:lnTo>
                    <a:pt x="41146" y="8350"/>
                  </a:lnTo>
                  <a:lnTo>
                    <a:pt x="35278" y="10228"/>
                  </a:lnTo>
                  <a:lnTo>
                    <a:pt x="29477" y="12509"/>
                  </a:lnTo>
                  <a:lnTo>
                    <a:pt x="23809" y="15258"/>
                  </a:lnTo>
                  <a:lnTo>
                    <a:pt x="20993" y="16868"/>
                  </a:lnTo>
                  <a:lnTo>
                    <a:pt x="19215" y="17974"/>
                  </a:lnTo>
                  <a:lnTo>
                    <a:pt x="15896" y="20456"/>
                  </a:lnTo>
                  <a:lnTo>
                    <a:pt x="12811" y="23273"/>
                  </a:lnTo>
                  <a:lnTo>
                    <a:pt x="9994" y="26358"/>
                  </a:lnTo>
                  <a:lnTo>
                    <a:pt x="8753" y="28034"/>
                  </a:lnTo>
                  <a:lnTo>
                    <a:pt x="7512" y="29711"/>
                  </a:lnTo>
                  <a:lnTo>
                    <a:pt x="5299" y="33400"/>
                  </a:lnTo>
                  <a:lnTo>
                    <a:pt x="3388" y="37390"/>
                  </a:lnTo>
                  <a:lnTo>
                    <a:pt x="1812" y="41548"/>
                  </a:lnTo>
                  <a:lnTo>
                    <a:pt x="705" y="45841"/>
                  </a:lnTo>
                  <a:lnTo>
                    <a:pt x="101" y="50234"/>
                  </a:lnTo>
                  <a:lnTo>
                    <a:pt x="1" y="54559"/>
                  </a:lnTo>
                  <a:lnTo>
                    <a:pt x="370" y="57779"/>
                  </a:lnTo>
                  <a:lnTo>
                    <a:pt x="806" y="59858"/>
                  </a:lnTo>
                  <a:lnTo>
                    <a:pt x="1107" y="60897"/>
                  </a:lnTo>
                  <a:lnTo>
                    <a:pt x="1644" y="62607"/>
                  </a:lnTo>
                  <a:lnTo>
                    <a:pt x="3086" y="65726"/>
                  </a:lnTo>
                  <a:lnTo>
                    <a:pt x="4863" y="68476"/>
                  </a:lnTo>
                  <a:lnTo>
                    <a:pt x="7009" y="70890"/>
                  </a:lnTo>
                  <a:lnTo>
                    <a:pt x="9424" y="72969"/>
                  </a:lnTo>
                  <a:lnTo>
                    <a:pt x="12073" y="74780"/>
                  </a:lnTo>
                  <a:lnTo>
                    <a:pt x="14957" y="76356"/>
                  </a:lnTo>
                  <a:lnTo>
                    <a:pt x="18008" y="77664"/>
                  </a:lnTo>
                  <a:lnTo>
                    <a:pt x="21227" y="78770"/>
                  </a:lnTo>
                  <a:lnTo>
                    <a:pt x="24514" y="79709"/>
                  </a:lnTo>
                  <a:lnTo>
                    <a:pt x="29577" y="80816"/>
                  </a:lnTo>
                  <a:lnTo>
                    <a:pt x="39738" y="82392"/>
                  </a:lnTo>
                  <a:lnTo>
                    <a:pt x="45975" y="83163"/>
                  </a:lnTo>
                  <a:lnTo>
                    <a:pt x="48054" y="83499"/>
                  </a:lnTo>
                  <a:lnTo>
                    <a:pt x="52179" y="84672"/>
                  </a:lnTo>
                  <a:lnTo>
                    <a:pt x="56270" y="86315"/>
                  </a:lnTo>
                  <a:lnTo>
                    <a:pt x="60327" y="88361"/>
                  </a:lnTo>
                  <a:lnTo>
                    <a:pt x="66263" y="91815"/>
                  </a:lnTo>
                  <a:lnTo>
                    <a:pt x="73841" y="96577"/>
                  </a:lnTo>
                  <a:lnTo>
                    <a:pt x="77429" y="98723"/>
                  </a:lnTo>
                  <a:lnTo>
                    <a:pt x="79844" y="100098"/>
                  </a:lnTo>
                  <a:lnTo>
                    <a:pt x="85209" y="103049"/>
                  </a:lnTo>
                  <a:lnTo>
                    <a:pt x="91044" y="105966"/>
                  </a:lnTo>
                  <a:lnTo>
                    <a:pt x="97214" y="108615"/>
                  </a:lnTo>
                  <a:lnTo>
                    <a:pt x="101942" y="110258"/>
                  </a:lnTo>
                  <a:lnTo>
                    <a:pt x="105128" y="111097"/>
                  </a:lnTo>
                  <a:lnTo>
                    <a:pt x="108280" y="111767"/>
                  </a:lnTo>
                  <a:lnTo>
                    <a:pt x="111432" y="112136"/>
                  </a:lnTo>
                  <a:lnTo>
                    <a:pt x="114551" y="112237"/>
                  </a:lnTo>
                  <a:lnTo>
                    <a:pt x="117569" y="112036"/>
                  </a:lnTo>
                  <a:lnTo>
                    <a:pt x="120520" y="111465"/>
                  </a:lnTo>
                  <a:lnTo>
                    <a:pt x="123370" y="110493"/>
                  </a:lnTo>
                  <a:lnTo>
                    <a:pt x="124745" y="109856"/>
                  </a:lnTo>
                  <a:lnTo>
                    <a:pt x="125851" y="109252"/>
                  </a:lnTo>
                  <a:lnTo>
                    <a:pt x="127964" y="107944"/>
                  </a:lnTo>
                  <a:lnTo>
                    <a:pt x="129976" y="106402"/>
                  </a:lnTo>
                  <a:lnTo>
                    <a:pt x="131854" y="104725"/>
                  </a:lnTo>
                  <a:lnTo>
                    <a:pt x="133631" y="102914"/>
                  </a:lnTo>
                  <a:lnTo>
                    <a:pt x="135274" y="100970"/>
                  </a:lnTo>
                  <a:lnTo>
                    <a:pt x="137555" y="97851"/>
                  </a:lnTo>
                  <a:lnTo>
                    <a:pt x="140237" y="93357"/>
                  </a:lnTo>
                  <a:lnTo>
                    <a:pt x="142551" y="88663"/>
                  </a:lnTo>
                  <a:lnTo>
                    <a:pt x="144530" y="83868"/>
                  </a:lnTo>
                  <a:lnTo>
                    <a:pt x="146206" y="79106"/>
                  </a:lnTo>
                  <a:lnTo>
                    <a:pt x="146910" y="76826"/>
                  </a:lnTo>
                  <a:lnTo>
                    <a:pt x="147950" y="73204"/>
                  </a:lnTo>
                  <a:lnTo>
                    <a:pt x="149224" y="67604"/>
                  </a:lnTo>
                  <a:lnTo>
                    <a:pt x="149861" y="63781"/>
                  </a:lnTo>
                  <a:lnTo>
                    <a:pt x="150364" y="59958"/>
                  </a:lnTo>
                  <a:lnTo>
                    <a:pt x="150700" y="56102"/>
                  </a:lnTo>
                  <a:lnTo>
                    <a:pt x="150834" y="52212"/>
                  </a:lnTo>
                  <a:lnTo>
                    <a:pt x="150800" y="48356"/>
                  </a:lnTo>
                  <a:lnTo>
                    <a:pt x="150532" y="44499"/>
                  </a:lnTo>
                  <a:lnTo>
                    <a:pt x="150029" y="40710"/>
                  </a:lnTo>
                  <a:lnTo>
                    <a:pt x="149325" y="36954"/>
                  </a:lnTo>
                  <a:lnTo>
                    <a:pt x="148352" y="33266"/>
                  </a:lnTo>
                  <a:lnTo>
                    <a:pt x="147112" y="29644"/>
                  </a:lnTo>
                  <a:lnTo>
                    <a:pt x="145636" y="26157"/>
                  </a:lnTo>
                  <a:lnTo>
                    <a:pt x="143859" y="22736"/>
                  </a:lnTo>
                  <a:lnTo>
                    <a:pt x="141813" y="19483"/>
                  </a:lnTo>
                  <a:lnTo>
                    <a:pt x="140673" y="17907"/>
                  </a:lnTo>
                  <a:lnTo>
                    <a:pt x="139030" y="15828"/>
                  </a:lnTo>
                  <a:lnTo>
                    <a:pt x="135543" y="12207"/>
                  </a:lnTo>
                  <a:lnTo>
                    <a:pt x="131787" y="9122"/>
                  </a:lnTo>
                  <a:lnTo>
                    <a:pt x="127763" y="6540"/>
                  </a:lnTo>
                  <a:lnTo>
                    <a:pt x="123571" y="4461"/>
                  </a:lnTo>
                  <a:lnTo>
                    <a:pt x="119178" y="2851"/>
                  </a:lnTo>
                  <a:lnTo>
                    <a:pt x="114651" y="1610"/>
                  </a:lnTo>
                  <a:lnTo>
                    <a:pt x="109957" y="772"/>
                  </a:lnTo>
                  <a:lnTo>
                    <a:pt x="105195" y="235"/>
                  </a:lnTo>
                  <a:lnTo>
                    <a:pt x="100333" y="1"/>
                  </a:lnTo>
                  <a:close/>
                </a:path>
              </a:pathLst>
            </a:custGeom>
            <a:solidFill>
              <a:srgbClr val="6ED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48"/>
            <p:cNvSpPr/>
            <p:nvPr/>
          </p:nvSpPr>
          <p:spPr>
            <a:xfrm>
              <a:off x="4705525" y="1038800"/>
              <a:ext cx="3770850" cy="2805925"/>
            </a:xfrm>
            <a:custGeom>
              <a:avLst/>
              <a:gdLst/>
              <a:ahLst/>
              <a:cxnLst/>
              <a:rect l="l" t="t" r="r" b="b"/>
              <a:pathLst>
                <a:path w="150834" h="112237" extrusionOk="0">
                  <a:moveTo>
                    <a:pt x="100333" y="1"/>
                  </a:moveTo>
                  <a:lnTo>
                    <a:pt x="95403" y="34"/>
                  </a:lnTo>
                  <a:lnTo>
                    <a:pt x="90474" y="235"/>
                  </a:lnTo>
                  <a:lnTo>
                    <a:pt x="83096" y="906"/>
                  </a:lnTo>
                  <a:lnTo>
                    <a:pt x="73372" y="2180"/>
                  </a:lnTo>
                  <a:lnTo>
                    <a:pt x="68677" y="2918"/>
                  </a:lnTo>
                  <a:lnTo>
                    <a:pt x="62440" y="3890"/>
                  </a:lnTo>
                  <a:lnTo>
                    <a:pt x="53218" y="5534"/>
                  </a:lnTo>
                  <a:lnTo>
                    <a:pt x="47149" y="6808"/>
                  </a:lnTo>
                  <a:lnTo>
                    <a:pt x="41146" y="8350"/>
                  </a:lnTo>
                  <a:lnTo>
                    <a:pt x="35278" y="10228"/>
                  </a:lnTo>
                  <a:lnTo>
                    <a:pt x="29477" y="12509"/>
                  </a:lnTo>
                  <a:lnTo>
                    <a:pt x="23809" y="15258"/>
                  </a:lnTo>
                  <a:lnTo>
                    <a:pt x="20993" y="16868"/>
                  </a:lnTo>
                  <a:lnTo>
                    <a:pt x="19215" y="17974"/>
                  </a:lnTo>
                  <a:lnTo>
                    <a:pt x="15896" y="20456"/>
                  </a:lnTo>
                  <a:lnTo>
                    <a:pt x="12811" y="23273"/>
                  </a:lnTo>
                  <a:lnTo>
                    <a:pt x="9994" y="26358"/>
                  </a:lnTo>
                  <a:lnTo>
                    <a:pt x="8753" y="28034"/>
                  </a:lnTo>
                  <a:lnTo>
                    <a:pt x="7512" y="29711"/>
                  </a:lnTo>
                  <a:lnTo>
                    <a:pt x="5299" y="33400"/>
                  </a:lnTo>
                  <a:lnTo>
                    <a:pt x="3388" y="37390"/>
                  </a:lnTo>
                  <a:lnTo>
                    <a:pt x="1812" y="41548"/>
                  </a:lnTo>
                  <a:lnTo>
                    <a:pt x="705" y="45841"/>
                  </a:lnTo>
                  <a:lnTo>
                    <a:pt x="101" y="50234"/>
                  </a:lnTo>
                  <a:lnTo>
                    <a:pt x="1" y="54559"/>
                  </a:lnTo>
                  <a:lnTo>
                    <a:pt x="370" y="57779"/>
                  </a:lnTo>
                  <a:lnTo>
                    <a:pt x="806" y="59858"/>
                  </a:lnTo>
                  <a:lnTo>
                    <a:pt x="1107" y="60897"/>
                  </a:lnTo>
                  <a:lnTo>
                    <a:pt x="1644" y="62607"/>
                  </a:lnTo>
                  <a:lnTo>
                    <a:pt x="3086" y="65726"/>
                  </a:lnTo>
                  <a:lnTo>
                    <a:pt x="4863" y="68476"/>
                  </a:lnTo>
                  <a:lnTo>
                    <a:pt x="7009" y="70890"/>
                  </a:lnTo>
                  <a:lnTo>
                    <a:pt x="9424" y="72969"/>
                  </a:lnTo>
                  <a:lnTo>
                    <a:pt x="12073" y="74780"/>
                  </a:lnTo>
                  <a:lnTo>
                    <a:pt x="14957" y="76356"/>
                  </a:lnTo>
                  <a:lnTo>
                    <a:pt x="18008" y="77664"/>
                  </a:lnTo>
                  <a:lnTo>
                    <a:pt x="21227" y="78770"/>
                  </a:lnTo>
                  <a:lnTo>
                    <a:pt x="24514" y="79709"/>
                  </a:lnTo>
                  <a:lnTo>
                    <a:pt x="29577" y="80816"/>
                  </a:lnTo>
                  <a:lnTo>
                    <a:pt x="39738" y="82392"/>
                  </a:lnTo>
                  <a:lnTo>
                    <a:pt x="45975" y="83163"/>
                  </a:lnTo>
                  <a:lnTo>
                    <a:pt x="48054" y="83499"/>
                  </a:lnTo>
                  <a:lnTo>
                    <a:pt x="52179" y="84672"/>
                  </a:lnTo>
                  <a:lnTo>
                    <a:pt x="56270" y="86315"/>
                  </a:lnTo>
                  <a:lnTo>
                    <a:pt x="60327" y="88361"/>
                  </a:lnTo>
                  <a:lnTo>
                    <a:pt x="66263" y="91815"/>
                  </a:lnTo>
                  <a:lnTo>
                    <a:pt x="73841" y="96577"/>
                  </a:lnTo>
                  <a:lnTo>
                    <a:pt x="77429" y="98723"/>
                  </a:lnTo>
                  <a:lnTo>
                    <a:pt x="79844" y="100098"/>
                  </a:lnTo>
                  <a:lnTo>
                    <a:pt x="85209" y="103049"/>
                  </a:lnTo>
                  <a:lnTo>
                    <a:pt x="91044" y="105966"/>
                  </a:lnTo>
                  <a:lnTo>
                    <a:pt x="97214" y="108615"/>
                  </a:lnTo>
                  <a:lnTo>
                    <a:pt x="101942" y="110258"/>
                  </a:lnTo>
                  <a:lnTo>
                    <a:pt x="105128" y="111097"/>
                  </a:lnTo>
                  <a:lnTo>
                    <a:pt x="108280" y="111767"/>
                  </a:lnTo>
                  <a:lnTo>
                    <a:pt x="111432" y="112136"/>
                  </a:lnTo>
                  <a:lnTo>
                    <a:pt x="114551" y="112237"/>
                  </a:lnTo>
                  <a:lnTo>
                    <a:pt x="117569" y="112036"/>
                  </a:lnTo>
                  <a:lnTo>
                    <a:pt x="120520" y="111465"/>
                  </a:lnTo>
                  <a:lnTo>
                    <a:pt x="123370" y="110493"/>
                  </a:lnTo>
                  <a:lnTo>
                    <a:pt x="124745" y="109856"/>
                  </a:lnTo>
                  <a:lnTo>
                    <a:pt x="125851" y="109252"/>
                  </a:lnTo>
                  <a:lnTo>
                    <a:pt x="127964" y="107944"/>
                  </a:lnTo>
                  <a:lnTo>
                    <a:pt x="129976" y="106402"/>
                  </a:lnTo>
                  <a:lnTo>
                    <a:pt x="131854" y="104725"/>
                  </a:lnTo>
                  <a:lnTo>
                    <a:pt x="133631" y="102914"/>
                  </a:lnTo>
                  <a:lnTo>
                    <a:pt x="135274" y="100970"/>
                  </a:lnTo>
                  <a:lnTo>
                    <a:pt x="137555" y="97851"/>
                  </a:lnTo>
                  <a:lnTo>
                    <a:pt x="140237" y="93357"/>
                  </a:lnTo>
                  <a:lnTo>
                    <a:pt x="142551" y="88663"/>
                  </a:lnTo>
                  <a:lnTo>
                    <a:pt x="144530" y="83868"/>
                  </a:lnTo>
                  <a:lnTo>
                    <a:pt x="146206" y="79106"/>
                  </a:lnTo>
                  <a:lnTo>
                    <a:pt x="146910" y="76826"/>
                  </a:lnTo>
                  <a:lnTo>
                    <a:pt x="147950" y="73204"/>
                  </a:lnTo>
                  <a:lnTo>
                    <a:pt x="149224" y="67604"/>
                  </a:lnTo>
                  <a:lnTo>
                    <a:pt x="149861" y="63781"/>
                  </a:lnTo>
                  <a:lnTo>
                    <a:pt x="150364" y="59958"/>
                  </a:lnTo>
                  <a:lnTo>
                    <a:pt x="150700" y="56102"/>
                  </a:lnTo>
                  <a:lnTo>
                    <a:pt x="150834" y="52212"/>
                  </a:lnTo>
                  <a:lnTo>
                    <a:pt x="150800" y="48356"/>
                  </a:lnTo>
                  <a:lnTo>
                    <a:pt x="150532" y="44499"/>
                  </a:lnTo>
                  <a:lnTo>
                    <a:pt x="150029" y="40710"/>
                  </a:lnTo>
                  <a:lnTo>
                    <a:pt x="149325" y="36954"/>
                  </a:lnTo>
                  <a:lnTo>
                    <a:pt x="148352" y="33266"/>
                  </a:lnTo>
                  <a:lnTo>
                    <a:pt x="147112" y="29644"/>
                  </a:lnTo>
                  <a:lnTo>
                    <a:pt x="145636" y="26157"/>
                  </a:lnTo>
                  <a:lnTo>
                    <a:pt x="143859" y="22736"/>
                  </a:lnTo>
                  <a:lnTo>
                    <a:pt x="141813" y="19483"/>
                  </a:lnTo>
                  <a:lnTo>
                    <a:pt x="140673" y="17907"/>
                  </a:lnTo>
                  <a:lnTo>
                    <a:pt x="139030" y="15828"/>
                  </a:lnTo>
                  <a:lnTo>
                    <a:pt x="135543" y="12207"/>
                  </a:lnTo>
                  <a:lnTo>
                    <a:pt x="131787" y="9122"/>
                  </a:lnTo>
                  <a:lnTo>
                    <a:pt x="127763" y="6540"/>
                  </a:lnTo>
                  <a:lnTo>
                    <a:pt x="123571" y="4461"/>
                  </a:lnTo>
                  <a:lnTo>
                    <a:pt x="119178" y="2851"/>
                  </a:lnTo>
                  <a:lnTo>
                    <a:pt x="114651" y="1610"/>
                  </a:lnTo>
                  <a:lnTo>
                    <a:pt x="109957" y="772"/>
                  </a:lnTo>
                  <a:lnTo>
                    <a:pt x="105195" y="235"/>
                  </a:lnTo>
                  <a:lnTo>
                    <a:pt x="1003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48"/>
            <p:cNvSpPr/>
            <p:nvPr/>
          </p:nvSpPr>
          <p:spPr>
            <a:xfrm>
              <a:off x="4921825" y="1061425"/>
              <a:ext cx="1898000" cy="2407725"/>
            </a:xfrm>
            <a:custGeom>
              <a:avLst/>
              <a:gdLst/>
              <a:ahLst/>
              <a:cxnLst/>
              <a:rect l="l" t="t" r="r" b="b"/>
              <a:pathLst>
                <a:path w="75920" h="96309" extrusionOk="0">
                  <a:moveTo>
                    <a:pt x="0" y="1"/>
                  </a:moveTo>
                  <a:lnTo>
                    <a:pt x="0" y="96309"/>
                  </a:lnTo>
                  <a:lnTo>
                    <a:pt x="75920" y="96309"/>
                  </a:lnTo>
                  <a:lnTo>
                    <a:pt x="75920" y="1"/>
                  </a:lnTo>
                  <a:close/>
                </a:path>
              </a:pathLst>
            </a:custGeom>
            <a:solidFill>
              <a:schemeClr val="lt2"/>
            </a:solidFill>
            <a:ln w="75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48"/>
            <p:cNvSpPr/>
            <p:nvPr/>
          </p:nvSpPr>
          <p:spPr>
            <a:xfrm>
              <a:off x="4921825" y="1061425"/>
              <a:ext cx="1898000" cy="143400"/>
            </a:xfrm>
            <a:custGeom>
              <a:avLst/>
              <a:gdLst/>
              <a:ahLst/>
              <a:cxnLst/>
              <a:rect l="l" t="t" r="r" b="b"/>
              <a:pathLst>
                <a:path w="75920" h="5736" extrusionOk="0">
                  <a:moveTo>
                    <a:pt x="0" y="1"/>
                  </a:moveTo>
                  <a:lnTo>
                    <a:pt x="0" y="5735"/>
                  </a:lnTo>
                  <a:lnTo>
                    <a:pt x="75920" y="5735"/>
                  </a:lnTo>
                  <a:lnTo>
                    <a:pt x="75920" y="1"/>
                  </a:lnTo>
                  <a:close/>
                </a:path>
              </a:pathLst>
            </a:custGeom>
            <a:solidFill>
              <a:schemeClr val="dk2"/>
            </a:solidFill>
            <a:ln w="75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48"/>
            <p:cNvSpPr/>
            <p:nvPr/>
          </p:nvSpPr>
          <p:spPr>
            <a:xfrm>
              <a:off x="4976325" y="2740625"/>
              <a:ext cx="320250" cy="680750"/>
            </a:xfrm>
            <a:custGeom>
              <a:avLst/>
              <a:gdLst/>
              <a:ahLst/>
              <a:cxnLst/>
              <a:rect l="l" t="t" r="r" b="b"/>
              <a:pathLst>
                <a:path w="12810" h="27230" extrusionOk="0">
                  <a:moveTo>
                    <a:pt x="0" y="0"/>
                  </a:moveTo>
                  <a:lnTo>
                    <a:pt x="0" y="27229"/>
                  </a:lnTo>
                  <a:lnTo>
                    <a:pt x="12810" y="27229"/>
                  </a:lnTo>
                  <a:lnTo>
                    <a:pt x="12810" y="0"/>
                  </a:lnTo>
                  <a:close/>
                </a:path>
              </a:pathLst>
            </a:custGeom>
            <a:solidFill>
              <a:srgbClr val="6ED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48"/>
            <p:cNvSpPr/>
            <p:nvPr/>
          </p:nvSpPr>
          <p:spPr>
            <a:xfrm>
              <a:off x="4976325" y="2740625"/>
              <a:ext cx="320250" cy="680750"/>
            </a:xfrm>
            <a:custGeom>
              <a:avLst/>
              <a:gdLst/>
              <a:ahLst/>
              <a:cxnLst/>
              <a:rect l="l" t="t" r="r" b="b"/>
              <a:pathLst>
                <a:path w="12810" h="27230" extrusionOk="0">
                  <a:moveTo>
                    <a:pt x="0" y="0"/>
                  </a:moveTo>
                  <a:lnTo>
                    <a:pt x="0" y="27229"/>
                  </a:lnTo>
                  <a:lnTo>
                    <a:pt x="12810" y="27229"/>
                  </a:lnTo>
                  <a:lnTo>
                    <a:pt x="1281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48"/>
            <p:cNvSpPr/>
            <p:nvPr/>
          </p:nvSpPr>
          <p:spPr>
            <a:xfrm>
              <a:off x="5325900" y="2740625"/>
              <a:ext cx="321100" cy="680750"/>
            </a:xfrm>
            <a:custGeom>
              <a:avLst/>
              <a:gdLst/>
              <a:ahLst/>
              <a:cxnLst/>
              <a:rect l="l" t="t" r="r" b="b"/>
              <a:pathLst>
                <a:path w="12844" h="27230" extrusionOk="0">
                  <a:moveTo>
                    <a:pt x="0" y="0"/>
                  </a:moveTo>
                  <a:lnTo>
                    <a:pt x="0" y="27229"/>
                  </a:lnTo>
                  <a:lnTo>
                    <a:pt x="12844" y="27229"/>
                  </a:lnTo>
                  <a:lnTo>
                    <a:pt x="12844" y="0"/>
                  </a:lnTo>
                  <a:close/>
                </a:path>
              </a:pathLst>
            </a:custGeom>
            <a:solidFill>
              <a:srgbClr val="6ED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48"/>
            <p:cNvSpPr/>
            <p:nvPr/>
          </p:nvSpPr>
          <p:spPr>
            <a:xfrm>
              <a:off x="5325900" y="2740625"/>
              <a:ext cx="321100" cy="680750"/>
            </a:xfrm>
            <a:custGeom>
              <a:avLst/>
              <a:gdLst/>
              <a:ahLst/>
              <a:cxnLst/>
              <a:rect l="l" t="t" r="r" b="b"/>
              <a:pathLst>
                <a:path w="12844" h="27230" extrusionOk="0">
                  <a:moveTo>
                    <a:pt x="0" y="0"/>
                  </a:moveTo>
                  <a:lnTo>
                    <a:pt x="0" y="27229"/>
                  </a:lnTo>
                  <a:lnTo>
                    <a:pt x="12844" y="27229"/>
                  </a:lnTo>
                  <a:lnTo>
                    <a:pt x="1284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48"/>
            <p:cNvSpPr/>
            <p:nvPr/>
          </p:nvSpPr>
          <p:spPr>
            <a:xfrm>
              <a:off x="5697275" y="2740625"/>
              <a:ext cx="321125" cy="680750"/>
            </a:xfrm>
            <a:custGeom>
              <a:avLst/>
              <a:gdLst/>
              <a:ahLst/>
              <a:cxnLst/>
              <a:rect l="l" t="t" r="r" b="b"/>
              <a:pathLst>
                <a:path w="12845" h="27230" extrusionOk="0">
                  <a:moveTo>
                    <a:pt x="1" y="0"/>
                  </a:moveTo>
                  <a:lnTo>
                    <a:pt x="1" y="27229"/>
                  </a:lnTo>
                  <a:lnTo>
                    <a:pt x="12844" y="27229"/>
                  </a:lnTo>
                  <a:lnTo>
                    <a:pt x="12844" y="0"/>
                  </a:lnTo>
                  <a:close/>
                </a:path>
              </a:pathLst>
            </a:custGeom>
            <a:solidFill>
              <a:srgbClr val="6ED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48"/>
            <p:cNvSpPr/>
            <p:nvPr/>
          </p:nvSpPr>
          <p:spPr>
            <a:xfrm>
              <a:off x="5697275" y="2740625"/>
              <a:ext cx="321125" cy="680750"/>
            </a:xfrm>
            <a:custGeom>
              <a:avLst/>
              <a:gdLst/>
              <a:ahLst/>
              <a:cxnLst/>
              <a:rect l="l" t="t" r="r" b="b"/>
              <a:pathLst>
                <a:path w="12845" h="27230" extrusionOk="0">
                  <a:moveTo>
                    <a:pt x="1" y="0"/>
                  </a:moveTo>
                  <a:lnTo>
                    <a:pt x="1" y="27229"/>
                  </a:lnTo>
                  <a:lnTo>
                    <a:pt x="12844" y="27229"/>
                  </a:lnTo>
                  <a:lnTo>
                    <a:pt x="1284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48"/>
            <p:cNvSpPr/>
            <p:nvPr/>
          </p:nvSpPr>
          <p:spPr>
            <a:xfrm>
              <a:off x="6069500" y="2740625"/>
              <a:ext cx="321100" cy="680750"/>
            </a:xfrm>
            <a:custGeom>
              <a:avLst/>
              <a:gdLst/>
              <a:ahLst/>
              <a:cxnLst/>
              <a:rect l="l" t="t" r="r" b="b"/>
              <a:pathLst>
                <a:path w="12844" h="27230" extrusionOk="0">
                  <a:moveTo>
                    <a:pt x="1" y="0"/>
                  </a:moveTo>
                  <a:lnTo>
                    <a:pt x="1" y="27229"/>
                  </a:lnTo>
                  <a:lnTo>
                    <a:pt x="12844" y="27229"/>
                  </a:lnTo>
                  <a:lnTo>
                    <a:pt x="12844" y="0"/>
                  </a:lnTo>
                  <a:close/>
                </a:path>
              </a:pathLst>
            </a:custGeom>
            <a:solidFill>
              <a:srgbClr val="6ED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48"/>
            <p:cNvSpPr/>
            <p:nvPr/>
          </p:nvSpPr>
          <p:spPr>
            <a:xfrm>
              <a:off x="6069500" y="2740625"/>
              <a:ext cx="321100" cy="680750"/>
            </a:xfrm>
            <a:custGeom>
              <a:avLst/>
              <a:gdLst/>
              <a:ahLst/>
              <a:cxnLst/>
              <a:rect l="l" t="t" r="r" b="b"/>
              <a:pathLst>
                <a:path w="12844" h="27230" extrusionOk="0">
                  <a:moveTo>
                    <a:pt x="1" y="0"/>
                  </a:moveTo>
                  <a:lnTo>
                    <a:pt x="1" y="27229"/>
                  </a:lnTo>
                  <a:lnTo>
                    <a:pt x="12844" y="27229"/>
                  </a:lnTo>
                  <a:lnTo>
                    <a:pt x="1284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48"/>
            <p:cNvSpPr/>
            <p:nvPr/>
          </p:nvSpPr>
          <p:spPr>
            <a:xfrm>
              <a:off x="6450100" y="2740625"/>
              <a:ext cx="321100" cy="680750"/>
            </a:xfrm>
            <a:custGeom>
              <a:avLst/>
              <a:gdLst/>
              <a:ahLst/>
              <a:cxnLst/>
              <a:rect l="l" t="t" r="r" b="b"/>
              <a:pathLst>
                <a:path w="12844" h="27230" extrusionOk="0">
                  <a:moveTo>
                    <a:pt x="1" y="0"/>
                  </a:moveTo>
                  <a:lnTo>
                    <a:pt x="1" y="27229"/>
                  </a:lnTo>
                  <a:lnTo>
                    <a:pt x="12844" y="27229"/>
                  </a:lnTo>
                  <a:lnTo>
                    <a:pt x="12844" y="0"/>
                  </a:lnTo>
                  <a:close/>
                </a:path>
              </a:pathLst>
            </a:custGeom>
            <a:solidFill>
              <a:srgbClr val="FFFFFF"/>
            </a:solidFill>
            <a:ln w="75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48"/>
            <p:cNvSpPr/>
            <p:nvPr/>
          </p:nvSpPr>
          <p:spPr>
            <a:xfrm>
              <a:off x="4976325" y="1117600"/>
              <a:ext cx="1789850" cy="165175"/>
            </a:xfrm>
            <a:custGeom>
              <a:avLst/>
              <a:gdLst/>
              <a:ahLst/>
              <a:cxnLst/>
              <a:rect l="l" t="t" r="r" b="b"/>
              <a:pathLst>
                <a:path w="71594" h="6607" extrusionOk="0">
                  <a:moveTo>
                    <a:pt x="0" y="1"/>
                  </a:moveTo>
                  <a:lnTo>
                    <a:pt x="0" y="6607"/>
                  </a:lnTo>
                  <a:lnTo>
                    <a:pt x="71594" y="6607"/>
                  </a:lnTo>
                  <a:lnTo>
                    <a:pt x="71594" y="1"/>
                  </a:lnTo>
                  <a:close/>
                </a:path>
              </a:pathLst>
            </a:custGeom>
            <a:solidFill>
              <a:srgbClr val="6ED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48"/>
            <p:cNvSpPr/>
            <p:nvPr/>
          </p:nvSpPr>
          <p:spPr>
            <a:xfrm>
              <a:off x="4976325" y="1117600"/>
              <a:ext cx="1789850" cy="165175"/>
            </a:xfrm>
            <a:custGeom>
              <a:avLst/>
              <a:gdLst/>
              <a:ahLst/>
              <a:cxnLst/>
              <a:rect l="l" t="t" r="r" b="b"/>
              <a:pathLst>
                <a:path w="71594" h="6607" extrusionOk="0">
                  <a:moveTo>
                    <a:pt x="0" y="1"/>
                  </a:moveTo>
                  <a:lnTo>
                    <a:pt x="0" y="6607"/>
                  </a:lnTo>
                  <a:lnTo>
                    <a:pt x="71594" y="6607"/>
                  </a:lnTo>
                  <a:lnTo>
                    <a:pt x="7159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48"/>
            <p:cNvSpPr/>
            <p:nvPr/>
          </p:nvSpPr>
          <p:spPr>
            <a:xfrm>
              <a:off x="5008175" y="1149450"/>
              <a:ext cx="1732850" cy="73800"/>
            </a:xfrm>
            <a:custGeom>
              <a:avLst/>
              <a:gdLst/>
              <a:ahLst/>
              <a:cxnLst/>
              <a:rect l="l" t="t" r="r" b="b"/>
              <a:pathLst>
                <a:path w="69314" h="2952" extrusionOk="0">
                  <a:moveTo>
                    <a:pt x="0" y="1"/>
                  </a:moveTo>
                  <a:lnTo>
                    <a:pt x="0" y="2952"/>
                  </a:lnTo>
                  <a:lnTo>
                    <a:pt x="69314" y="2952"/>
                  </a:lnTo>
                  <a:lnTo>
                    <a:pt x="693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48"/>
            <p:cNvSpPr/>
            <p:nvPr/>
          </p:nvSpPr>
          <p:spPr>
            <a:xfrm>
              <a:off x="6544825" y="1149450"/>
              <a:ext cx="196200" cy="73800"/>
            </a:xfrm>
            <a:custGeom>
              <a:avLst/>
              <a:gdLst/>
              <a:ahLst/>
              <a:cxnLst/>
              <a:rect l="l" t="t" r="r" b="b"/>
              <a:pathLst>
                <a:path w="7848" h="2952" extrusionOk="0">
                  <a:moveTo>
                    <a:pt x="1" y="1"/>
                  </a:moveTo>
                  <a:lnTo>
                    <a:pt x="1" y="2952"/>
                  </a:lnTo>
                  <a:lnTo>
                    <a:pt x="7848" y="2952"/>
                  </a:lnTo>
                  <a:lnTo>
                    <a:pt x="7848" y="1"/>
                  </a:lnTo>
                  <a:close/>
                </a:path>
              </a:pathLst>
            </a:custGeom>
            <a:solidFill>
              <a:schemeClr val="dk2"/>
            </a:solidFill>
            <a:ln w="75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48"/>
            <p:cNvSpPr/>
            <p:nvPr/>
          </p:nvSpPr>
          <p:spPr>
            <a:xfrm>
              <a:off x="5392125" y="1402650"/>
              <a:ext cx="394050" cy="28525"/>
            </a:xfrm>
            <a:custGeom>
              <a:avLst/>
              <a:gdLst/>
              <a:ahLst/>
              <a:cxnLst/>
              <a:rect l="l" t="t" r="r" b="b"/>
              <a:pathLst>
                <a:path w="15762" h="1141" extrusionOk="0">
                  <a:moveTo>
                    <a:pt x="571" y="0"/>
                  </a:moveTo>
                  <a:lnTo>
                    <a:pt x="302" y="34"/>
                  </a:lnTo>
                  <a:lnTo>
                    <a:pt x="1" y="335"/>
                  </a:lnTo>
                  <a:lnTo>
                    <a:pt x="1" y="771"/>
                  </a:lnTo>
                  <a:lnTo>
                    <a:pt x="302" y="1107"/>
                  </a:lnTo>
                  <a:lnTo>
                    <a:pt x="571" y="1140"/>
                  </a:lnTo>
                  <a:lnTo>
                    <a:pt x="15225" y="1140"/>
                  </a:lnTo>
                  <a:lnTo>
                    <a:pt x="15493" y="1107"/>
                  </a:lnTo>
                  <a:lnTo>
                    <a:pt x="15761" y="771"/>
                  </a:lnTo>
                  <a:lnTo>
                    <a:pt x="15761" y="335"/>
                  </a:lnTo>
                  <a:lnTo>
                    <a:pt x="15493" y="34"/>
                  </a:lnTo>
                  <a:lnTo>
                    <a:pt x="152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48"/>
            <p:cNvSpPr/>
            <p:nvPr/>
          </p:nvSpPr>
          <p:spPr>
            <a:xfrm>
              <a:off x="5391300" y="1501550"/>
              <a:ext cx="394025" cy="27700"/>
            </a:xfrm>
            <a:custGeom>
              <a:avLst/>
              <a:gdLst/>
              <a:ahLst/>
              <a:cxnLst/>
              <a:rect l="l" t="t" r="r" b="b"/>
              <a:pathLst>
                <a:path w="15761" h="1108" extrusionOk="0">
                  <a:moveTo>
                    <a:pt x="302" y="1"/>
                  </a:moveTo>
                  <a:lnTo>
                    <a:pt x="0" y="336"/>
                  </a:lnTo>
                  <a:lnTo>
                    <a:pt x="0" y="772"/>
                  </a:lnTo>
                  <a:lnTo>
                    <a:pt x="302" y="1108"/>
                  </a:lnTo>
                  <a:lnTo>
                    <a:pt x="15258" y="1108"/>
                  </a:lnTo>
                  <a:lnTo>
                    <a:pt x="15492" y="1074"/>
                  </a:lnTo>
                  <a:lnTo>
                    <a:pt x="15761" y="739"/>
                  </a:lnTo>
                  <a:lnTo>
                    <a:pt x="15761" y="336"/>
                  </a:lnTo>
                  <a:lnTo>
                    <a:pt x="15492" y="35"/>
                  </a:lnTo>
                  <a:lnTo>
                    <a:pt x="1525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48"/>
            <p:cNvSpPr/>
            <p:nvPr/>
          </p:nvSpPr>
          <p:spPr>
            <a:xfrm>
              <a:off x="5392125" y="1599650"/>
              <a:ext cx="394050" cy="28525"/>
            </a:xfrm>
            <a:custGeom>
              <a:avLst/>
              <a:gdLst/>
              <a:ahLst/>
              <a:cxnLst/>
              <a:rect l="l" t="t" r="r" b="b"/>
              <a:pathLst>
                <a:path w="15762" h="1141" extrusionOk="0">
                  <a:moveTo>
                    <a:pt x="571" y="0"/>
                  </a:moveTo>
                  <a:lnTo>
                    <a:pt x="302" y="34"/>
                  </a:lnTo>
                  <a:lnTo>
                    <a:pt x="1" y="369"/>
                  </a:lnTo>
                  <a:lnTo>
                    <a:pt x="1" y="772"/>
                  </a:lnTo>
                  <a:lnTo>
                    <a:pt x="302" y="1107"/>
                  </a:lnTo>
                  <a:lnTo>
                    <a:pt x="571" y="1141"/>
                  </a:lnTo>
                  <a:lnTo>
                    <a:pt x="15225" y="1141"/>
                  </a:lnTo>
                  <a:lnTo>
                    <a:pt x="15493" y="1107"/>
                  </a:lnTo>
                  <a:lnTo>
                    <a:pt x="15761" y="772"/>
                  </a:lnTo>
                  <a:lnTo>
                    <a:pt x="15761" y="369"/>
                  </a:lnTo>
                  <a:lnTo>
                    <a:pt x="15493" y="34"/>
                  </a:lnTo>
                  <a:lnTo>
                    <a:pt x="152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48"/>
            <p:cNvSpPr/>
            <p:nvPr/>
          </p:nvSpPr>
          <p:spPr>
            <a:xfrm>
              <a:off x="4998950" y="1698575"/>
              <a:ext cx="786375" cy="28525"/>
            </a:xfrm>
            <a:custGeom>
              <a:avLst/>
              <a:gdLst/>
              <a:ahLst/>
              <a:cxnLst/>
              <a:rect l="l" t="t" r="r" b="b"/>
              <a:pathLst>
                <a:path w="31455" h="1141" extrusionOk="0">
                  <a:moveTo>
                    <a:pt x="503" y="0"/>
                  </a:moveTo>
                  <a:lnTo>
                    <a:pt x="269" y="67"/>
                  </a:lnTo>
                  <a:lnTo>
                    <a:pt x="0" y="369"/>
                  </a:lnTo>
                  <a:lnTo>
                    <a:pt x="0" y="772"/>
                  </a:lnTo>
                  <a:lnTo>
                    <a:pt x="269" y="1073"/>
                  </a:lnTo>
                  <a:lnTo>
                    <a:pt x="503" y="1140"/>
                  </a:lnTo>
                  <a:lnTo>
                    <a:pt x="30952" y="1140"/>
                  </a:lnTo>
                  <a:lnTo>
                    <a:pt x="31186" y="1073"/>
                  </a:lnTo>
                  <a:lnTo>
                    <a:pt x="31455" y="772"/>
                  </a:lnTo>
                  <a:lnTo>
                    <a:pt x="31455" y="369"/>
                  </a:lnTo>
                  <a:lnTo>
                    <a:pt x="31186" y="67"/>
                  </a:lnTo>
                  <a:lnTo>
                    <a:pt x="3095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48"/>
            <p:cNvSpPr/>
            <p:nvPr/>
          </p:nvSpPr>
          <p:spPr>
            <a:xfrm>
              <a:off x="4998100" y="1797500"/>
              <a:ext cx="788075" cy="27675"/>
            </a:xfrm>
            <a:custGeom>
              <a:avLst/>
              <a:gdLst/>
              <a:ahLst/>
              <a:cxnLst/>
              <a:rect l="l" t="t" r="r" b="b"/>
              <a:pathLst>
                <a:path w="31523" h="1107" extrusionOk="0">
                  <a:moveTo>
                    <a:pt x="537" y="0"/>
                  </a:moveTo>
                  <a:lnTo>
                    <a:pt x="269" y="34"/>
                  </a:lnTo>
                  <a:lnTo>
                    <a:pt x="1" y="336"/>
                  </a:lnTo>
                  <a:lnTo>
                    <a:pt x="1" y="772"/>
                  </a:lnTo>
                  <a:lnTo>
                    <a:pt x="269" y="1073"/>
                  </a:lnTo>
                  <a:lnTo>
                    <a:pt x="537" y="1107"/>
                  </a:lnTo>
                  <a:lnTo>
                    <a:pt x="30986" y="1107"/>
                  </a:lnTo>
                  <a:lnTo>
                    <a:pt x="31254" y="1073"/>
                  </a:lnTo>
                  <a:lnTo>
                    <a:pt x="31522" y="772"/>
                  </a:lnTo>
                  <a:lnTo>
                    <a:pt x="31522" y="336"/>
                  </a:lnTo>
                  <a:lnTo>
                    <a:pt x="31254" y="34"/>
                  </a:lnTo>
                  <a:lnTo>
                    <a:pt x="3098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48"/>
            <p:cNvSpPr/>
            <p:nvPr/>
          </p:nvSpPr>
          <p:spPr>
            <a:xfrm>
              <a:off x="4998100" y="1895575"/>
              <a:ext cx="788075" cy="28525"/>
            </a:xfrm>
            <a:custGeom>
              <a:avLst/>
              <a:gdLst/>
              <a:ahLst/>
              <a:cxnLst/>
              <a:rect l="l" t="t" r="r" b="b"/>
              <a:pathLst>
                <a:path w="31523" h="1141" extrusionOk="0">
                  <a:moveTo>
                    <a:pt x="537" y="1"/>
                  </a:moveTo>
                  <a:lnTo>
                    <a:pt x="269" y="34"/>
                  </a:lnTo>
                  <a:lnTo>
                    <a:pt x="1" y="370"/>
                  </a:lnTo>
                  <a:lnTo>
                    <a:pt x="1" y="805"/>
                  </a:lnTo>
                  <a:lnTo>
                    <a:pt x="269" y="1107"/>
                  </a:lnTo>
                  <a:lnTo>
                    <a:pt x="537" y="1141"/>
                  </a:lnTo>
                  <a:lnTo>
                    <a:pt x="30986" y="1141"/>
                  </a:lnTo>
                  <a:lnTo>
                    <a:pt x="31254" y="1107"/>
                  </a:lnTo>
                  <a:lnTo>
                    <a:pt x="31522" y="805"/>
                  </a:lnTo>
                  <a:lnTo>
                    <a:pt x="31522" y="370"/>
                  </a:lnTo>
                  <a:lnTo>
                    <a:pt x="31254" y="34"/>
                  </a:lnTo>
                  <a:lnTo>
                    <a:pt x="3098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48"/>
            <p:cNvSpPr/>
            <p:nvPr/>
          </p:nvSpPr>
          <p:spPr>
            <a:xfrm>
              <a:off x="4998950" y="1994500"/>
              <a:ext cx="786375" cy="28525"/>
            </a:xfrm>
            <a:custGeom>
              <a:avLst/>
              <a:gdLst/>
              <a:ahLst/>
              <a:cxnLst/>
              <a:rect l="l" t="t" r="r" b="b"/>
              <a:pathLst>
                <a:path w="31455" h="1141" extrusionOk="0">
                  <a:moveTo>
                    <a:pt x="503" y="1"/>
                  </a:moveTo>
                  <a:lnTo>
                    <a:pt x="269" y="68"/>
                  </a:lnTo>
                  <a:lnTo>
                    <a:pt x="0" y="369"/>
                  </a:lnTo>
                  <a:lnTo>
                    <a:pt x="0" y="772"/>
                  </a:lnTo>
                  <a:lnTo>
                    <a:pt x="269" y="1074"/>
                  </a:lnTo>
                  <a:lnTo>
                    <a:pt x="503" y="1141"/>
                  </a:lnTo>
                  <a:lnTo>
                    <a:pt x="30952" y="1141"/>
                  </a:lnTo>
                  <a:lnTo>
                    <a:pt x="31186" y="1074"/>
                  </a:lnTo>
                  <a:lnTo>
                    <a:pt x="31455" y="772"/>
                  </a:lnTo>
                  <a:lnTo>
                    <a:pt x="31455" y="369"/>
                  </a:lnTo>
                  <a:lnTo>
                    <a:pt x="31186" y="68"/>
                  </a:lnTo>
                  <a:lnTo>
                    <a:pt x="3095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48"/>
            <p:cNvSpPr/>
            <p:nvPr/>
          </p:nvSpPr>
          <p:spPr>
            <a:xfrm>
              <a:off x="4998950" y="2082525"/>
              <a:ext cx="786375" cy="27700"/>
            </a:xfrm>
            <a:custGeom>
              <a:avLst/>
              <a:gdLst/>
              <a:ahLst/>
              <a:cxnLst/>
              <a:rect l="l" t="t" r="r" b="b"/>
              <a:pathLst>
                <a:path w="31455" h="1108" extrusionOk="0">
                  <a:moveTo>
                    <a:pt x="503" y="1"/>
                  </a:moveTo>
                  <a:lnTo>
                    <a:pt x="269" y="34"/>
                  </a:lnTo>
                  <a:lnTo>
                    <a:pt x="0" y="369"/>
                  </a:lnTo>
                  <a:lnTo>
                    <a:pt x="0" y="772"/>
                  </a:lnTo>
                  <a:lnTo>
                    <a:pt x="269" y="1074"/>
                  </a:lnTo>
                  <a:lnTo>
                    <a:pt x="503" y="1107"/>
                  </a:lnTo>
                  <a:lnTo>
                    <a:pt x="30952" y="1107"/>
                  </a:lnTo>
                  <a:lnTo>
                    <a:pt x="31186" y="1074"/>
                  </a:lnTo>
                  <a:lnTo>
                    <a:pt x="31455" y="772"/>
                  </a:lnTo>
                  <a:lnTo>
                    <a:pt x="31455" y="369"/>
                  </a:lnTo>
                  <a:lnTo>
                    <a:pt x="31186" y="34"/>
                  </a:lnTo>
                  <a:lnTo>
                    <a:pt x="3095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48"/>
            <p:cNvSpPr/>
            <p:nvPr/>
          </p:nvSpPr>
          <p:spPr>
            <a:xfrm>
              <a:off x="4998100" y="2181450"/>
              <a:ext cx="788075" cy="28525"/>
            </a:xfrm>
            <a:custGeom>
              <a:avLst/>
              <a:gdLst/>
              <a:ahLst/>
              <a:cxnLst/>
              <a:rect l="l" t="t" r="r" b="b"/>
              <a:pathLst>
                <a:path w="31523" h="1141" extrusionOk="0">
                  <a:moveTo>
                    <a:pt x="537" y="1"/>
                  </a:moveTo>
                  <a:lnTo>
                    <a:pt x="269" y="34"/>
                  </a:lnTo>
                  <a:lnTo>
                    <a:pt x="1" y="336"/>
                  </a:lnTo>
                  <a:lnTo>
                    <a:pt x="1" y="772"/>
                  </a:lnTo>
                  <a:lnTo>
                    <a:pt x="269" y="1074"/>
                  </a:lnTo>
                  <a:lnTo>
                    <a:pt x="537" y="1141"/>
                  </a:lnTo>
                  <a:lnTo>
                    <a:pt x="30986" y="1141"/>
                  </a:lnTo>
                  <a:lnTo>
                    <a:pt x="31254" y="1074"/>
                  </a:lnTo>
                  <a:lnTo>
                    <a:pt x="31522" y="772"/>
                  </a:lnTo>
                  <a:lnTo>
                    <a:pt x="31522" y="336"/>
                  </a:lnTo>
                  <a:lnTo>
                    <a:pt x="31254" y="34"/>
                  </a:lnTo>
                  <a:lnTo>
                    <a:pt x="3098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48"/>
            <p:cNvSpPr/>
            <p:nvPr/>
          </p:nvSpPr>
          <p:spPr>
            <a:xfrm>
              <a:off x="4998950" y="2279525"/>
              <a:ext cx="786375" cy="28550"/>
            </a:xfrm>
            <a:custGeom>
              <a:avLst/>
              <a:gdLst/>
              <a:ahLst/>
              <a:cxnLst/>
              <a:rect l="l" t="t" r="r" b="b"/>
              <a:pathLst>
                <a:path w="31455" h="1142" extrusionOk="0">
                  <a:moveTo>
                    <a:pt x="503" y="1"/>
                  </a:moveTo>
                  <a:lnTo>
                    <a:pt x="269" y="68"/>
                  </a:lnTo>
                  <a:lnTo>
                    <a:pt x="0" y="370"/>
                  </a:lnTo>
                  <a:lnTo>
                    <a:pt x="0" y="772"/>
                  </a:lnTo>
                  <a:lnTo>
                    <a:pt x="269" y="1074"/>
                  </a:lnTo>
                  <a:lnTo>
                    <a:pt x="503" y="1141"/>
                  </a:lnTo>
                  <a:lnTo>
                    <a:pt x="30952" y="1141"/>
                  </a:lnTo>
                  <a:lnTo>
                    <a:pt x="31186" y="1074"/>
                  </a:lnTo>
                  <a:lnTo>
                    <a:pt x="31455" y="772"/>
                  </a:lnTo>
                  <a:lnTo>
                    <a:pt x="31455" y="370"/>
                  </a:lnTo>
                  <a:lnTo>
                    <a:pt x="31186" y="68"/>
                  </a:lnTo>
                  <a:lnTo>
                    <a:pt x="3095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48"/>
            <p:cNvSpPr/>
            <p:nvPr/>
          </p:nvSpPr>
          <p:spPr>
            <a:xfrm>
              <a:off x="4998100" y="2378450"/>
              <a:ext cx="788075" cy="28550"/>
            </a:xfrm>
            <a:custGeom>
              <a:avLst/>
              <a:gdLst/>
              <a:ahLst/>
              <a:cxnLst/>
              <a:rect l="l" t="t" r="r" b="b"/>
              <a:pathLst>
                <a:path w="31523" h="1142" extrusionOk="0">
                  <a:moveTo>
                    <a:pt x="537" y="1"/>
                  </a:moveTo>
                  <a:lnTo>
                    <a:pt x="269" y="34"/>
                  </a:lnTo>
                  <a:lnTo>
                    <a:pt x="1" y="336"/>
                  </a:lnTo>
                  <a:lnTo>
                    <a:pt x="1" y="772"/>
                  </a:lnTo>
                  <a:lnTo>
                    <a:pt x="269" y="1074"/>
                  </a:lnTo>
                  <a:lnTo>
                    <a:pt x="537" y="1141"/>
                  </a:lnTo>
                  <a:lnTo>
                    <a:pt x="30986" y="1141"/>
                  </a:lnTo>
                  <a:lnTo>
                    <a:pt x="31254" y="1074"/>
                  </a:lnTo>
                  <a:lnTo>
                    <a:pt x="31522" y="772"/>
                  </a:lnTo>
                  <a:lnTo>
                    <a:pt x="31522" y="336"/>
                  </a:lnTo>
                  <a:lnTo>
                    <a:pt x="31254" y="34"/>
                  </a:lnTo>
                  <a:lnTo>
                    <a:pt x="3098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48"/>
            <p:cNvSpPr/>
            <p:nvPr/>
          </p:nvSpPr>
          <p:spPr>
            <a:xfrm>
              <a:off x="4998950" y="2477375"/>
              <a:ext cx="786375" cy="27700"/>
            </a:xfrm>
            <a:custGeom>
              <a:avLst/>
              <a:gdLst/>
              <a:ahLst/>
              <a:cxnLst/>
              <a:rect l="l" t="t" r="r" b="b"/>
              <a:pathLst>
                <a:path w="31455" h="1108" extrusionOk="0">
                  <a:moveTo>
                    <a:pt x="503" y="1"/>
                  </a:moveTo>
                  <a:lnTo>
                    <a:pt x="269" y="34"/>
                  </a:lnTo>
                  <a:lnTo>
                    <a:pt x="0" y="336"/>
                  </a:lnTo>
                  <a:lnTo>
                    <a:pt x="0" y="739"/>
                  </a:lnTo>
                  <a:lnTo>
                    <a:pt x="269" y="1074"/>
                  </a:lnTo>
                  <a:lnTo>
                    <a:pt x="503" y="1107"/>
                  </a:lnTo>
                  <a:lnTo>
                    <a:pt x="30952" y="1107"/>
                  </a:lnTo>
                  <a:lnTo>
                    <a:pt x="31186" y="1074"/>
                  </a:lnTo>
                  <a:lnTo>
                    <a:pt x="31455" y="739"/>
                  </a:lnTo>
                  <a:lnTo>
                    <a:pt x="31455" y="336"/>
                  </a:lnTo>
                  <a:lnTo>
                    <a:pt x="31186" y="34"/>
                  </a:lnTo>
                  <a:lnTo>
                    <a:pt x="3095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48"/>
            <p:cNvSpPr/>
            <p:nvPr/>
          </p:nvSpPr>
          <p:spPr>
            <a:xfrm>
              <a:off x="4998950" y="2575475"/>
              <a:ext cx="786375" cy="28525"/>
            </a:xfrm>
            <a:custGeom>
              <a:avLst/>
              <a:gdLst/>
              <a:ahLst/>
              <a:cxnLst/>
              <a:rect l="l" t="t" r="r" b="b"/>
              <a:pathLst>
                <a:path w="31455" h="1141" extrusionOk="0">
                  <a:moveTo>
                    <a:pt x="503" y="0"/>
                  </a:moveTo>
                  <a:lnTo>
                    <a:pt x="269" y="67"/>
                  </a:lnTo>
                  <a:lnTo>
                    <a:pt x="0" y="369"/>
                  </a:lnTo>
                  <a:lnTo>
                    <a:pt x="0" y="771"/>
                  </a:lnTo>
                  <a:lnTo>
                    <a:pt x="269" y="1073"/>
                  </a:lnTo>
                  <a:lnTo>
                    <a:pt x="503" y="1140"/>
                  </a:lnTo>
                  <a:lnTo>
                    <a:pt x="30952" y="1140"/>
                  </a:lnTo>
                  <a:lnTo>
                    <a:pt x="31186" y="1073"/>
                  </a:lnTo>
                  <a:lnTo>
                    <a:pt x="31455" y="771"/>
                  </a:lnTo>
                  <a:lnTo>
                    <a:pt x="31455" y="369"/>
                  </a:lnTo>
                  <a:lnTo>
                    <a:pt x="31186" y="67"/>
                  </a:lnTo>
                  <a:lnTo>
                    <a:pt x="3095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48"/>
            <p:cNvSpPr/>
            <p:nvPr/>
          </p:nvSpPr>
          <p:spPr>
            <a:xfrm>
              <a:off x="5978125" y="1402650"/>
              <a:ext cx="788050" cy="28525"/>
            </a:xfrm>
            <a:custGeom>
              <a:avLst/>
              <a:gdLst/>
              <a:ahLst/>
              <a:cxnLst/>
              <a:rect l="l" t="t" r="r" b="b"/>
              <a:pathLst>
                <a:path w="31522" h="1141" extrusionOk="0">
                  <a:moveTo>
                    <a:pt x="537" y="0"/>
                  </a:moveTo>
                  <a:lnTo>
                    <a:pt x="269" y="34"/>
                  </a:lnTo>
                  <a:lnTo>
                    <a:pt x="0" y="335"/>
                  </a:lnTo>
                  <a:lnTo>
                    <a:pt x="0" y="771"/>
                  </a:lnTo>
                  <a:lnTo>
                    <a:pt x="269" y="1107"/>
                  </a:lnTo>
                  <a:lnTo>
                    <a:pt x="537" y="1140"/>
                  </a:lnTo>
                  <a:lnTo>
                    <a:pt x="30985" y="1140"/>
                  </a:lnTo>
                  <a:lnTo>
                    <a:pt x="31220" y="1107"/>
                  </a:lnTo>
                  <a:lnTo>
                    <a:pt x="31522" y="771"/>
                  </a:lnTo>
                  <a:lnTo>
                    <a:pt x="31522" y="335"/>
                  </a:lnTo>
                  <a:lnTo>
                    <a:pt x="31220" y="34"/>
                  </a:lnTo>
                  <a:lnTo>
                    <a:pt x="3098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48"/>
            <p:cNvSpPr/>
            <p:nvPr/>
          </p:nvSpPr>
          <p:spPr>
            <a:xfrm>
              <a:off x="5977275" y="1501550"/>
              <a:ext cx="789750" cy="27700"/>
            </a:xfrm>
            <a:custGeom>
              <a:avLst/>
              <a:gdLst/>
              <a:ahLst/>
              <a:cxnLst/>
              <a:rect l="l" t="t" r="r" b="b"/>
              <a:pathLst>
                <a:path w="31590" h="1108" extrusionOk="0">
                  <a:moveTo>
                    <a:pt x="303" y="1"/>
                  </a:moveTo>
                  <a:lnTo>
                    <a:pt x="1" y="336"/>
                  </a:lnTo>
                  <a:lnTo>
                    <a:pt x="1" y="772"/>
                  </a:lnTo>
                  <a:lnTo>
                    <a:pt x="303" y="1108"/>
                  </a:lnTo>
                  <a:lnTo>
                    <a:pt x="31288" y="1108"/>
                  </a:lnTo>
                  <a:lnTo>
                    <a:pt x="31589" y="772"/>
                  </a:lnTo>
                  <a:lnTo>
                    <a:pt x="31589" y="336"/>
                  </a:lnTo>
                  <a:lnTo>
                    <a:pt x="3128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48"/>
            <p:cNvSpPr/>
            <p:nvPr/>
          </p:nvSpPr>
          <p:spPr>
            <a:xfrm>
              <a:off x="5978125" y="1599650"/>
              <a:ext cx="788050" cy="28525"/>
            </a:xfrm>
            <a:custGeom>
              <a:avLst/>
              <a:gdLst/>
              <a:ahLst/>
              <a:cxnLst/>
              <a:rect l="l" t="t" r="r" b="b"/>
              <a:pathLst>
                <a:path w="31522" h="1141" extrusionOk="0">
                  <a:moveTo>
                    <a:pt x="537" y="0"/>
                  </a:moveTo>
                  <a:lnTo>
                    <a:pt x="269" y="34"/>
                  </a:lnTo>
                  <a:lnTo>
                    <a:pt x="0" y="369"/>
                  </a:lnTo>
                  <a:lnTo>
                    <a:pt x="0" y="772"/>
                  </a:lnTo>
                  <a:lnTo>
                    <a:pt x="269" y="1107"/>
                  </a:lnTo>
                  <a:lnTo>
                    <a:pt x="537" y="1141"/>
                  </a:lnTo>
                  <a:lnTo>
                    <a:pt x="30985" y="1141"/>
                  </a:lnTo>
                  <a:lnTo>
                    <a:pt x="31220" y="1107"/>
                  </a:lnTo>
                  <a:lnTo>
                    <a:pt x="31522" y="772"/>
                  </a:lnTo>
                  <a:lnTo>
                    <a:pt x="31522" y="369"/>
                  </a:lnTo>
                  <a:lnTo>
                    <a:pt x="31220" y="34"/>
                  </a:lnTo>
                  <a:lnTo>
                    <a:pt x="3098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48"/>
            <p:cNvSpPr/>
            <p:nvPr/>
          </p:nvSpPr>
          <p:spPr>
            <a:xfrm>
              <a:off x="5977275" y="1698575"/>
              <a:ext cx="789750" cy="28525"/>
            </a:xfrm>
            <a:custGeom>
              <a:avLst/>
              <a:gdLst/>
              <a:ahLst/>
              <a:cxnLst/>
              <a:rect l="l" t="t" r="r" b="b"/>
              <a:pathLst>
                <a:path w="31590" h="1141" extrusionOk="0">
                  <a:moveTo>
                    <a:pt x="303" y="0"/>
                  </a:moveTo>
                  <a:lnTo>
                    <a:pt x="1" y="336"/>
                  </a:lnTo>
                  <a:lnTo>
                    <a:pt x="1" y="805"/>
                  </a:lnTo>
                  <a:lnTo>
                    <a:pt x="303" y="1107"/>
                  </a:lnTo>
                  <a:lnTo>
                    <a:pt x="571" y="1140"/>
                  </a:lnTo>
                  <a:lnTo>
                    <a:pt x="31019" y="1140"/>
                  </a:lnTo>
                  <a:lnTo>
                    <a:pt x="31288" y="1107"/>
                  </a:lnTo>
                  <a:lnTo>
                    <a:pt x="31589" y="805"/>
                  </a:lnTo>
                  <a:lnTo>
                    <a:pt x="31589" y="336"/>
                  </a:lnTo>
                  <a:lnTo>
                    <a:pt x="3128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48"/>
            <p:cNvSpPr/>
            <p:nvPr/>
          </p:nvSpPr>
          <p:spPr>
            <a:xfrm>
              <a:off x="5978125" y="1797500"/>
              <a:ext cx="788050" cy="27675"/>
            </a:xfrm>
            <a:custGeom>
              <a:avLst/>
              <a:gdLst/>
              <a:ahLst/>
              <a:cxnLst/>
              <a:rect l="l" t="t" r="r" b="b"/>
              <a:pathLst>
                <a:path w="31522" h="1107" extrusionOk="0">
                  <a:moveTo>
                    <a:pt x="537" y="0"/>
                  </a:moveTo>
                  <a:lnTo>
                    <a:pt x="269" y="34"/>
                  </a:lnTo>
                  <a:lnTo>
                    <a:pt x="0" y="336"/>
                  </a:lnTo>
                  <a:lnTo>
                    <a:pt x="0" y="772"/>
                  </a:lnTo>
                  <a:lnTo>
                    <a:pt x="269" y="1073"/>
                  </a:lnTo>
                  <a:lnTo>
                    <a:pt x="537" y="1107"/>
                  </a:lnTo>
                  <a:lnTo>
                    <a:pt x="30985" y="1107"/>
                  </a:lnTo>
                  <a:lnTo>
                    <a:pt x="31220" y="1073"/>
                  </a:lnTo>
                  <a:lnTo>
                    <a:pt x="31522" y="772"/>
                  </a:lnTo>
                  <a:lnTo>
                    <a:pt x="31522" y="336"/>
                  </a:lnTo>
                  <a:lnTo>
                    <a:pt x="31220" y="34"/>
                  </a:lnTo>
                  <a:lnTo>
                    <a:pt x="3098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48"/>
            <p:cNvSpPr/>
            <p:nvPr/>
          </p:nvSpPr>
          <p:spPr>
            <a:xfrm>
              <a:off x="5978125" y="1895575"/>
              <a:ext cx="788050" cy="28525"/>
            </a:xfrm>
            <a:custGeom>
              <a:avLst/>
              <a:gdLst/>
              <a:ahLst/>
              <a:cxnLst/>
              <a:rect l="l" t="t" r="r" b="b"/>
              <a:pathLst>
                <a:path w="31522" h="1141" extrusionOk="0">
                  <a:moveTo>
                    <a:pt x="537" y="1"/>
                  </a:moveTo>
                  <a:lnTo>
                    <a:pt x="269" y="34"/>
                  </a:lnTo>
                  <a:lnTo>
                    <a:pt x="0" y="370"/>
                  </a:lnTo>
                  <a:lnTo>
                    <a:pt x="0" y="805"/>
                  </a:lnTo>
                  <a:lnTo>
                    <a:pt x="269" y="1107"/>
                  </a:lnTo>
                  <a:lnTo>
                    <a:pt x="537" y="1141"/>
                  </a:lnTo>
                  <a:lnTo>
                    <a:pt x="30985" y="1141"/>
                  </a:lnTo>
                  <a:lnTo>
                    <a:pt x="31220" y="1107"/>
                  </a:lnTo>
                  <a:lnTo>
                    <a:pt x="31522" y="805"/>
                  </a:lnTo>
                  <a:lnTo>
                    <a:pt x="31522" y="370"/>
                  </a:lnTo>
                  <a:lnTo>
                    <a:pt x="31220" y="34"/>
                  </a:lnTo>
                  <a:lnTo>
                    <a:pt x="3098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48"/>
            <p:cNvSpPr/>
            <p:nvPr/>
          </p:nvSpPr>
          <p:spPr>
            <a:xfrm>
              <a:off x="5977275" y="1994500"/>
              <a:ext cx="789750" cy="28525"/>
            </a:xfrm>
            <a:custGeom>
              <a:avLst/>
              <a:gdLst/>
              <a:ahLst/>
              <a:cxnLst/>
              <a:rect l="l" t="t" r="r" b="b"/>
              <a:pathLst>
                <a:path w="31590" h="1141" extrusionOk="0">
                  <a:moveTo>
                    <a:pt x="571" y="1"/>
                  </a:moveTo>
                  <a:lnTo>
                    <a:pt x="303" y="34"/>
                  </a:lnTo>
                  <a:lnTo>
                    <a:pt x="1" y="336"/>
                  </a:lnTo>
                  <a:lnTo>
                    <a:pt x="1" y="805"/>
                  </a:lnTo>
                  <a:lnTo>
                    <a:pt x="303" y="1107"/>
                  </a:lnTo>
                  <a:lnTo>
                    <a:pt x="571" y="1141"/>
                  </a:lnTo>
                  <a:lnTo>
                    <a:pt x="31019" y="1141"/>
                  </a:lnTo>
                  <a:lnTo>
                    <a:pt x="31288" y="1107"/>
                  </a:lnTo>
                  <a:lnTo>
                    <a:pt x="31589" y="805"/>
                  </a:lnTo>
                  <a:lnTo>
                    <a:pt x="31589" y="336"/>
                  </a:lnTo>
                  <a:lnTo>
                    <a:pt x="31288" y="34"/>
                  </a:lnTo>
                  <a:lnTo>
                    <a:pt x="3101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48"/>
            <p:cNvSpPr/>
            <p:nvPr/>
          </p:nvSpPr>
          <p:spPr>
            <a:xfrm>
              <a:off x="5990700" y="2089225"/>
              <a:ext cx="775475" cy="540750"/>
            </a:xfrm>
            <a:custGeom>
              <a:avLst/>
              <a:gdLst/>
              <a:ahLst/>
              <a:cxnLst/>
              <a:rect l="l" t="t" r="r" b="b"/>
              <a:pathLst>
                <a:path w="31019" h="21630" extrusionOk="0">
                  <a:moveTo>
                    <a:pt x="0" y="1"/>
                  </a:moveTo>
                  <a:lnTo>
                    <a:pt x="0" y="21630"/>
                  </a:lnTo>
                  <a:lnTo>
                    <a:pt x="31019" y="21630"/>
                  </a:lnTo>
                  <a:lnTo>
                    <a:pt x="31019" y="1"/>
                  </a:lnTo>
                  <a:close/>
                </a:path>
              </a:pathLst>
            </a:custGeom>
            <a:solidFill>
              <a:srgbClr val="6ED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48"/>
            <p:cNvSpPr/>
            <p:nvPr/>
          </p:nvSpPr>
          <p:spPr>
            <a:xfrm>
              <a:off x="5990700" y="2089225"/>
              <a:ext cx="775475" cy="540750"/>
            </a:xfrm>
            <a:custGeom>
              <a:avLst/>
              <a:gdLst/>
              <a:ahLst/>
              <a:cxnLst/>
              <a:rect l="l" t="t" r="r" b="b"/>
              <a:pathLst>
                <a:path w="31019" h="21630" extrusionOk="0">
                  <a:moveTo>
                    <a:pt x="0" y="1"/>
                  </a:moveTo>
                  <a:lnTo>
                    <a:pt x="0" y="21630"/>
                  </a:lnTo>
                  <a:lnTo>
                    <a:pt x="31019" y="21630"/>
                  </a:lnTo>
                  <a:lnTo>
                    <a:pt x="3101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48"/>
            <p:cNvSpPr/>
            <p:nvPr/>
          </p:nvSpPr>
          <p:spPr>
            <a:xfrm>
              <a:off x="4979675" y="1406000"/>
              <a:ext cx="352950" cy="248175"/>
            </a:xfrm>
            <a:custGeom>
              <a:avLst/>
              <a:gdLst/>
              <a:ahLst/>
              <a:cxnLst/>
              <a:rect l="l" t="t" r="r" b="b"/>
              <a:pathLst>
                <a:path w="14118" h="9927" extrusionOk="0">
                  <a:moveTo>
                    <a:pt x="0" y="0"/>
                  </a:moveTo>
                  <a:lnTo>
                    <a:pt x="0" y="235"/>
                  </a:lnTo>
                  <a:lnTo>
                    <a:pt x="1073" y="235"/>
                  </a:lnTo>
                  <a:lnTo>
                    <a:pt x="4058" y="9926"/>
                  </a:lnTo>
                  <a:lnTo>
                    <a:pt x="4091" y="9926"/>
                  </a:lnTo>
                  <a:lnTo>
                    <a:pt x="4460" y="9893"/>
                  </a:lnTo>
                  <a:lnTo>
                    <a:pt x="4829" y="9390"/>
                  </a:lnTo>
                  <a:lnTo>
                    <a:pt x="4963" y="9021"/>
                  </a:lnTo>
                  <a:lnTo>
                    <a:pt x="6908" y="3253"/>
                  </a:lnTo>
                  <a:lnTo>
                    <a:pt x="8954" y="9926"/>
                  </a:lnTo>
                  <a:lnTo>
                    <a:pt x="9021" y="9926"/>
                  </a:lnTo>
                  <a:lnTo>
                    <a:pt x="9356" y="9893"/>
                  </a:lnTo>
                  <a:lnTo>
                    <a:pt x="9758" y="9390"/>
                  </a:lnTo>
                  <a:lnTo>
                    <a:pt x="9893" y="9021"/>
                  </a:lnTo>
                  <a:lnTo>
                    <a:pt x="12206" y="2046"/>
                  </a:lnTo>
                  <a:lnTo>
                    <a:pt x="12475" y="1274"/>
                  </a:lnTo>
                  <a:lnTo>
                    <a:pt x="13112" y="503"/>
                  </a:lnTo>
                  <a:lnTo>
                    <a:pt x="13715" y="268"/>
                  </a:lnTo>
                  <a:lnTo>
                    <a:pt x="14118" y="235"/>
                  </a:lnTo>
                  <a:lnTo>
                    <a:pt x="14118" y="0"/>
                  </a:lnTo>
                  <a:lnTo>
                    <a:pt x="9725" y="0"/>
                  </a:lnTo>
                  <a:lnTo>
                    <a:pt x="9725" y="235"/>
                  </a:lnTo>
                  <a:lnTo>
                    <a:pt x="10764" y="235"/>
                  </a:lnTo>
                  <a:lnTo>
                    <a:pt x="11670" y="503"/>
                  </a:lnTo>
                  <a:lnTo>
                    <a:pt x="12005" y="939"/>
                  </a:lnTo>
                  <a:lnTo>
                    <a:pt x="12039" y="1308"/>
                  </a:lnTo>
                  <a:lnTo>
                    <a:pt x="12005" y="1710"/>
                  </a:lnTo>
                  <a:lnTo>
                    <a:pt x="11905" y="2113"/>
                  </a:lnTo>
                  <a:lnTo>
                    <a:pt x="9993" y="7881"/>
                  </a:lnTo>
                  <a:lnTo>
                    <a:pt x="9893" y="7881"/>
                  </a:lnTo>
                  <a:lnTo>
                    <a:pt x="7679" y="235"/>
                  </a:lnTo>
                  <a:lnTo>
                    <a:pt x="8786" y="235"/>
                  </a:lnTo>
                  <a:lnTo>
                    <a:pt x="8786" y="0"/>
                  </a:lnTo>
                  <a:lnTo>
                    <a:pt x="4930" y="0"/>
                  </a:lnTo>
                  <a:lnTo>
                    <a:pt x="4930" y="235"/>
                  </a:lnTo>
                  <a:lnTo>
                    <a:pt x="5969" y="235"/>
                  </a:lnTo>
                  <a:lnTo>
                    <a:pt x="6740" y="2783"/>
                  </a:lnTo>
                  <a:lnTo>
                    <a:pt x="5064" y="7881"/>
                  </a:lnTo>
                  <a:lnTo>
                    <a:pt x="4997" y="7881"/>
                  </a:lnTo>
                  <a:lnTo>
                    <a:pt x="2783" y="235"/>
                  </a:lnTo>
                  <a:lnTo>
                    <a:pt x="3857" y="235"/>
                  </a:lnTo>
                  <a:lnTo>
                    <a:pt x="385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48"/>
            <p:cNvSpPr/>
            <p:nvPr/>
          </p:nvSpPr>
          <p:spPr>
            <a:xfrm>
              <a:off x="6247225" y="1343950"/>
              <a:ext cx="789750" cy="2120175"/>
            </a:xfrm>
            <a:custGeom>
              <a:avLst/>
              <a:gdLst/>
              <a:ahLst/>
              <a:cxnLst/>
              <a:rect l="l" t="t" r="r" b="b"/>
              <a:pathLst>
                <a:path w="31590" h="84807" extrusionOk="0">
                  <a:moveTo>
                    <a:pt x="1" y="1"/>
                  </a:moveTo>
                  <a:lnTo>
                    <a:pt x="1" y="84807"/>
                  </a:lnTo>
                  <a:lnTo>
                    <a:pt x="31589" y="84807"/>
                  </a:lnTo>
                  <a:lnTo>
                    <a:pt x="31589" y="1"/>
                  </a:lnTo>
                  <a:close/>
                </a:path>
              </a:pathLst>
            </a:custGeom>
            <a:solidFill>
              <a:srgbClr val="6ED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48"/>
            <p:cNvSpPr/>
            <p:nvPr/>
          </p:nvSpPr>
          <p:spPr>
            <a:xfrm>
              <a:off x="6247225" y="1343950"/>
              <a:ext cx="789750" cy="2120175"/>
            </a:xfrm>
            <a:custGeom>
              <a:avLst/>
              <a:gdLst/>
              <a:ahLst/>
              <a:cxnLst/>
              <a:rect l="l" t="t" r="r" b="b"/>
              <a:pathLst>
                <a:path w="31590" h="84807" extrusionOk="0">
                  <a:moveTo>
                    <a:pt x="1" y="1"/>
                  </a:moveTo>
                  <a:lnTo>
                    <a:pt x="1" y="84807"/>
                  </a:lnTo>
                  <a:lnTo>
                    <a:pt x="31589" y="84807"/>
                  </a:lnTo>
                  <a:lnTo>
                    <a:pt x="3158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48"/>
            <p:cNvSpPr/>
            <p:nvPr/>
          </p:nvSpPr>
          <p:spPr>
            <a:xfrm>
              <a:off x="6305900" y="1264325"/>
              <a:ext cx="1898025" cy="2408550"/>
            </a:xfrm>
            <a:custGeom>
              <a:avLst/>
              <a:gdLst/>
              <a:ahLst/>
              <a:cxnLst/>
              <a:rect l="l" t="t" r="r" b="b"/>
              <a:pathLst>
                <a:path w="75921" h="96342" extrusionOk="0">
                  <a:moveTo>
                    <a:pt x="1" y="0"/>
                  </a:moveTo>
                  <a:lnTo>
                    <a:pt x="1" y="96341"/>
                  </a:lnTo>
                  <a:lnTo>
                    <a:pt x="75921" y="96341"/>
                  </a:lnTo>
                  <a:lnTo>
                    <a:pt x="75921" y="0"/>
                  </a:lnTo>
                  <a:close/>
                </a:path>
              </a:pathLst>
            </a:custGeom>
            <a:solidFill>
              <a:schemeClr val="lt2"/>
            </a:solidFill>
            <a:ln w="75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48"/>
            <p:cNvSpPr/>
            <p:nvPr/>
          </p:nvSpPr>
          <p:spPr>
            <a:xfrm>
              <a:off x="6305900" y="1264325"/>
              <a:ext cx="1898025" cy="144200"/>
            </a:xfrm>
            <a:custGeom>
              <a:avLst/>
              <a:gdLst/>
              <a:ahLst/>
              <a:cxnLst/>
              <a:rect l="l" t="t" r="r" b="b"/>
              <a:pathLst>
                <a:path w="75921" h="5768" extrusionOk="0">
                  <a:moveTo>
                    <a:pt x="1" y="0"/>
                  </a:moveTo>
                  <a:lnTo>
                    <a:pt x="1" y="5768"/>
                  </a:lnTo>
                  <a:lnTo>
                    <a:pt x="75921" y="5768"/>
                  </a:lnTo>
                  <a:lnTo>
                    <a:pt x="75921" y="0"/>
                  </a:lnTo>
                  <a:close/>
                </a:path>
              </a:pathLst>
            </a:custGeom>
            <a:solidFill>
              <a:schemeClr val="dk2"/>
            </a:solidFill>
            <a:ln w="75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48"/>
            <p:cNvSpPr/>
            <p:nvPr/>
          </p:nvSpPr>
          <p:spPr>
            <a:xfrm>
              <a:off x="6945550" y="1605525"/>
              <a:ext cx="666500" cy="1245775"/>
            </a:xfrm>
            <a:custGeom>
              <a:avLst/>
              <a:gdLst/>
              <a:ahLst/>
              <a:cxnLst/>
              <a:rect l="l" t="t" r="r" b="b"/>
              <a:pathLst>
                <a:path w="26660" h="49831" extrusionOk="0">
                  <a:moveTo>
                    <a:pt x="1" y="0"/>
                  </a:moveTo>
                  <a:lnTo>
                    <a:pt x="1" y="49831"/>
                  </a:lnTo>
                  <a:lnTo>
                    <a:pt x="26660" y="49831"/>
                  </a:lnTo>
                  <a:lnTo>
                    <a:pt x="26660" y="0"/>
                  </a:lnTo>
                  <a:close/>
                </a:path>
              </a:pathLst>
            </a:custGeom>
            <a:solidFill>
              <a:srgbClr val="6ED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48"/>
            <p:cNvSpPr/>
            <p:nvPr/>
          </p:nvSpPr>
          <p:spPr>
            <a:xfrm>
              <a:off x="6945550" y="1605525"/>
              <a:ext cx="666500" cy="1245775"/>
            </a:xfrm>
            <a:custGeom>
              <a:avLst/>
              <a:gdLst/>
              <a:ahLst/>
              <a:cxnLst/>
              <a:rect l="l" t="t" r="r" b="b"/>
              <a:pathLst>
                <a:path w="26660" h="49831" extrusionOk="0">
                  <a:moveTo>
                    <a:pt x="1" y="0"/>
                  </a:moveTo>
                  <a:lnTo>
                    <a:pt x="1" y="49831"/>
                  </a:lnTo>
                  <a:lnTo>
                    <a:pt x="26660" y="49831"/>
                  </a:lnTo>
                  <a:lnTo>
                    <a:pt x="2666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48"/>
            <p:cNvSpPr/>
            <p:nvPr/>
          </p:nvSpPr>
          <p:spPr>
            <a:xfrm>
              <a:off x="6360400" y="2943500"/>
              <a:ext cx="1789875" cy="681575"/>
            </a:xfrm>
            <a:custGeom>
              <a:avLst/>
              <a:gdLst/>
              <a:ahLst/>
              <a:cxnLst/>
              <a:rect l="l" t="t" r="r" b="b"/>
              <a:pathLst>
                <a:path w="71595" h="27263" extrusionOk="0">
                  <a:moveTo>
                    <a:pt x="1" y="0"/>
                  </a:moveTo>
                  <a:lnTo>
                    <a:pt x="1" y="27263"/>
                  </a:lnTo>
                  <a:lnTo>
                    <a:pt x="71594" y="27263"/>
                  </a:lnTo>
                  <a:lnTo>
                    <a:pt x="71594" y="0"/>
                  </a:lnTo>
                  <a:close/>
                </a:path>
              </a:pathLst>
            </a:custGeom>
            <a:solidFill>
              <a:srgbClr val="6ED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48"/>
            <p:cNvSpPr/>
            <p:nvPr/>
          </p:nvSpPr>
          <p:spPr>
            <a:xfrm>
              <a:off x="6360400" y="2943500"/>
              <a:ext cx="1789875" cy="681575"/>
            </a:xfrm>
            <a:custGeom>
              <a:avLst/>
              <a:gdLst/>
              <a:ahLst/>
              <a:cxnLst/>
              <a:rect l="l" t="t" r="r" b="b"/>
              <a:pathLst>
                <a:path w="71595" h="27263" extrusionOk="0">
                  <a:moveTo>
                    <a:pt x="1" y="0"/>
                  </a:moveTo>
                  <a:lnTo>
                    <a:pt x="1" y="27263"/>
                  </a:lnTo>
                  <a:lnTo>
                    <a:pt x="71594" y="27263"/>
                  </a:lnTo>
                  <a:lnTo>
                    <a:pt x="7159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48"/>
            <p:cNvSpPr/>
            <p:nvPr/>
          </p:nvSpPr>
          <p:spPr>
            <a:xfrm>
              <a:off x="6360400" y="1321325"/>
              <a:ext cx="1789875" cy="165175"/>
            </a:xfrm>
            <a:custGeom>
              <a:avLst/>
              <a:gdLst/>
              <a:ahLst/>
              <a:cxnLst/>
              <a:rect l="l" t="t" r="r" b="b"/>
              <a:pathLst>
                <a:path w="71595" h="6607" extrusionOk="0">
                  <a:moveTo>
                    <a:pt x="1" y="0"/>
                  </a:moveTo>
                  <a:lnTo>
                    <a:pt x="1" y="6606"/>
                  </a:lnTo>
                  <a:lnTo>
                    <a:pt x="71594" y="6606"/>
                  </a:lnTo>
                  <a:lnTo>
                    <a:pt x="71594" y="0"/>
                  </a:lnTo>
                  <a:close/>
                </a:path>
              </a:pathLst>
            </a:custGeom>
            <a:solidFill>
              <a:srgbClr val="6ED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48"/>
            <p:cNvSpPr/>
            <p:nvPr/>
          </p:nvSpPr>
          <p:spPr>
            <a:xfrm>
              <a:off x="6360400" y="1321325"/>
              <a:ext cx="1789875" cy="165175"/>
            </a:xfrm>
            <a:custGeom>
              <a:avLst/>
              <a:gdLst/>
              <a:ahLst/>
              <a:cxnLst/>
              <a:rect l="l" t="t" r="r" b="b"/>
              <a:pathLst>
                <a:path w="71595" h="6607" extrusionOk="0">
                  <a:moveTo>
                    <a:pt x="1" y="0"/>
                  </a:moveTo>
                  <a:lnTo>
                    <a:pt x="1" y="6606"/>
                  </a:lnTo>
                  <a:lnTo>
                    <a:pt x="71594" y="6606"/>
                  </a:lnTo>
                  <a:lnTo>
                    <a:pt x="7159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48"/>
            <p:cNvSpPr/>
            <p:nvPr/>
          </p:nvSpPr>
          <p:spPr>
            <a:xfrm>
              <a:off x="6392250" y="1353175"/>
              <a:ext cx="1732875" cy="72950"/>
            </a:xfrm>
            <a:custGeom>
              <a:avLst/>
              <a:gdLst/>
              <a:ahLst/>
              <a:cxnLst/>
              <a:rect l="l" t="t" r="r" b="b"/>
              <a:pathLst>
                <a:path w="69315" h="2918" extrusionOk="0">
                  <a:moveTo>
                    <a:pt x="1" y="1"/>
                  </a:moveTo>
                  <a:lnTo>
                    <a:pt x="1" y="2918"/>
                  </a:lnTo>
                  <a:lnTo>
                    <a:pt x="69314" y="2918"/>
                  </a:lnTo>
                  <a:lnTo>
                    <a:pt x="693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48"/>
            <p:cNvSpPr/>
            <p:nvPr/>
          </p:nvSpPr>
          <p:spPr>
            <a:xfrm>
              <a:off x="7928925" y="1353175"/>
              <a:ext cx="196200" cy="72950"/>
            </a:xfrm>
            <a:custGeom>
              <a:avLst/>
              <a:gdLst/>
              <a:ahLst/>
              <a:cxnLst/>
              <a:rect l="l" t="t" r="r" b="b"/>
              <a:pathLst>
                <a:path w="7848" h="2918" extrusionOk="0">
                  <a:moveTo>
                    <a:pt x="1" y="1"/>
                  </a:moveTo>
                  <a:lnTo>
                    <a:pt x="1" y="2918"/>
                  </a:lnTo>
                  <a:lnTo>
                    <a:pt x="7847" y="2918"/>
                  </a:lnTo>
                  <a:lnTo>
                    <a:pt x="7847" y="1"/>
                  </a:lnTo>
                  <a:close/>
                </a:path>
              </a:pathLst>
            </a:custGeom>
            <a:solidFill>
              <a:schemeClr val="dk2"/>
            </a:solidFill>
            <a:ln w="75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48"/>
            <p:cNvSpPr/>
            <p:nvPr/>
          </p:nvSpPr>
          <p:spPr>
            <a:xfrm>
              <a:off x="6362075" y="1606350"/>
              <a:ext cx="486275" cy="27700"/>
            </a:xfrm>
            <a:custGeom>
              <a:avLst/>
              <a:gdLst/>
              <a:ahLst/>
              <a:cxnLst/>
              <a:rect l="l" t="t" r="r" b="b"/>
              <a:pathLst>
                <a:path w="19451" h="1108" extrusionOk="0">
                  <a:moveTo>
                    <a:pt x="303" y="1"/>
                  </a:moveTo>
                  <a:lnTo>
                    <a:pt x="1" y="336"/>
                  </a:lnTo>
                  <a:lnTo>
                    <a:pt x="1" y="772"/>
                  </a:lnTo>
                  <a:lnTo>
                    <a:pt x="303" y="1107"/>
                  </a:lnTo>
                  <a:lnTo>
                    <a:pt x="19148" y="1107"/>
                  </a:lnTo>
                  <a:lnTo>
                    <a:pt x="19450" y="772"/>
                  </a:lnTo>
                  <a:lnTo>
                    <a:pt x="19450" y="336"/>
                  </a:lnTo>
                  <a:lnTo>
                    <a:pt x="191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48"/>
            <p:cNvSpPr/>
            <p:nvPr/>
          </p:nvSpPr>
          <p:spPr>
            <a:xfrm>
              <a:off x="6362925" y="1704450"/>
              <a:ext cx="483725" cy="28525"/>
            </a:xfrm>
            <a:custGeom>
              <a:avLst/>
              <a:gdLst/>
              <a:ahLst/>
              <a:cxnLst/>
              <a:rect l="l" t="t" r="r" b="b"/>
              <a:pathLst>
                <a:path w="19349" h="1141" extrusionOk="0">
                  <a:moveTo>
                    <a:pt x="537" y="0"/>
                  </a:moveTo>
                  <a:lnTo>
                    <a:pt x="302" y="34"/>
                  </a:lnTo>
                  <a:lnTo>
                    <a:pt x="0" y="369"/>
                  </a:lnTo>
                  <a:lnTo>
                    <a:pt x="0" y="805"/>
                  </a:lnTo>
                  <a:lnTo>
                    <a:pt x="302" y="1107"/>
                  </a:lnTo>
                  <a:lnTo>
                    <a:pt x="537" y="1140"/>
                  </a:lnTo>
                  <a:lnTo>
                    <a:pt x="18812" y="1140"/>
                  </a:lnTo>
                  <a:lnTo>
                    <a:pt x="19081" y="1107"/>
                  </a:lnTo>
                  <a:lnTo>
                    <a:pt x="19349" y="805"/>
                  </a:lnTo>
                  <a:lnTo>
                    <a:pt x="19349" y="369"/>
                  </a:lnTo>
                  <a:lnTo>
                    <a:pt x="19081" y="34"/>
                  </a:lnTo>
                  <a:lnTo>
                    <a:pt x="1881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48"/>
            <p:cNvSpPr/>
            <p:nvPr/>
          </p:nvSpPr>
          <p:spPr>
            <a:xfrm>
              <a:off x="6362075" y="1803375"/>
              <a:ext cx="486275" cy="28525"/>
            </a:xfrm>
            <a:custGeom>
              <a:avLst/>
              <a:gdLst/>
              <a:ahLst/>
              <a:cxnLst/>
              <a:rect l="l" t="t" r="r" b="b"/>
              <a:pathLst>
                <a:path w="19451" h="1141" extrusionOk="0">
                  <a:moveTo>
                    <a:pt x="571" y="0"/>
                  </a:moveTo>
                  <a:lnTo>
                    <a:pt x="303" y="34"/>
                  </a:lnTo>
                  <a:lnTo>
                    <a:pt x="1" y="335"/>
                  </a:lnTo>
                  <a:lnTo>
                    <a:pt x="1" y="805"/>
                  </a:lnTo>
                  <a:lnTo>
                    <a:pt x="303" y="1107"/>
                  </a:lnTo>
                  <a:lnTo>
                    <a:pt x="571" y="1140"/>
                  </a:lnTo>
                  <a:lnTo>
                    <a:pt x="18846" y="1140"/>
                  </a:lnTo>
                  <a:lnTo>
                    <a:pt x="19148" y="1107"/>
                  </a:lnTo>
                  <a:lnTo>
                    <a:pt x="19450" y="805"/>
                  </a:lnTo>
                  <a:lnTo>
                    <a:pt x="19450" y="335"/>
                  </a:lnTo>
                  <a:lnTo>
                    <a:pt x="19148" y="34"/>
                  </a:lnTo>
                  <a:lnTo>
                    <a:pt x="1884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48"/>
            <p:cNvSpPr/>
            <p:nvPr/>
          </p:nvSpPr>
          <p:spPr>
            <a:xfrm>
              <a:off x="6362925" y="1902275"/>
              <a:ext cx="483725" cy="28550"/>
            </a:xfrm>
            <a:custGeom>
              <a:avLst/>
              <a:gdLst/>
              <a:ahLst/>
              <a:cxnLst/>
              <a:rect l="l" t="t" r="r" b="b"/>
              <a:pathLst>
                <a:path w="19349" h="1142" extrusionOk="0">
                  <a:moveTo>
                    <a:pt x="537" y="1"/>
                  </a:moveTo>
                  <a:lnTo>
                    <a:pt x="302" y="34"/>
                  </a:lnTo>
                  <a:lnTo>
                    <a:pt x="0" y="336"/>
                  </a:lnTo>
                  <a:lnTo>
                    <a:pt x="0" y="772"/>
                  </a:lnTo>
                  <a:lnTo>
                    <a:pt x="302" y="1074"/>
                  </a:lnTo>
                  <a:lnTo>
                    <a:pt x="537" y="1141"/>
                  </a:lnTo>
                  <a:lnTo>
                    <a:pt x="18812" y="1141"/>
                  </a:lnTo>
                  <a:lnTo>
                    <a:pt x="19081" y="1074"/>
                  </a:lnTo>
                  <a:lnTo>
                    <a:pt x="19349" y="772"/>
                  </a:lnTo>
                  <a:lnTo>
                    <a:pt x="19349" y="336"/>
                  </a:lnTo>
                  <a:lnTo>
                    <a:pt x="19081" y="34"/>
                  </a:lnTo>
                  <a:lnTo>
                    <a:pt x="1881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48"/>
            <p:cNvSpPr/>
            <p:nvPr/>
          </p:nvSpPr>
          <p:spPr>
            <a:xfrm>
              <a:off x="6362075" y="2001200"/>
              <a:ext cx="486275" cy="27700"/>
            </a:xfrm>
            <a:custGeom>
              <a:avLst/>
              <a:gdLst/>
              <a:ahLst/>
              <a:cxnLst/>
              <a:rect l="l" t="t" r="r" b="b"/>
              <a:pathLst>
                <a:path w="19451" h="1108" extrusionOk="0">
                  <a:moveTo>
                    <a:pt x="303" y="1"/>
                  </a:moveTo>
                  <a:lnTo>
                    <a:pt x="1" y="336"/>
                  </a:lnTo>
                  <a:lnTo>
                    <a:pt x="1" y="772"/>
                  </a:lnTo>
                  <a:lnTo>
                    <a:pt x="303" y="1107"/>
                  </a:lnTo>
                  <a:lnTo>
                    <a:pt x="19148" y="1107"/>
                  </a:lnTo>
                  <a:lnTo>
                    <a:pt x="19450" y="772"/>
                  </a:lnTo>
                  <a:lnTo>
                    <a:pt x="19450" y="336"/>
                  </a:lnTo>
                  <a:lnTo>
                    <a:pt x="191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48"/>
            <p:cNvSpPr/>
            <p:nvPr/>
          </p:nvSpPr>
          <p:spPr>
            <a:xfrm>
              <a:off x="6362075" y="2099300"/>
              <a:ext cx="486275" cy="28525"/>
            </a:xfrm>
            <a:custGeom>
              <a:avLst/>
              <a:gdLst/>
              <a:ahLst/>
              <a:cxnLst/>
              <a:rect l="l" t="t" r="r" b="b"/>
              <a:pathLst>
                <a:path w="19451" h="1141" extrusionOk="0">
                  <a:moveTo>
                    <a:pt x="571" y="0"/>
                  </a:moveTo>
                  <a:lnTo>
                    <a:pt x="303" y="34"/>
                  </a:lnTo>
                  <a:lnTo>
                    <a:pt x="1" y="336"/>
                  </a:lnTo>
                  <a:lnTo>
                    <a:pt x="1" y="805"/>
                  </a:lnTo>
                  <a:lnTo>
                    <a:pt x="303" y="1107"/>
                  </a:lnTo>
                  <a:lnTo>
                    <a:pt x="571" y="1140"/>
                  </a:lnTo>
                  <a:lnTo>
                    <a:pt x="18846" y="1140"/>
                  </a:lnTo>
                  <a:lnTo>
                    <a:pt x="19148" y="1107"/>
                  </a:lnTo>
                  <a:lnTo>
                    <a:pt x="19450" y="805"/>
                  </a:lnTo>
                  <a:lnTo>
                    <a:pt x="19450" y="336"/>
                  </a:lnTo>
                  <a:lnTo>
                    <a:pt x="19148" y="34"/>
                  </a:lnTo>
                  <a:lnTo>
                    <a:pt x="1884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48"/>
            <p:cNvSpPr/>
            <p:nvPr/>
          </p:nvSpPr>
          <p:spPr>
            <a:xfrm>
              <a:off x="6362925" y="2198225"/>
              <a:ext cx="483725" cy="28525"/>
            </a:xfrm>
            <a:custGeom>
              <a:avLst/>
              <a:gdLst/>
              <a:ahLst/>
              <a:cxnLst/>
              <a:rect l="l" t="t" r="r" b="b"/>
              <a:pathLst>
                <a:path w="19349" h="1141" extrusionOk="0">
                  <a:moveTo>
                    <a:pt x="537" y="0"/>
                  </a:moveTo>
                  <a:lnTo>
                    <a:pt x="302" y="34"/>
                  </a:lnTo>
                  <a:lnTo>
                    <a:pt x="0" y="336"/>
                  </a:lnTo>
                  <a:lnTo>
                    <a:pt x="0" y="771"/>
                  </a:lnTo>
                  <a:lnTo>
                    <a:pt x="302" y="1107"/>
                  </a:lnTo>
                  <a:lnTo>
                    <a:pt x="537" y="1140"/>
                  </a:lnTo>
                  <a:lnTo>
                    <a:pt x="18812" y="1140"/>
                  </a:lnTo>
                  <a:lnTo>
                    <a:pt x="19081" y="1107"/>
                  </a:lnTo>
                  <a:lnTo>
                    <a:pt x="19349" y="771"/>
                  </a:lnTo>
                  <a:lnTo>
                    <a:pt x="19349" y="336"/>
                  </a:lnTo>
                  <a:lnTo>
                    <a:pt x="19081" y="34"/>
                  </a:lnTo>
                  <a:lnTo>
                    <a:pt x="1881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48"/>
            <p:cNvSpPr/>
            <p:nvPr/>
          </p:nvSpPr>
          <p:spPr>
            <a:xfrm>
              <a:off x="6362925" y="2286250"/>
              <a:ext cx="483725" cy="28525"/>
            </a:xfrm>
            <a:custGeom>
              <a:avLst/>
              <a:gdLst/>
              <a:ahLst/>
              <a:cxnLst/>
              <a:rect l="l" t="t" r="r" b="b"/>
              <a:pathLst>
                <a:path w="19349" h="1141" extrusionOk="0">
                  <a:moveTo>
                    <a:pt x="537" y="0"/>
                  </a:moveTo>
                  <a:lnTo>
                    <a:pt x="302" y="34"/>
                  </a:lnTo>
                  <a:lnTo>
                    <a:pt x="0" y="336"/>
                  </a:lnTo>
                  <a:lnTo>
                    <a:pt x="0" y="771"/>
                  </a:lnTo>
                  <a:lnTo>
                    <a:pt x="302" y="1073"/>
                  </a:lnTo>
                  <a:lnTo>
                    <a:pt x="537" y="1140"/>
                  </a:lnTo>
                  <a:lnTo>
                    <a:pt x="18812" y="1140"/>
                  </a:lnTo>
                  <a:lnTo>
                    <a:pt x="19081" y="1073"/>
                  </a:lnTo>
                  <a:lnTo>
                    <a:pt x="19349" y="771"/>
                  </a:lnTo>
                  <a:lnTo>
                    <a:pt x="19349" y="336"/>
                  </a:lnTo>
                  <a:lnTo>
                    <a:pt x="19081" y="34"/>
                  </a:lnTo>
                  <a:lnTo>
                    <a:pt x="1881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48"/>
            <p:cNvSpPr/>
            <p:nvPr/>
          </p:nvSpPr>
          <p:spPr>
            <a:xfrm>
              <a:off x="6362075" y="2384325"/>
              <a:ext cx="486275" cy="28525"/>
            </a:xfrm>
            <a:custGeom>
              <a:avLst/>
              <a:gdLst/>
              <a:ahLst/>
              <a:cxnLst/>
              <a:rect l="l" t="t" r="r" b="b"/>
              <a:pathLst>
                <a:path w="19451" h="1141" extrusionOk="0">
                  <a:moveTo>
                    <a:pt x="571" y="1"/>
                  </a:moveTo>
                  <a:lnTo>
                    <a:pt x="303" y="34"/>
                  </a:lnTo>
                  <a:lnTo>
                    <a:pt x="1" y="336"/>
                  </a:lnTo>
                  <a:lnTo>
                    <a:pt x="1" y="805"/>
                  </a:lnTo>
                  <a:lnTo>
                    <a:pt x="303" y="1107"/>
                  </a:lnTo>
                  <a:lnTo>
                    <a:pt x="571" y="1141"/>
                  </a:lnTo>
                  <a:lnTo>
                    <a:pt x="18846" y="1141"/>
                  </a:lnTo>
                  <a:lnTo>
                    <a:pt x="19148" y="1107"/>
                  </a:lnTo>
                  <a:lnTo>
                    <a:pt x="19450" y="805"/>
                  </a:lnTo>
                  <a:lnTo>
                    <a:pt x="19450" y="336"/>
                  </a:lnTo>
                  <a:lnTo>
                    <a:pt x="19148" y="34"/>
                  </a:lnTo>
                  <a:lnTo>
                    <a:pt x="1884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48"/>
            <p:cNvSpPr/>
            <p:nvPr/>
          </p:nvSpPr>
          <p:spPr>
            <a:xfrm>
              <a:off x="6362925" y="2483250"/>
              <a:ext cx="483725" cy="28525"/>
            </a:xfrm>
            <a:custGeom>
              <a:avLst/>
              <a:gdLst/>
              <a:ahLst/>
              <a:cxnLst/>
              <a:rect l="l" t="t" r="r" b="b"/>
              <a:pathLst>
                <a:path w="19349" h="1141" extrusionOk="0">
                  <a:moveTo>
                    <a:pt x="537" y="1"/>
                  </a:moveTo>
                  <a:lnTo>
                    <a:pt x="302" y="34"/>
                  </a:lnTo>
                  <a:lnTo>
                    <a:pt x="0" y="336"/>
                  </a:lnTo>
                  <a:lnTo>
                    <a:pt x="0" y="772"/>
                  </a:lnTo>
                  <a:lnTo>
                    <a:pt x="302" y="1107"/>
                  </a:lnTo>
                  <a:lnTo>
                    <a:pt x="537" y="1141"/>
                  </a:lnTo>
                  <a:lnTo>
                    <a:pt x="18812" y="1141"/>
                  </a:lnTo>
                  <a:lnTo>
                    <a:pt x="19081" y="1107"/>
                  </a:lnTo>
                  <a:lnTo>
                    <a:pt x="19349" y="772"/>
                  </a:lnTo>
                  <a:lnTo>
                    <a:pt x="19349" y="336"/>
                  </a:lnTo>
                  <a:lnTo>
                    <a:pt x="19081" y="34"/>
                  </a:lnTo>
                  <a:lnTo>
                    <a:pt x="1881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48"/>
            <p:cNvSpPr/>
            <p:nvPr/>
          </p:nvSpPr>
          <p:spPr>
            <a:xfrm>
              <a:off x="6362075" y="2582175"/>
              <a:ext cx="486275" cy="27700"/>
            </a:xfrm>
            <a:custGeom>
              <a:avLst/>
              <a:gdLst/>
              <a:ahLst/>
              <a:cxnLst/>
              <a:rect l="l" t="t" r="r" b="b"/>
              <a:pathLst>
                <a:path w="19451" h="1108" extrusionOk="0">
                  <a:moveTo>
                    <a:pt x="303" y="0"/>
                  </a:moveTo>
                  <a:lnTo>
                    <a:pt x="1" y="336"/>
                  </a:lnTo>
                  <a:lnTo>
                    <a:pt x="1" y="772"/>
                  </a:lnTo>
                  <a:lnTo>
                    <a:pt x="303" y="1107"/>
                  </a:lnTo>
                  <a:lnTo>
                    <a:pt x="19148" y="1107"/>
                  </a:lnTo>
                  <a:lnTo>
                    <a:pt x="19450" y="772"/>
                  </a:lnTo>
                  <a:lnTo>
                    <a:pt x="19450" y="336"/>
                  </a:lnTo>
                  <a:lnTo>
                    <a:pt x="191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48"/>
            <p:cNvSpPr/>
            <p:nvPr/>
          </p:nvSpPr>
          <p:spPr>
            <a:xfrm>
              <a:off x="6362925" y="2680250"/>
              <a:ext cx="483725" cy="28550"/>
            </a:xfrm>
            <a:custGeom>
              <a:avLst/>
              <a:gdLst/>
              <a:ahLst/>
              <a:cxnLst/>
              <a:rect l="l" t="t" r="r" b="b"/>
              <a:pathLst>
                <a:path w="19349" h="1142" extrusionOk="0">
                  <a:moveTo>
                    <a:pt x="537" y="1"/>
                  </a:moveTo>
                  <a:lnTo>
                    <a:pt x="302" y="34"/>
                  </a:lnTo>
                  <a:lnTo>
                    <a:pt x="0" y="370"/>
                  </a:lnTo>
                  <a:lnTo>
                    <a:pt x="0" y="772"/>
                  </a:lnTo>
                  <a:lnTo>
                    <a:pt x="302" y="1108"/>
                  </a:lnTo>
                  <a:lnTo>
                    <a:pt x="537" y="1141"/>
                  </a:lnTo>
                  <a:lnTo>
                    <a:pt x="18812" y="1141"/>
                  </a:lnTo>
                  <a:lnTo>
                    <a:pt x="19081" y="1108"/>
                  </a:lnTo>
                  <a:lnTo>
                    <a:pt x="19349" y="772"/>
                  </a:lnTo>
                  <a:lnTo>
                    <a:pt x="19349" y="370"/>
                  </a:lnTo>
                  <a:lnTo>
                    <a:pt x="19081" y="34"/>
                  </a:lnTo>
                  <a:lnTo>
                    <a:pt x="1881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48"/>
            <p:cNvSpPr/>
            <p:nvPr/>
          </p:nvSpPr>
          <p:spPr>
            <a:xfrm>
              <a:off x="6362075" y="2779175"/>
              <a:ext cx="486275" cy="28525"/>
            </a:xfrm>
            <a:custGeom>
              <a:avLst/>
              <a:gdLst/>
              <a:ahLst/>
              <a:cxnLst/>
              <a:rect l="l" t="t" r="r" b="b"/>
              <a:pathLst>
                <a:path w="19451" h="1141" extrusionOk="0">
                  <a:moveTo>
                    <a:pt x="303" y="1"/>
                  </a:moveTo>
                  <a:lnTo>
                    <a:pt x="1" y="336"/>
                  </a:lnTo>
                  <a:lnTo>
                    <a:pt x="1" y="806"/>
                  </a:lnTo>
                  <a:lnTo>
                    <a:pt x="303" y="1107"/>
                  </a:lnTo>
                  <a:lnTo>
                    <a:pt x="571" y="1141"/>
                  </a:lnTo>
                  <a:lnTo>
                    <a:pt x="18846" y="1141"/>
                  </a:lnTo>
                  <a:lnTo>
                    <a:pt x="19148" y="1107"/>
                  </a:lnTo>
                  <a:lnTo>
                    <a:pt x="19450" y="806"/>
                  </a:lnTo>
                  <a:lnTo>
                    <a:pt x="19450" y="336"/>
                  </a:lnTo>
                  <a:lnTo>
                    <a:pt x="191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48"/>
            <p:cNvSpPr/>
            <p:nvPr/>
          </p:nvSpPr>
          <p:spPr>
            <a:xfrm>
              <a:off x="6362075" y="2878100"/>
              <a:ext cx="486275" cy="27700"/>
            </a:xfrm>
            <a:custGeom>
              <a:avLst/>
              <a:gdLst/>
              <a:ahLst/>
              <a:cxnLst/>
              <a:rect l="l" t="t" r="r" b="b"/>
              <a:pathLst>
                <a:path w="19451" h="1108" extrusionOk="0">
                  <a:moveTo>
                    <a:pt x="303" y="1"/>
                  </a:moveTo>
                  <a:lnTo>
                    <a:pt x="1" y="336"/>
                  </a:lnTo>
                  <a:lnTo>
                    <a:pt x="1" y="772"/>
                  </a:lnTo>
                  <a:lnTo>
                    <a:pt x="303" y="1107"/>
                  </a:lnTo>
                  <a:lnTo>
                    <a:pt x="19148" y="1107"/>
                  </a:lnTo>
                  <a:lnTo>
                    <a:pt x="19450" y="772"/>
                  </a:lnTo>
                  <a:lnTo>
                    <a:pt x="19450" y="336"/>
                  </a:lnTo>
                  <a:lnTo>
                    <a:pt x="191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48"/>
            <p:cNvSpPr/>
            <p:nvPr/>
          </p:nvSpPr>
          <p:spPr>
            <a:xfrm>
              <a:off x="7675750" y="1606350"/>
              <a:ext cx="486250" cy="27700"/>
            </a:xfrm>
            <a:custGeom>
              <a:avLst/>
              <a:gdLst/>
              <a:ahLst/>
              <a:cxnLst/>
              <a:rect l="l" t="t" r="r" b="b"/>
              <a:pathLst>
                <a:path w="19450" h="1108" extrusionOk="0">
                  <a:moveTo>
                    <a:pt x="302" y="1"/>
                  </a:moveTo>
                  <a:lnTo>
                    <a:pt x="0" y="336"/>
                  </a:lnTo>
                  <a:lnTo>
                    <a:pt x="0" y="772"/>
                  </a:lnTo>
                  <a:lnTo>
                    <a:pt x="302" y="1107"/>
                  </a:lnTo>
                  <a:lnTo>
                    <a:pt x="19148" y="1107"/>
                  </a:lnTo>
                  <a:lnTo>
                    <a:pt x="19450" y="772"/>
                  </a:lnTo>
                  <a:lnTo>
                    <a:pt x="19450" y="336"/>
                  </a:lnTo>
                  <a:lnTo>
                    <a:pt x="191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48"/>
            <p:cNvSpPr/>
            <p:nvPr/>
          </p:nvSpPr>
          <p:spPr>
            <a:xfrm>
              <a:off x="7676600" y="1704450"/>
              <a:ext cx="484575" cy="28525"/>
            </a:xfrm>
            <a:custGeom>
              <a:avLst/>
              <a:gdLst/>
              <a:ahLst/>
              <a:cxnLst/>
              <a:rect l="l" t="t" r="r" b="b"/>
              <a:pathLst>
                <a:path w="19383" h="1141" extrusionOk="0">
                  <a:moveTo>
                    <a:pt x="570" y="0"/>
                  </a:moveTo>
                  <a:lnTo>
                    <a:pt x="302" y="34"/>
                  </a:lnTo>
                  <a:lnTo>
                    <a:pt x="0" y="369"/>
                  </a:lnTo>
                  <a:lnTo>
                    <a:pt x="0" y="805"/>
                  </a:lnTo>
                  <a:lnTo>
                    <a:pt x="302" y="1107"/>
                  </a:lnTo>
                  <a:lnTo>
                    <a:pt x="570" y="1140"/>
                  </a:lnTo>
                  <a:lnTo>
                    <a:pt x="18812" y="1140"/>
                  </a:lnTo>
                  <a:lnTo>
                    <a:pt x="19081" y="1107"/>
                  </a:lnTo>
                  <a:lnTo>
                    <a:pt x="19382" y="805"/>
                  </a:lnTo>
                  <a:lnTo>
                    <a:pt x="19382" y="369"/>
                  </a:lnTo>
                  <a:lnTo>
                    <a:pt x="19081" y="34"/>
                  </a:lnTo>
                  <a:lnTo>
                    <a:pt x="1881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48"/>
            <p:cNvSpPr/>
            <p:nvPr/>
          </p:nvSpPr>
          <p:spPr>
            <a:xfrm>
              <a:off x="7675750" y="1803375"/>
              <a:ext cx="486250" cy="28525"/>
            </a:xfrm>
            <a:custGeom>
              <a:avLst/>
              <a:gdLst/>
              <a:ahLst/>
              <a:cxnLst/>
              <a:rect l="l" t="t" r="r" b="b"/>
              <a:pathLst>
                <a:path w="19450" h="1141" extrusionOk="0">
                  <a:moveTo>
                    <a:pt x="604" y="0"/>
                  </a:moveTo>
                  <a:lnTo>
                    <a:pt x="302" y="34"/>
                  </a:lnTo>
                  <a:lnTo>
                    <a:pt x="0" y="335"/>
                  </a:lnTo>
                  <a:lnTo>
                    <a:pt x="0" y="805"/>
                  </a:lnTo>
                  <a:lnTo>
                    <a:pt x="302" y="1107"/>
                  </a:lnTo>
                  <a:lnTo>
                    <a:pt x="604" y="1140"/>
                  </a:lnTo>
                  <a:lnTo>
                    <a:pt x="18846" y="1140"/>
                  </a:lnTo>
                  <a:lnTo>
                    <a:pt x="19148" y="1107"/>
                  </a:lnTo>
                  <a:lnTo>
                    <a:pt x="19450" y="805"/>
                  </a:lnTo>
                  <a:lnTo>
                    <a:pt x="19450" y="335"/>
                  </a:lnTo>
                  <a:lnTo>
                    <a:pt x="19148" y="34"/>
                  </a:lnTo>
                  <a:lnTo>
                    <a:pt x="1884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48"/>
            <p:cNvSpPr/>
            <p:nvPr/>
          </p:nvSpPr>
          <p:spPr>
            <a:xfrm>
              <a:off x="7676600" y="1902275"/>
              <a:ext cx="484575" cy="28550"/>
            </a:xfrm>
            <a:custGeom>
              <a:avLst/>
              <a:gdLst/>
              <a:ahLst/>
              <a:cxnLst/>
              <a:rect l="l" t="t" r="r" b="b"/>
              <a:pathLst>
                <a:path w="19383" h="1142" extrusionOk="0">
                  <a:moveTo>
                    <a:pt x="570" y="1"/>
                  </a:moveTo>
                  <a:lnTo>
                    <a:pt x="302" y="34"/>
                  </a:lnTo>
                  <a:lnTo>
                    <a:pt x="0" y="336"/>
                  </a:lnTo>
                  <a:lnTo>
                    <a:pt x="0" y="772"/>
                  </a:lnTo>
                  <a:lnTo>
                    <a:pt x="302" y="1074"/>
                  </a:lnTo>
                  <a:lnTo>
                    <a:pt x="570" y="1141"/>
                  </a:lnTo>
                  <a:lnTo>
                    <a:pt x="18812" y="1141"/>
                  </a:lnTo>
                  <a:lnTo>
                    <a:pt x="19081" y="1074"/>
                  </a:lnTo>
                  <a:lnTo>
                    <a:pt x="19382" y="772"/>
                  </a:lnTo>
                  <a:lnTo>
                    <a:pt x="19382" y="336"/>
                  </a:lnTo>
                  <a:lnTo>
                    <a:pt x="19081" y="34"/>
                  </a:lnTo>
                  <a:lnTo>
                    <a:pt x="1881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48"/>
            <p:cNvSpPr/>
            <p:nvPr/>
          </p:nvSpPr>
          <p:spPr>
            <a:xfrm>
              <a:off x="7675750" y="2001200"/>
              <a:ext cx="486250" cy="27700"/>
            </a:xfrm>
            <a:custGeom>
              <a:avLst/>
              <a:gdLst/>
              <a:ahLst/>
              <a:cxnLst/>
              <a:rect l="l" t="t" r="r" b="b"/>
              <a:pathLst>
                <a:path w="19450" h="1108" extrusionOk="0">
                  <a:moveTo>
                    <a:pt x="302" y="1"/>
                  </a:moveTo>
                  <a:lnTo>
                    <a:pt x="0" y="336"/>
                  </a:lnTo>
                  <a:lnTo>
                    <a:pt x="0" y="772"/>
                  </a:lnTo>
                  <a:lnTo>
                    <a:pt x="302" y="1107"/>
                  </a:lnTo>
                  <a:lnTo>
                    <a:pt x="19148" y="1107"/>
                  </a:lnTo>
                  <a:lnTo>
                    <a:pt x="19450" y="772"/>
                  </a:lnTo>
                  <a:lnTo>
                    <a:pt x="19450" y="336"/>
                  </a:lnTo>
                  <a:lnTo>
                    <a:pt x="191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48"/>
            <p:cNvSpPr/>
            <p:nvPr/>
          </p:nvSpPr>
          <p:spPr>
            <a:xfrm>
              <a:off x="7675750" y="2099300"/>
              <a:ext cx="486250" cy="28525"/>
            </a:xfrm>
            <a:custGeom>
              <a:avLst/>
              <a:gdLst/>
              <a:ahLst/>
              <a:cxnLst/>
              <a:rect l="l" t="t" r="r" b="b"/>
              <a:pathLst>
                <a:path w="19450" h="1141" extrusionOk="0">
                  <a:moveTo>
                    <a:pt x="604" y="0"/>
                  </a:moveTo>
                  <a:lnTo>
                    <a:pt x="302" y="34"/>
                  </a:lnTo>
                  <a:lnTo>
                    <a:pt x="0" y="336"/>
                  </a:lnTo>
                  <a:lnTo>
                    <a:pt x="0" y="805"/>
                  </a:lnTo>
                  <a:lnTo>
                    <a:pt x="302" y="1107"/>
                  </a:lnTo>
                  <a:lnTo>
                    <a:pt x="604" y="1140"/>
                  </a:lnTo>
                  <a:lnTo>
                    <a:pt x="18846" y="1140"/>
                  </a:lnTo>
                  <a:lnTo>
                    <a:pt x="19148" y="1107"/>
                  </a:lnTo>
                  <a:lnTo>
                    <a:pt x="19450" y="805"/>
                  </a:lnTo>
                  <a:lnTo>
                    <a:pt x="19450" y="336"/>
                  </a:lnTo>
                  <a:lnTo>
                    <a:pt x="19148" y="34"/>
                  </a:lnTo>
                  <a:lnTo>
                    <a:pt x="1884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48"/>
            <p:cNvSpPr/>
            <p:nvPr/>
          </p:nvSpPr>
          <p:spPr>
            <a:xfrm>
              <a:off x="7676600" y="2198225"/>
              <a:ext cx="484575" cy="28525"/>
            </a:xfrm>
            <a:custGeom>
              <a:avLst/>
              <a:gdLst/>
              <a:ahLst/>
              <a:cxnLst/>
              <a:rect l="l" t="t" r="r" b="b"/>
              <a:pathLst>
                <a:path w="19383" h="1141" extrusionOk="0">
                  <a:moveTo>
                    <a:pt x="570" y="0"/>
                  </a:moveTo>
                  <a:lnTo>
                    <a:pt x="302" y="34"/>
                  </a:lnTo>
                  <a:lnTo>
                    <a:pt x="0" y="336"/>
                  </a:lnTo>
                  <a:lnTo>
                    <a:pt x="0" y="771"/>
                  </a:lnTo>
                  <a:lnTo>
                    <a:pt x="302" y="1107"/>
                  </a:lnTo>
                  <a:lnTo>
                    <a:pt x="570" y="1140"/>
                  </a:lnTo>
                  <a:lnTo>
                    <a:pt x="18812" y="1140"/>
                  </a:lnTo>
                  <a:lnTo>
                    <a:pt x="19081" y="1107"/>
                  </a:lnTo>
                  <a:lnTo>
                    <a:pt x="19382" y="771"/>
                  </a:lnTo>
                  <a:lnTo>
                    <a:pt x="19382" y="336"/>
                  </a:lnTo>
                  <a:lnTo>
                    <a:pt x="19081" y="34"/>
                  </a:lnTo>
                  <a:lnTo>
                    <a:pt x="1881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48"/>
            <p:cNvSpPr/>
            <p:nvPr/>
          </p:nvSpPr>
          <p:spPr>
            <a:xfrm>
              <a:off x="7679100" y="2292950"/>
              <a:ext cx="471175" cy="540750"/>
            </a:xfrm>
            <a:custGeom>
              <a:avLst/>
              <a:gdLst/>
              <a:ahLst/>
              <a:cxnLst/>
              <a:rect l="l" t="t" r="r" b="b"/>
              <a:pathLst>
                <a:path w="18847" h="21630" extrusionOk="0">
                  <a:moveTo>
                    <a:pt x="1" y="0"/>
                  </a:moveTo>
                  <a:lnTo>
                    <a:pt x="1" y="21630"/>
                  </a:lnTo>
                  <a:lnTo>
                    <a:pt x="18846" y="21630"/>
                  </a:lnTo>
                  <a:lnTo>
                    <a:pt x="18846" y="0"/>
                  </a:lnTo>
                  <a:close/>
                </a:path>
              </a:pathLst>
            </a:custGeom>
            <a:solidFill>
              <a:srgbClr val="6ED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48"/>
            <p:cNvSpPr/>
            <p:nvPr/>
          </p:nvSpPr>
          <p:spPr>
            <a:xfrm>
              <a:off x="7679100" y="2292950"/>
              <a:ext cx="471175" cy="540750"/>
            </a:xfrm>
            <a:custGeom>
              <a:avLst/>
              <a:gdLst/>
              <a:ahLst/>
              <a:cxnLst/>
              <a:rect l="l" t="t" r="r" b="b"/>
              <a:pathLst>
                <a:path w="18847" h="21630" extrusionOk="0">
                  <a:moveTo>
                    <a:pt x="1" y="0"/>
                  </a:moveTo>
                  <a:lnTo>
                    <a:pt x="1" y="21630"/>
                  </a:lnTo>
                  <a:lnTo>
                    <a:pt x="18846" y="21630"/>
                  </a:lnTo>
                  <a:lnTo>
                    <a:pt x="1884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26" name="Google Shape;2426;p48"/>
          <p:cNvSpPr txBox="1">
            <a:spLocks noGrp="1"/>
          </p:cNvSpPr>
          <p:nvPr>
            <p:ph type="title"/>
          </p:nvPr>
        </p:nvSpPr>
        <p:spPr>
          <a:xfrm>
            <a:off x="343475" y="908225"/>
            <a:ext cx="5629500" cy="872700"/>
          </a:xfrm>
          <a:prstGeom prst="rect">
            <a:avLst/>
          </a:prstGeom>
        </p:spPr>
        <p:txBody>
          <a:bodyPr spcFirstLastPara="1" wrap="square" lIns="91425" tIns="91425" rIns="91425" bIns="91425" anchor="b" anchorCtr="0">
            <a:normAutofit fontScale="90000"/>
          </a:bodyPr>
          <a:lstStyle/>
          <a:p>
            <a:pPr marL="0" lvl="0" indent="0" algn="l" rtl="0">
              <a:spcBef>
                <a:spcPts val="0"/>
              </a:spcBef>
              <a:spcAft>
                <a:spcPts val="0"/>
              </a:spcAft>
              <a:buNone/>
            </a:pPr>
            <a:r>
              <a:rPr lang="en-GB"/>
              <a:t>Abstractive Text Summarization</a:t>
            </a:r>
            <a:endParaRPr/>
          </a:p>
          <a:p>
            <a:pPr marL="0" lvl="0" indent="0" algn="l" rtl="0">
              <a:spcBef>
                <a:spcPts val="0"/>
              </a:spcBef>
              <a:spcAft>
                <a:spcPts val="0"/>
              </a:spcAft>
              <a:buClr>
                <a:schemeClr val="dk1"/>
              </a:buClr>
              <a:buSzPct val="47142"/>
              <a:buFont typeface="Arial"/>
              <a:buNone/>
            </a:pPr>
            <a:r>
              <a:rPr lang="en-GB" sz="2333" b="0">
                <a:solidFill>
                  <a:schemeClr val="dk1"/>
                </a:solidFill>
              </a:rPr>
              <a:t>Related Works</a:t>
            </a:r>
            <a:endParaRPr/>
          </a:p>
        </p:txBody>
      </p:sp>
      <p:pic>
        <p:nvPicPr>
          <p:cNvPr id="2" name="Audio 1">
            <a:hlinkClick r:id="" action="ppaction://media"/>
            <a:extLst>
              <a:ext uri="{FF2B5EF4-FFF2-40B4-BE49-F238E27FC236}">
                <a16:creationId xmlns:a16="http://schemas.microsoft.com/office/drawing/2014/main" id="{20EFCECD-236C-434B-B9A8-DB385C3D788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78800" y="4178300"/>
            <a:ext cx="812800" cy="812800"/>
          </a:xfrm>
          <a:prstGeom prst="rect">
            <a:avLst/>
          </a:prstGeom>
        </p:spPr>
      </p:pic>
    </p:spTree>
    <p:extLst>
      <p:ext uri="{BB962C8B-B14F-4D97-AF65-F5344CB8AC3E}">
        <p14:creationId xmlns:p14="http://schemas.microsoft.com/office/powerpoint/2010/main" val="953735255"/>
      </p:ext>
    </p:extLst>
  </p:cSld>
  <p:clrMapOvr>
    <a:masterClrMapping/>
  </p:clrMapOvr>
  <mc:AlternateContent xmlns:mc="http://schemas.openxmlformats.org/markup-compatibility/2006" xmlns:p14="http://schemas.microsoft.com/office/powerpoint/2010/main">
    <mc:Choice Requires="p14">
      <p:transition spd="slow" p14:dur="2000" advTm="79844"/>
    </mc:Choice>
    <mc:Fallback xmlns="">
      <p:transition spd="slow" advTm="7984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430"/>
        <p:cNvGrpSpPr/>
        <p:nvPr/>
      </p:nvGrpSpPr>
      <p:grpSpPr>
        <a:xfrm>
          <a:off x="0" y="0"/>
          <a:ext cx="0" cy="0"/>
          <a:chOff x="0" y="0"/>
          <a:chExt cx="0" cy="0"/>
        </a:xfrm>
      </p:grpSpPr>
      <p:sp>
        <p:nvSpPr>
          <p:cNvPr id="2431" name="Google Shape;2431;p49"/>
          <p:cNvSpPr txBox="1">
            <a:spLocks noGrp="1"/>
          </p:cNvSpPr>
          <p:nvPr>
            <p:ph type="subTitle" idx="1"/>
          </p:nvPr>
        </p:nvSpPr>
        <p:spPr>
          <a:xfrm>
            <a:off x="258250" y="1908725"/>
            <a:ext cx="5556900" cy="30030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Font typeface="Arial"/>
              <a:buChar char="●"/>
            </a:pPr>
            <a:r>
              <a:rPr lang="en-GB" b="1" dirty="0"/>
              <a:t>LSTM and Attention Mechanism</a:t>
            </a:r>
            <a:endParaRPr sz="1400" dirty="0"/>
          </a:p>
          <a:p>
            <a:pPr marL="914400" lvl="1" indent="-317500" algn="l" rtl="0">
              <a:spcBef>
                <a:spcPts val="0"/>
              </a:spcBef>
              <a:spcAft>
                <a:spcPts val="0"/>
              </a:spcAft>
              <a:buSzPts val="1400"/>
              <a:buFont typeface="Arial"/>
              <a:buChar char="○"/>
            </a:pPr>
            <a:r>
              <a:rPr lang="en-GB" sz="1400" dirty="0"/>
              <a:t>Create a sequence of words</a:t>
            </a:r>
            <a:endParaRPr sz="1400" dirty="0"/>
          </a:p>
          <a:p>
            <a:pPr marL="914400" lvl="1" indent="-317500" algn="l" rtl="0">
              <a:spcBef>
                <a:spcPts val="0"/>
              </a:spcBef>
              <a:spcAft>
                <a:spcPts val="0"/>
              </a:spcAft>
              <a:buSzPts val="1400"/>
              <a:buFont typeface="Arial"/>
              <a:buChar char="○"/>
            </a:pPr>
            <a:r>
              <a:rPr lang="en-GB" sz="1400" dirty="0"/>
              <a:t>Encode - Use RNN to train the model to predict the next word based on previous words.</a:t>
            </a:r>
            <a:endParaRPr sz="1400" dirty="0"/>
          </a:p>
          <a:p>
            <a:pPr marL="914400" lvl="1" indent="-317500" algn="l" rtl="0">
              <a:spcBef>
                <a:spcPts val="0"/>
              </a:spcBef>
              <a:spcAft>
                <a:spcPts val="0"/>
              </a:spcAft>
              <a:buSzPts val="1400"/>
              <a:buFont typeface="Arial"/>
              <a:buChar char="○"/>
            </a:pPr>
            <a:r>
              <a:rPr lang="en-GB" sz="1400" dirty="0"/>
              <a:t>Attention Layer will ensure maximum score goes to the most important words in the text based on word count and </a:t>
            </a:r>
            <a:r>
              <a:rPr lang="en-GB" sz="1400" dirty="0" err="1"/>
              <a:t>tf-idf</a:t>
            </a:r>
            <a:endParaRPr sz="1400" dirty="0"/>
          </a:p>
          <a:p>
            <a:pPr marL="914400" lvl="1" indent="-317500" algn="l" rtl="0">
              <a:spcBef>
                <a:spcPts val="0"/>
              </a:spcBef>
              <a:spcAft>
                <a:spcPts val="0"/>
              </a:spcAft>
              <a:buSzPts val="1400"/>
              <a:buFont typeface="Arial"/>
              <a:buChar char="○"/>
            </a:pPr>
            <a:r>
              <a:rPr lang="en-GB" sz="1400" dirty="0"/>
              <a:t>Decode - Use RNN to predict the next word based on the probabilities calculated.</a:t>
            </a:r>
            <a:endParaRPr sz="1400" dirty="0"/>
          </a:p>
          <a:p>
            <a:pPr marL="914400" lvl="1" indent="-317500" algn="l" rtl="0">
              <a:spcBef>
                <a:spcPts val="0"/>
              </a:spcBef>
              <a:spcAft>
                <a:spcPts val="0"/>
              </a:spcAft>
              <a:buSzPts val="1400"/>
              <a:buChar char="○"/>
            </a:pPr>
            <a:r>
              <a:rPr lang="en-GB" sz="1400" dirty="0"/>
              <a:t>Requires summary to train it (supervised)</a:t>
            </a:r>
            <a:endParaRPr sz="1400" dirty="0"/>
          </a:p>
          <a:p>
            <a:pPr marL="457200" lvl="0" indent="-317500" algn="l" rtl="0">
              <a:spcBef>
                <a:spcPts val="0"/>
              </a:spcBef>
              <a:spcAft>
                <a:spcPts val="0"/>
              </a:spcAft>
              <a:buSzPts val="1400"/>
              <a:buFont typeface="Arial"/>
              <a:buChar char="●"/>
            </a:pPr>
            <a:r>
              <a:rPr lang="en-GB" b="1" dirty="0" err="1"/>
              <a:t>HuggingFace</a:t>
            </a:r>
            <a:r>
              <a:rPr lang="en-GB" b="1" dirty="0"/>
              <a:t> pipeline package</a:t>
            </a:r>
            <a:endParaRPr dirty="0"/>
          </a:p>
          <a:p>
            <a:pPr marL="914400" lvl="1" indent="-317500" algn="l" rtl="0">
              <a:spcBef>
                <a:spcPts val="0"/>
              </a:spcBef>
              <a:spcAft>
                <a:spcPts val="0"/>
              </a:spcAft>
              <a:buSzPts val="1400"/>
              <a:buFont typeface="Arial"/>
              <a:buChar char="○"/>
            </a:pPr>
            <a:r>
              <a:rPr lang="en-GB" sz="1400" dirty="0"/>
              <a:t>Pre trained model which provides abstractive summary pretty quickly. </a:t>
            </a:r>
            <a:endParaRPr dirty="0"/>
          </a:p>
        </p:txBody>
      </p:sp>
      <p:grpSp>
        <p:nvGrpSpPr>
          <p:cNvPr id="2432" name="Google Shape;2432;p49"/>
          <p:cNvGrpSpPr/>
          <p:nvPr/>
        </p:nvGrpSpPr>
        <p:grpSpPr>
          <a:xfrm>
            <a:off x="7324388" y="691435"/>
            <a:ext cx="195503" cy="216800"/>
            <a:chOff x="2600586" y="-942975"/>
            <a:chExt cx="279251" cy="280502"/>
          </a:xfrm>
        </p:grpSpPr>
        <p:sp>
          <p:nvSpPr>
            <p:cNvPr id="2433" name="Google Shape;2433;p49"/>
            <p:cNvSpPr/>
            <p:nvPr/>
          </p:nvSpPr>
          <p:spPr>
            <a:xfrm>
              <a:off x="2733301" y="-942975"/>
              <a:ext cx="15084" cy="91473"/>
            </a:xfrm>
            <a:custGeom>
              <a:avLst/>
              <a:gdLst/>
              <a:ahLst/>
              <a:cxnLst/>
              <a:rect l="l" t="t" r="r" b="b"/>
              <a:pathLst>
                <a:path w="263" h="1595" extrusionOk="0">
                  <a:moveTo>
                    <a:pt x="1" y="0"/>
                  </a:moveTo>
                  <a:lnTo>
                    <a:pt x="1" y="1594"/>
                  </a:lnTo>
                  <a:lnTo>
                    <a:pt x="263" y="1594"/>
                  </a:lnTo>
                  <a:lnTo>
                    <a:pt x="263" y="0"/>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49"/>
            <p:cNvSpPr/>
            <p:nvPr/>
          </p:nvSpPr>
          <p:spPr>
            <a:xfrm>
              <a:off x="2733301" y="-753947"/>
              <a:ext cx="15084" cy="91473"/>
            </a:xfrm>
            <a:custGeom>
              <a:avLst/>
              <a:gdLst/>
              <a:ahLst/>
              <a:cxnLst/>
              <a:rect l="l" t="t" r="r" b="b"/>
              <a:pathLst>
                <a:path w="263" h="1595" extrusionOk="0">
                  <a:moveTo>
                    <a:pt x="1" y="1"/>
                  </a:moveTo>
                  <a:lnTo>
                    <a:pt x="1" y="1594"/>
                  </a:lnTo>
                  <a:lnTo>
                    <a:pt x="263" y="1594"/>
                  </a:lnTo>
                  <a:lnTo>
                    <a:pt x="263"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49"/>
            <p:cNvSpPr/>
            <p:nvPr/>
          </p:nvSpPr>
          <p:spPr>
            <a:xfrm>
              <a:off x="2789679" y="-811527"/>
              <a:ext cx="90158" cy="16345"/>
            </a:xfrm>
            <a:custGeom>
              <a:avLst/>
              <a:gdLst/>
              <a:ahLst/>
              <a:cxnLst/>
              <a:rect l="l" t="t" r="r" b="b"/>
              <a:pathLst>
                <a:path w="1572" h="285" extrusionOk="0">
                  <a:moveTo>
                    <a:pt x="0" y="1"/>
                  </a:moveTo>
                  <a:lnTo>
                    <a:pt x="0" y="284"/>
                  </a:lnTo>
                  <a:lnTo>
                    <a:pt x="1572" y="284"/>
                  </a:lnTo>
                  <a:lnTo>
                    <a:pt x="1572"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49"/>
            <p:cNvSpPr/>
            <p:nvPr/>
          </p:nvSpPr>
          <p:spPr>
            <a:xfrm>
              <a:off x="2600586" y="-811527"/>
              <a:ext cx="90215" cy="16345"/>
            </a:xfrm>
            <a:custGeom>
              <a:avLst/>
              <a:gdLst/>
              <a:ahLst/>
              <a:cxnLst/>
              <a:rect l="l" t="t" r="r" b="b"/>
              <a:pathLst>
                <a:path w="1573" h="285" extrusionOk="0">
                  <a:moveTo>
                    <a:pt x="1" y="1"/>
                  </a:moveTo>
                  <a:lnTo>
                    <a:pt x="1" y="284"/>
                  </a:lnTo>
                  <a:lnTo>
                    <a:pt x="1573" y="284"/>
                  </a:lnTo>
                  <a:lnTo>
                    <a:pt x="1573"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37" name="Google Shape;2437;p49"/>
          <p:cNvGrpSpPr/>
          <p:nvPr/>
        </p:nvGrpSpPr>
        <p:grpSpPr>
          <a:xfrm>
            <a:off x="5815142" y="1382967"/>
            <a:ext cx="157837" cy="175025"/>
            <a:chOff x="2600577" y="-942975"/>
            <a:chExt cx="225449" cy="226452"/>
          </a:xfrm>
        </p:grpSpPr>
        <p:sp>
          <p:nvSpPr>
            <p:cNvPr id="2438" name="Google Shape;2438;p49"/>
            <p:cNvSpPr/>
            <p:nvPr/>
          </p:nvSpPr>
          <p:spPr>
            <a:xfrm>
              <a:off x="2707723" y="-942975"/>
              <a:ext cx="12178" cy="73849"/>
            </a:xfrm>
            <a:custGeom>
              <a:avLst/>
              <a:gdLst/>
              <a:ahLst/>
              <a:cxnLst/>
              <a:rect l="l" t="t" r="r" b="b"/>
              <a:pathLst>
                <a:path w="263" h="1595" extrusionOk="0">
                  <a:moveTo>
                    <a:pt x="1" y="0"/>
                  </a:moveTo>
                  <a:lnTo>
                    <a:pt x="1" y="1594"/>
                  </a:lnTo>
                  <a:lnTo>
                    <a:pt x="263" y="1594"/>
                  </a:lnTo>
                  <a:lnTo>
                    <a:pt x="263" y="0"/>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49"/>
            <p:cNvSpPr/>
            <p:nvPr/>
          </p:nvSpPr>
          <p:spPr>
            <a:xfrm>
              <a:off x="2707723" y="-790372"/>
              <a:ext cx="12178" cy="73848"/>
            </a:xfrm>
            <a:custGeom>
              <a:avLst/>
              <a:gdLst/>
              <a:ahLst/>
              <a:cxnLst/>
              <a:rect l="l" t="t" r="r" b="b"/>
              <a:pathLst>
                <a:path w="263" h="1595" extrusionOk="0">
                  <a:moveTo>
                    <a:pt x="1" y="1"/>
                  </a:moveTo>
                  <a:lnTo>
                    <a:pt x="1" y="1594"/>
                  </a:lnTo>
                  <a:lnTo>
                    <a:pt x="263" y="1594"/>
                  </a:lnTo>
                  <a:lnTo>
                    <a:pt x="263"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49"/>
            <p:cNvSpPr/>
            <p:nvPr/>
          </p:nvSpPr>
          <p:spPr>
            <a:xfrm>
              <a:off x="2753239" y="-836856"/>
              <a:ext cx="72788" cy="13195"/>
            </a:xfrm>
            <a:custGeom>
              <a:avLst/>
              <a:gdLst/>
              <a:ahLst/>
              <a:cxnLst/>
              <a:rect l="l" t="t" r="r" b="b"/>
              <a:pathLst>
                <a:path w="1572" h="285" extrusionOk="0">
                  <a:moveTo>
                    <a:pt x="0" y="1"/>
                  </a:moveTo>
                  <a:lnTo>
                    <a:pt x="0" y="284"/>
                  </a:lnTo>
                  <a:lnTo>
                    <a:pt x="1572" y="284"/>
                  </a:lnTo>
                  <a:lnTo>
                    <a:pt x="1572"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49"/>
            <p:cNvSpPr/>
            <p:nvPr/>
          </p:nvSpPr>
          <p:spPr>
            <a:xfrm>
              <a:off x="2600577" y="-836856"/>
              <a:ext cx="72834" cy="13195"/>
            </a:xfrm>
            <a:custGeom>
              <a:avLst/>
              <a:gdLst/>
              <a:ahLst/>
              <a:cxnLst/>
              <a:rect l="l" t="t" r="r" b="b"/>
              <a:pathLst>
                <a:path w="1573" h="285" extrusionOk="0">
                  <a:moveTo>
                    <a:pt x="1" y="1"/>
                  </a:moveTo>
                  <a:lnTo>
                    <a:pt x="1" y="284"/>
                  </a:lnTo>
                  <a:lnTo>
                    <a:pt x="1573" y="284"/>
                  </a:lnTo>
                  <a:lnTo>
                    <a:pt x="1573"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42" name="Google Shape;2442;p49"/>
          <p:cNvGrpSpPr/>
          <p:nvPr/>
        </p:nvGrpSpPr>
        <p:grpSpPr>
          <a:xfrm>
            <a:off x="6006357" y="4010978"/>
            <a:ext cx="157837" cy="175025"/>
            <a:chOff x="2600577" y="-942975"/>
            <a:chExt cx="225449" cy="226452"/>
          </a:xfrm>
        </p:grpSpPr>
        <p:sp>
          <p:nvSpPr>
            <p:cNvPr id="2443" name="Google Shape;2443;p49"/>
            <p:cNvSpPr/>
            <p:nvPr/>
          </p:nvSpPr>
          <p:spPr>
            <a:xfrm>
              <a:off x="2707723" y="-942975"/>
              <a:ext cx="12178" cy="73849"/>
            </a:xfrm>
            <a:custGeom>
              <a:avLst/>
              <a:gdLst/>
              <a:ahLst/>
              <a:cxnLst/>
              <a:rect l="l" t="t" r="r" b="b"/>
              <a:pathLst>
                <a:path w="263" h="1595" extrusionOk="0">
                  <a:moveTo>
                    <a:pt x="1" y="0"/>
                  </a:moveTo>
                  <a:lnTo>
                    <a:pt x="1" y="1594"/>
                  </a:lnTo>
                  <a:lnTo>
                    <a:pt x="263" y="1594"/>
                  </a:lnTo>
                  <a:lnTo>
                    <a:pt x="263" y="0"/>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49"/>
            <p:cNvSpPr/>
            <p:nvPr/>
          </p:nvSpPr>
          <p:spPr>
            <a:xfrm>
              <a:off x="2707723" y="-790372"/>
              <a:ext cx="12178" cy="73848"/>
            </a:xfrm>
            <a:custGeom>
              <a:avLst/>
              <a:gdLst/>
              <a:ahLst/>
              <a:cxnLst/>
              <a:rect l="l" t="t" r="r" b="b"/>
              <a:pathLst>
                <a:path w="263" h="1595" extrusionOk="0">
                  <a:moveTo>
                    <a:pt x="1" y="1"/>
                  </a:moveTo>
                  <a:lnTo>
                    <a:pt x="1" y="1594"/>
                  </a:lnTo>
                  <a:lnTo>
                    <a:pt x="263" y="1594"/>
                  </a:lnTo>
                  <a:lnTo>
                    <a:pt x="263"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49"/>
            <p:cNvSpPr/>
            <p:nvPr/>
          </p:nvSpPr>
          <p:spPr>
            <a:xfrm>
              <a:off x="2753239" y="-836856"/>
              <a:ext cx="72788" cy="13195"/>
            </a:xfrm>
            <a:custGeom>
              <a:avLst/>
              <a:gdLst/>
              <a:ahLst/>
              <a:cxnLst/>
              <a:rect l="l" t="t" r="r" b="b"/>
              <a:pathLst>
                <a:path w="1572" h="285" extrusionOk="0">
                  <a:moveTo>
                    <a:pt x="0" y="1"/>
                  </a:moveTo>
                  <a:lnTo>
                    <a:pt x="0" y="284"/>
                  </a:lnTo>
                  <a:lnTo>
                    <a:pt x="1572" y="284"/>
                  </a:lnTo>
                  <a:lnTo>
                    <a:pt x="1572"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49"/>
            <p:cNvSpPr/>
            <p:nvPr/>
          </p:nvSpPr>
          <p:spPr>
            <a:xfrm>
              <a:off x="2600577" y="-836856"/>
              <a:ext cx="72834" cy="13195"/>
            </a:xfrm>
            <a:custGeom>
              <a:avLst/>
              <a:gdLst/>
              <a:ahLst/>
              <a:cxnLst/>
              <a:rect l="l" t="t" r="r" b="b"/>
              <a:pathLst>
                <a:path w="1573" h="285" extrusionOk="0">
                  <a:moveTo>
                    <a:pt x="1" y="1"/>
                  </a:moveTo>
                  <a:lnTo>
                    <a:pt x="1" y="284"/>
                  </a:lnTo>
                  <a:lnTo>
                    <a:pt x="1573" y="284"/>
                  </a:lnTo>
                  <a:lnTo>
                    <a:pt x="1573"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47" name="Google Shape;2447;p49"/>
          <p:cNvGrpSpPr/>
          <p:nvPr/>
        </p:nvGrpSpPr>
        <p:grpSpPr>
          <a:xfrm>
            <a:off x="8817931" y="3221825"/>
            <a:ext cx="157837" cy="175025"/>
            <a:chOff x="2600577" y="-942975"/>
            <a:chExt cx="225449" cy="226452"/>
          </a:xfrm>
        </p:grpSpPr>
        <p:sp>
          <p:nvSpPr>
            <p:cNvPr id="2448" name="Google Shape;2448;p49"/>
            <p:cNvSpPr/>
            <p:nvPr/>
          </p:nvSpPr>
          <p:spPr>
            <a:xfrm>
              <a:off x="2707723" y="-942975"/>
              <a:ext cx="12178" cy="73849"/>
            </a:xfrm>
            <a:custGeom>
              <a:avLst/>
              <a:gdLst/>
              <a:ahLst/>
              <a:cxnLst/>
              <a:rect l="l" t="t" r="r" b="b"/>
              <a:pathLst>
                <a:path w="263" h="1595" extrusionOk="0">
                  <a:moveTo>
                    <a:pt x="1" y="0"/>
                  </a:moveTo>
                  <a:lnTo>
                    <a:pt x="1" y="1594"/>
                  </a:lnTo>
                  <a:lnTo>
                    <a:pt x="263" y="1594"/>
                  </a:lnTo>
                  <a:lnTo>
                    <a:pt x="263" y="0"/>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49"/>
            <p:cNvSpPr/>
            <p:nvPr/>
          </p:nvSpPr>
          <p:spPr>
            <a:xfrm>
              <a:off x="2707723" y="-790372"/>
              <a:ext cx="12178" cy="73848"/>
            </a:xfrm>
            <a:custGeom>
              <a:avLst/>
              <a:gdLst/>
              <a:ahLst/>
              <a:cxnLst/>
              <a:rect l="l" t="t" r="r" b="b"/>
              <a:pathLst>
                <a:path w="263" h="1595" extrusionOk="0">
                  <a:moveTo>
                    <a:pt x="1" y="1"/>
                  </a:moveTo>
                  <a:lnTo>
                    <a:pt x="1" y="1594"/>
                  </a:lnTo>
                  <a:lnTo>
                    <a:pt x="263" y="1594"/>
                  </a:lnTo>
                  <a:lnTo>
                    <a:pt x="263"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49"/>
            <p:cNvSpPr/>
            <p:nvPr/>
          </p:nvSpPr>
          <p:spPr>
            <a:xfrm>
              <a:off x="2753239" y="-836856"/>
              <a:ext cx="72788" cy="13195"/>
            </a:xfrm>
            <a:custGeom>
              <a:avLst/>
              <a:gdLst/>
              <a:ahLst/>
              <a:cxnLst/>
              <a:rect l="l" t="t" r="r" b="b"/>
              <a:pathLst>
                <a:path w="1572" h="285" extrusionOk="0">
                  <a:moveTo>
                    <a:pt x="0" y="1"/>
                  </a:moveTo>
                  <a:lnTo>
                    <a:pt x="0" y="284"/>
                  </a:lnTo>
                  <a:lnTo>
                    <a:pt x="1572" y="284"/>
                  </a:lnTo>
                  <a:lnTo>
                    <a:pt x="1572"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49"/>
            <p:cNvSpPr/>
            <p:nvPr/>
          </p:nvSpPr>
          <p:spPr>
            <a:xfrm>
              <a:off x="2600577" y="-836856"/>
              <a:ext cx="72834" cy="13195"/>
            </a:xfrm>
            <a:custGeom>
              <a:avLst/>
              <a:gdLst/>
              <a:ahLst/>
              <a:cxnLst/>
              <a:rect l="l" t="t" r="r" b="b"/>
              <a:pathLst>
                <a:path w="1573" h="285" extrusionOk="0">
                  <a:moveTo>
                    <a:pt x="1" y="1"/>
                  </a:moveTo>
                  <a:lnTo>
                    <a:pt x="1" y="284"/>
                  </a:lnTo>
                  <a:lnTo>
                    <a:pt x="1573" y="284"/>
                  </a:lnTo>
                  <a:lnTo>
                    <a:pt x="1573"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52" name="Google Shape;2452;p49"/>
          <p:cNvSpPr/>
          <p:nvPr/>
        </p:nvSpPr>
        <p:spPr>
          <a:xfrm rot="1019727">
            <a:off x="8250993" y="3760750"/>
            <a:ext cx="716930" cy="740740"/>
          </a:xfrm>
          <a:custGeom>
            <a:avLst/>
            <a:gdLst/>
            <a:ahLst/>
            <a:cxnLst/>
            <a:rect l="l" t="t" r="r" b="b"/>
            <a:pathLst>
              <a:path w="45930" h="43598" extrusionOk="0">
                <a:moveTo>
                  <a:pt x="27755" y="0"/>
                </a:moveTo>
                <a:lnTo>
                  <a:pt x="25171" y="206"/>
                </a:lnTo>
                <a:lnTo>
                  <a:pt x="22611" y="663"/>
                </a:lnTo>
                <a:lnTo>
                  <a:pt x="20073" y="1372"/>
                </a:lnTo>
                <a:lnTo>
                  <a:pt x="17581" y="2287"/>
                </a:lnTo>
                <a:lnTo>
                  <a:pt x="15204" y="3407"/>
                </a:lnTo>
                <a:lnTo>
                  <a:pt x="12940" y="4687"/>
                </a:lnTo>
                <a:lnTo>
                  <a:pt x="10837" y="6150"/>
                </a:lnTo>
                <a:lnTo>
                  <a:pt x="8940" y="7728"/>
                </a:lnTo>
                <a:lnTo>
                  <a:pt x="8071" y="8574"/>
                </a:lnTo>
                <a:lnTo>
                  <a:pt x="7408" y="9259"/>
                </a:lnTo>
                <a:lnTo>
                  <a:pt x="6173" y="10700"/>
                </a:lnTo>
                <a:lnTo>
                  <a:pt x="5602" y="11431"/>
                </a:lnTo>
                <a:lnTo>
                  <a:pt x="4710" y="12689"/>
                </a:lnTo>
                <a:lnTo>
                  <a:pt x="3110" y="15524"/>
                </a:lnTo>
                <a:lnTo>
                  <a:pt x="1761" y="18656"/>
                </a:lnTo>
                <a:lnTo>
                  <a:pt x="732" y="22016"/>
                </a:lnTo>
                <a:lnTo>
                  <a:pt x="389" y="23731"/>
                </a:lnTo>
                <a:lnTo>
                  <a:pt x="206" y="24897"/>
                </a:lnTo>
                <a:lnTo>
                  <a:pt x="1" y="27252"/>
                </a:lnTo>
                <a:lnTo>
                  <a:pt x="23" y="29584"/>
                </a:lnTo>
                <a:lnTo>
                  <a:pt x="321" y="31847"/>
                </a:lnTo>
                <a:lnTo>
                  <a:pt x="869" y="34019"/>
                </a:lnTo>
                <a:lnTo>
                  <a:pt x="1738" y="36076"/>
                </a:lnTo>
                <a:lnTo>
                  <a:pt x="2927" y="37974"/>
                </a:lnTo>
                <a:lnTo>
                  <a:pt x="4436" y="39666"/>
                </a:lnTo>
                <a:lnTo>
                  <a:pt x="5350" y="40420"/>
                </a:lnTo>
                <a:lnTo>
                  <a:pt x="5853" y="40786"/>
                </a:lnTo>
                <a:lnTo>
                  <a:pt x="6905" y="41449"/>
                </a:lnTo>
                <a:lnTo>
                  <a:pt x="8551" y="42272"/>
                </a:lnTo>
                <a:lnTo>
                  <a:pt x="10860" y="43049"/>
                </a:lnTo>
                <a:lnTo>
                  <a:pt x="13283" y="43461"/>
                </a:lnTo>
                <a:lnTo>
                  <a:pt x="15775" y="43598"/>
                </a:lnTo>
                <a:lnTo>
                  <a:pt x="18290" y="43484"/>
                </a:lnTo>
                <a:lnTo>
                  <a:pt x="20759" y="43163"/>
                </a:lnTo>
                <a:lnTo>
                  <a:pt x="23160" y="42683"/>
                </a:lnTo>
                <a:lnTo>
                  <a:pt x="24326" y="42386"/>
                </a:lnTo>
                <a:lnTo>
                  <a:pt x="25537" y="42066"/>
                </a:lnTo>
                <a:lnTo>
                  <a:pt x="27915" y="41266"/>
                </a:lnTo>
                <a:lnTo>
                  <a:pt x="29081" y="40832"/>
                </a:lnTo>
                <a:lnTo>
                  <a:pt x="30224" y="40329"/>
                </a:lnTo>
                <a:lnTo>
                  <a:pt x="32464" y="39208"/>
                </a:lnTo>
                <a:lnTo>
                  <a:pt x="34613" y="37905"/>
                </a:lnTo>
                <a:lnTo>
                  <a:pt x="36625" y="36419"/>
                </a:lnTo>
                <a:lnTo>
                  <a:pt x="38500" y="34773"/>
                </a:lnTo>
                <a:lnTo>
                  <a:pt x="40215" y="32967"/>
                </a:lnTo>
                <a:lnTo>
                  <a:pt x="41746" y="31001"/>
                </a:lnTo>
                <a:lnTo>
                  <a:pt x="43072" y="28898"/>
                </a:lnTo>
                <a:lnTo>
                  <a:pt x="43644" y="27778"/>
                </a:lnTo>
                <a:lnTo>
                  <a:pt x="44192" y="26657"/>
                </a:lnTo>
                <a:lnTo>
                  <a:pt x="45015" y="24303"/>
                </a:lnTo>
                <a:lnTo>
                  <a:pt x="45610" y="21856"/>
                </a:lnTo>
                <a:lnTo>
                  <a:pt x="45907" y="19364"/>
                </a:lnTo>
                <a:lnTo>
                  <a:pt x="45930" y="16872"/>
                </a:lnTo>
                <a:lnTo>
                  <a:pt x="45656" y="14381"/>
                </a:lnTo>
                <a:lnTo>
                  <a:pt x="45061" y="11980"/>
                </a:lnTo>
                <a:lnTo>
                  <a:pt x="44192" y="9648"/>
                </a:lnTo>
                <a:lnTo>
                  <a:pt x="43621" y="8528"/>
                </a:lnTo>
                <a:lnTo>
                  <a:pt x="43278" y="7911"/>
                </a:lnTo>
                <a:lnTo>
                  <a:pt x="42501" y="6745"/>
                </a:lnTo>
                <a:lnTo>
                  <a:pt x="41701" y="5693"/>
                </a:lnTo>
                <a:lnTo>
                  <a:pt x="40809" y="4733"/>
                </a:lnTo>
                <a:lnTo>
                  <a:pt x="39391" y="3453"/>
                </a:lnTo>
                <a:lnTo>
                  <a:pt x="37334" y="2104"/>
                </a:lnTo>
                <a:lnTo>
                  <a:pt x="35093" y="1098"/>
                </a:lnTo>
                <a:lnTo>
                  <a:pt x="32739" y="412"/>
                </a:lnTo>
                <a:lnTo>
                  <a:pt x="30270" y="46"/>
                </a:lnTo>
                <a:lnTo>
                  <a:pt x="277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53" name="Google Shape;2453;p49"/>
          <p:cNvGrpSpPr/>
          <p:nvPr/>
        </p:nvGrpSpPr>
        <p:grpSpPr>
          <a:xfrm>
            <a:off x="6273159" y="1551866"/>
            <a:ext cx="2639972" cy="2168699"/>
            <a:chOff x="4705525" y="1038800"/>
            <a:chExt cx="3770850" cy="2805925"/>
          </a:xfrm>
        </p:grpSpPr>
        <p:sp>
          <p:nvSpPr>
            <p:cNvPr id="2454" name="Google Shape;2454;p49"/>
            <p:cNvSpPr/>
            <p:nvPr/>
          </p:nvSpPr>
          <p:spPr>
            <a:xfrm>
              <a:off x="4705525" y="1038800"/>
              <a:ext cx="3770850" cy="2805925"/>
            </a:xfrm>
            <a:custGeom>
              <a:avLst/>
              <a:gdLst/>
              <a:ahLst/>
              <a:cxnLst/>
              <a:rect l="l" t="t" r="r" b="b"/>
              <a:pathLst>
                <a:path w="150834" h="112237" extrusionOk="0">
                  <a:moveTo>
                    <a:pt x="100333" y="1"/>
                  </a:moveTo>
                  <a:lnTo>
                    <a:pt x="95403" y="34"/>
                  </a:lnTo>
                  <a:lnTo>
                    <a:pt x="90474" y="235"/>
                  </a:lnTo>
                  <a:lnTo>
                    <a:pt x="83096" y="906"/>
                  </a:lnTo>
                  <a:lnTo>
                    <a:pt x="73372" y="2180"/>
                  </a:lnTo>
                  <a:lnTo>
                    <a:pt x="68677" y="2918"/>
                  </a:lnTo>
                  <a:lnTo>
                    <a:pt x="62440" y="3890"/>
                  </a:lnTo>
                  <a:lnTo>
                    <a:pt x="53218" y="5534"/>
                  </a:lnTo>
                  <a:lnTo>
                    <a:pt x="47149" y="6808"/>
                  </a:lnTo>
                  <a:lnTo>
                    <a:pt x="41146" y="8350"/>
                  </a:lnTo>
                  <a:lnTo>
                    <a:pt x="35278" y="10228"/>
                  </a:lnTo>
                  <a:lnTo>
                    <a:pt x="29477" y="12509"/>
                  </a:lnTo>
                  <a:lnTo>
                    <a:pt x="23809" y="15258"/>
                  </a:lnTo>
                  <a:lnTo>
                    <a:pt x="20993" y="16868"/>
                  </a:lnTo>
                  <a:lnTo>
                    <a:pt x="19215" y="17974"/>
                  </a:lnTo>
                  <a:lnTo>
                    <a:pt x="15896" y="20456"/>
                  </a:lnTo>
                  <a:lnTo>
                    <a:pt x="12811" y="23273"/>
                  </a:lnTo>
                  <a:lnTo>
                    <a:pt x="9994" y="26358"/>
                  </a:lnTo>
                  <a:lnTo>
                    <a:pt x="8753" y="28034"/>
                  </a:lnTo>
                  <a:lnTo>
                    <a:pt x="7512" y="29711"/>
                  </a:lnTo>
                  <a:lnTo>
                    <a:pt x="5299" y="33400"/>
                  </a:lnTo>
                  <a:lnTo>
                    <a:pt x="3388" y="37390"/>
                  </a:lnTo>
                  <a:lnTo>
                    <a:pt x="1812" y="41548"/>
                  </a:lnTo>
                  <a:lnTo>
                    <a:pt x="705" y="45841"/>
                  </a:lnTo>
                  <a:lnTo>
                    <a:pt x="101" y="50234"/>
                  </a:lnTo>
                  <a:lnTo>
                    <a:pt x="1" y="54559"/>
                  </a:lnTo>
                  <a:lnTo>
                    <a:pt x="370" y="57779"/>
                  </a:lnTo>
                  <a:lnTo>
                    <a:pt x="806" y="59858"/>
                  </a:lnTo>
                  <a:lnTo>
                    <a:pt x="1107" y="60897"/>
                  </a:lnTo>
                  <a:lnTo>
                    <a:pt x="1644" y="62607"/>
                  </a:lnTo>
                  <a:lnTo>
                    <a:pt x="3086" y="65726"/>
                  </a:lnTo>
                  <a:lnTo>
                    <a:pt x="4863" y="68476"/>
                  </a:lnTo>
                  <a:lnTo>
                    <a:pt x="7009" y="70890"/>
                  </a:lnTo>
                  <a:lnTo>
                    <a:pt x="9424" y="72969"/>
                  </a:lnTo>
                  <a:lnTo>
                    <a:pt x="12073" y="74780"/>
                  </a:lnTo>
                  <a:lnTo>
                    <a:pt x="14957" y="76356"/>
                  </a:lnTo>
                  <a:lnTo>
                    <a:pt x="18008" y="77664"/>
                  </a:lnTo>
                  <a:lnTo>
                    <a:pt x="21227" y="78770"/>
                  </a:lnTo>
                  <a:lnTo>
                    <a:pt x="24514" y="79709"/>
                  </a:lnTo>
                  <a:lnTo>
                    <a:pt x="29577" y="80816"/>
                  </a:lnTo>
                  <a:lnTo>
                    <a:pt x="39738" y="82392"/>
                  </a:lnTo>
                  <a:lnTo>
                    <a:pt x="45975" y="83163"/>
                  </a:lnTo>
                  <a:lnTo>
                    <a:pt x="48054" y="83499"/>
                  </a:lnTo>
                  <a:lnTo>
                    <a:pt x="52179" y="84672"/>
                  </a:lnTo>
                  <a:lnTo>
                    <a:pt x="56270" y="86315"/>
                  </a:lnTo>
                  <a:lnTo>
                    <a:pt x="60327" y="88361"/>
                  </a:lnTo>
                  <a:lnTo>
                    <a:pt x="66263" y="91815"/>
                  </a:lnTo>
                  <a:lnTo>
                    <a:pt x="73841" y="96577"/>
                  </a:lnTo>
                  <a:lnTo>
                    <a:pt x="77429" y="98723"/>
                  </a:lnTo>
                  <a:lnTo>
                    <a:pt x="79844" y="100098"/>
                  </a:lnTo>
                  <a:lnTo>
                    <a:pt x="85209" y="103049"/>
                  </a:lnTo>
                  <a:lnTo>
                    <a:pt x="91044" y="105966"/>
                  </a:lnTo>
                  <a:lnTo>
                    <a:pt x="97214" y="108615"/>
                  </a:lnTo>
                  <a:lnTo>
                    <a:pt x="101942" y="110258"/>
                  </a:lnTo>
                  <a:lnTo>
                    <a:pt x="105128" y="111097"/>
                  </a:lnTo>
                  <a:lnTo>
                    <a:pt x="108280" y="111767"/>
                  </a:lnTo>
                  <a:lnTo>
                    <a:pt x="111432" y="112136"/>
                  </a:lnTo>
                  <a:lnTo>
                    <a:pt x="114551" y="112237"/>
                  </a:lnTo>
                  <a:lnTo>
                    <a:pt x="117569" y="112036"/>
                  </a:lnTo>
                  <a:lnTo>
                    <a:pt x="120520" y="111465"/>
                  </a:lnTo>
                  <a:lnTo>
                    <a:pt x="123370" y="110493"/>
                  </a:lnTo>
                  <a:lnTo>
                    <a:pt x="124745" y="109856"/>
                  </a:lnTo>
                  <a:lnTo>
                    <a:pt x="125851" y="109252"/>
                  </a:lnTo>
                  <a:lnTo>
                    <a:pt x="127964" y="107944"/>
                  </a:lnTo>
                  <a:lnTo>
                    <a:pt x="129976" y="106402"/>
                  </a:lnTo>
                  <a:lnTo>
                    <a:pt x="131854" y="104725"/>
                  </a:lnTo>
                  <a:lnTo>
                    <a:pt x="133631" y="102914"/>
                  </a:lnTo>
                  <a:lnTo>
                    <a:pt x="135274" y="100970"/>
                  </a:lnTo>
                  <a:lnTo>
                    <a:pt x="137555" y="97851"/>
                  </a:lnTo>
                  <a:lnTo>
                    <a:pt x="140237" y="93357"/>
                  </a:lnTo>
                  <a:lnTo>
                    <a:pt x="142551" y="88663"/>
                  </a:lnTo>
                  <a:lnTo>
                    <a:pt x="144530" y="83868"/>
                  </a:lnTo>
                  <a:lnTo>
                    <a:pt x="146206" y="79106"/>
                  </a:lnTo>
                  <a:lnTo>
                    <a:pt x="146910" y="76826"/>
                  </a:lnTo>
                  <a:lnTo>
                    <a:pt x="147950" y="73204"/>
                  </a:lnTo>
                  <a:lnTo>
                    <a:pt x="149224" y="67604"/>
                  </a:lnTo>
                  <a:lnTo>
                    <a:pt x="149861" y="63781"/>
                  </a:lnTo>
                  <a:lnTo>
                    <a:pt x="150364" y="59958"/>
                  </a:lnTo>
                  <a:lnTo>
                    <a:pt x="150700" y="56102"/>
                  </a:lnTo>
                  <a:lnTo>
                    <a:pt x="150834" y="52212"/>
                  </a:lnTo>
                  <a:lnTo>
                    <a:pt x="150800" y="48356"/>
                  </a:lnTo>
                  <a:lnTo>
                    <a:pt x="150532" y="44499"/>
                  </a:lnTo>
                  <a:lnTo>
                    <a:pt x="150029" y="40710"/>
                  </a:lnTo>
                  <a:lnTo>
                    <a:pt x="149325" y="36954"/>
                  </a:lnTo>
                  <a:lnTo>
                    <a:pt x="148352" y="33266"/>
                  </a:lnTo>
                  <a:lnTo>
                    <a:pt x="147112" y="29644"/>
                  </a:lnTo>
                  <a:lnTo>
                    <a:pt x="145636" y="26157"/>
                  </a:lnTo>
                  <a:lnTo>
                    <a:pt x="143859" y="22736"/>
                  </a:lnTo>
                  <a:lnTo>
                    <a:pt x="141813" y="19483"/>
                  </a:lnTo>
                  <a:lnTo>
                    <a:pt x="140673" y="17907"/>
                  </a:lnTo>
                  <a:lnTo>
                    <a:pt x="139030" y="15828"/>
                  </a:lnTo>
                  <a:lnTo>
                    <a:pt x="135543" y="12207"/>
                  </a:lnTo>
                  <a:lnTo>
                    <a:pt x="131787" y="9122"/>
                  </a:lnTo>
                  <a:lnTo>
                    <a:pt x="127763" y="6540"/>
                  </a:lnTo>
                  <a:lnTo>
                    <a:pt x="123571" y="4461"/>
                  </a:lnTo>
                  <a:lnTo>
                    <a:pt x="119178" y="2851"/>
                  </a:lnTo>
                  <a:lnTo>
                    <a:pt x="114651" y="1610"/>
                  </a:lnTo>
                  <a:lnTo>
                    <a:pt x="109957" y="772"/>
                  </a:lnTo>
                  <a:lnTo>
                    <a:pt x="105195" y="235"/>
                  </a:lnTo>
                  <a:lnTo>
                    <a:pt x="100333" y="1"/>
                  </a:lnTo>
                  <a:close/>
                </a:path>
              </a:pathLst>
            </a:custGeom>
            <a:solidFill>
              <a:srgbClr val="6ED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49"/>
            <p:cNvSpPr/>
            <p:nvPr/>
          </p:nvSpPr>
          <p:spPr>
            <a:xfrm>
              <a:off x="4705525" y="1038800"/>
              <a:ext cx="3770850" cy="2805925"/>
            </a:xfrm>
            <a:custGeom>
              <a:avLst/>
              <a:gdLst/>
              <a:ahLst/>
              <a:cxnLst/>
              <a:rect l="l" t="t" r="r" b="b"/>
              <a:pathLst>
                <a:path w="150834" h="112237" extrusionOk="0">
                  <a:moveTo>
                    <a:pt x="100333" y="1"/>
                  </a:moveTo>
                  <a:lnTo>
                    <a:pt x="95403" y="34"/>
                  </a:lnTo>
                  <a:lnTo>
                    <a:pt x="90474" y="235"/>
                  </a:lnTo>
                  <a:lnTo>
                    <a:pt x="83096" y="906"/>
                  </a:lnTo>
                  <a:lnTo>
                    <a:pt x="73372" y="2180"/>
                  </a:lnTo>
                  <a:lnTo>
                    <a:pt x="68677" y="2918"/>
                  </a:lnTo>
                  <a:lnTo>
                    <a:pt x="62440" y="3890"/>
                  </a:lnTo>
                  <a:lnTo>
                    <a:pt x="53218" y="5534"/>
                  </a:lnTo>
                  <a:lnTo>
                    <a:pt x="47149" y="6808"/>
                  </a:lnTo>
                  <a:lnTo>
                    <a:pt x="41146" y="8350"/>
                  </a:lnTo>
                  <a:lnTo>
                    <a:pt x="35278" y="10228"/>
                  </a:lnTo>
                  <a:lnTo>
                    <a:pt x="29477" y="12509"/>
                  </a:lnTo>
                  <a:lnTo>
                    <a:pt x="23809" y="15258"/>
                  </a:lnTo>
                  <a:lnTo>
                    <a:pt x="20993" y="16868"/>
                  </a:lnTo>
                  <a:lnTo>
                    <a:pt x="19215" y="17974"/>
                  </a:lnTo>
                  <a:lnTo>
                    <a:pt x="15896" y="20456"/>
                  </a:lnTo>
                  <a:lnTo>
                    <a:pt x="12811" y="23273"/>
                  </a:lnTo>
                  <a:lnTo>
                    <a:pt x="9994" y="26358"/>
                  </a:lnTo>
                  <a:lnTo>
                    <a:pt x="8753" y="28034"/>
                  </a:lnTo>
                  <a:lnTo>
                    <a:pt x="7512" y="29711"/>
                  </a:lnTo>
                  <a:lnTo>
                    <a:pt x="5299" y="33400"/>
                  </a:lnTo>
                  <a:lnTo>
                    <a:pt x="3388" y="37390"/>
                  </a:lnTo>
                  <a:lnTo>
                    <a:pt x="1812" y="41548"/>
                  </a:lnTo>
                  <a:lnTo>
                    <a:pt x="705" y="45841"/>
                  </a:lnTo>
                  <a:lnTo>
                    <a:pt x="101" y="50234"/>
                  </a:lnTo>
                  <a:lnTo>
                    <a:pt x="1" y="54559"/>
                  </a:lnTo>
                  <a:lnTo>
                    <a:pt x="370" y="57779"/>
                  </a:lnTo>
                  <a:lnTo>
                    <a:pt x="806" y="59858"/>
                  </a:lnTo>
                  <a:lnTo>
                    <a:pt x="1107" y="60897"/>
                  </a:lnTo>
                  <a:lnTo>
                    <a:pt x="1644" y="62607"/>
                  </a:lnTo>
                  <a:lnTo>
                    <a:pt x="3086" y="65726"/>
                  </a:lnTo>
                  <a:lnTo>
                    <a:pt x="4863" y="68476"/>
                  </a:lnTo>
                  <a:lnTo>
                    <a:pt x="7009" y="70890"/>
                  </a:lnTo>
                  <a:lnTo>
                    <a:pt x="9424" y="72969"/>
                  </a:lnTo>
                  <a:lnTo>
                    <a:pt x="12073" y="74780"/>
                  </a:lnTo>
                  <a:lnTo>
                    <a:pt x="14957" y="76356"/>
                  </a:lnTo>
                  <a:lnTo>
                    <a:pt x="18008" y="77664"/>
                  </a:lnTo>
                  <a:lnTo>
                    <a:pt x="21227" y="78770"/>
                  </a:lnTo>
                  <a:lnTo>
                    <a:pt x="24514" y="79709"/>
                  </a:lnTo>
                  <a:lnTo>
                    <a:pt x="29577" y="80816"/>
                  </a:lnTo>
                  <a:lnTo>
                    <a:pt x="39738" y="82392"/>
                  </a:lnTo>
                  <a:lnTo>
                    <a:pt x="45975" y="83163"/>
                  </a:lnTo>
                  <a:lnTo>
                    <a:pt x="48054" y="83499"/>
                  </a:lnTo>
                  <a:lnTo>
                    <a:pt x="52179" y="84672"/>
                  </a:lnTo>
                  <a:lnTo>
                    <a:pt x="56270" y="86315"/>
                  </a:lnTo>
                  <a:lnTo>
                    <a:pt x="60327" y="88361"/>
                  </a:lnTo>
                  <a:lnTo>
                    <a:pt x="66263" y="91815"/>
                  </a:lnTo>
                  <a:lnTo>
                    <a:pt x="73841" y="96577"/>
                  </a:lnTo>
                  <a:lnTo>
                    <a:pt x="77429" y="98723"/>
                  </a:lnTo>
                  <a:lnTo>
                    <a:pt x="79844" y="100098"/>
                  </a:lnTo>
                  <a:lnTo>
                    <a:pt x="85209" y="103049"/>
                  </a:lnTo>
                  <a:lnTo>
                    <a:pt x="91044" y="105966"/>
                  </a:lnTo>
                  <a:lnTo>
                    <a:pt x="97214" y="108615"/>
                  </a:lnTo>
                  <a:lnTo>
                    <a:pt x="101942" y="110258"/>
                  </a:lnTo>
                  <a:lnTo>
                    <a:pt x="105128" y="111097"/>
                  </a:lnTo>
                  <a:lnTo>
                    <a:pt x="108280" y="111767"/>
                  </a:lnTo>
                  <a:lnTo>
                    <a:pt x="111432" y="112136"/>
                  </a:lnTo>
                  <a:lnTo>
                    <a:pt x="114551" y="112237"/>
                  </a:lnTo>
                  <a:lnTo>
                    <a:pt x="117569" y="112036"/>
                  </a:lnTo>
                  <a:lnTo>
                    <a:pt x="120520" y="111465"/>
                  </a:lnTo>
                  <a:lnTo>
                    <a:pt x="123370" y="110493"/>
                  </a:lnTo>
                  <a:lnTo>
                    <a:pt x="124745" y="109856"/>
                  </a:lnTo>
                  <a:lnTo>
                    <a:pt x="125851" y="109252"/>
                  </a:lnTo>
                  <a:lnTo>
                    <a:pt x="127964" y="107944"/>
                  </a:lnTo>
                  <a:lnTo>
                    <a:pt x="129976" y="106402"/>
                  </a:lnTo>
                  <a:lnTo>
                    <a:pt x="131854" y="104725"/>
                  </a:lnTo>
                  <a:lnTo>
                    <a:pt x="133631" y="102914"/>
                  </a:lnTo>
                  <a:lnTo>
                    <a:pt x="135274" y="100970"/>
                  </a:lnTo>
                  <a:lnTo>
                    <a:pt x="137555" y="97851"/>
                  </a:lnTo>
                  <a:lnTo>
                    <a:pt x="140237" y="93357"/>
                  </a:lnTo>
                  <a:lnTo>
                    <a:pt x="142551" y="88663"/>
                  </a:lnTo>
                  <a:lnTo>
                    <a:pt x="144530" y="83868"/>
                  </a:lnTo>
                  <a:lnTo>
                    <a:pt x="146206" y="79106"/>
                  </a:lnTo>
                  <a:lnTo>
                    <a:pt x="146910" y="76826"/>
                  </a:lnTo>
                  <a:lnTo>
                    <a:pt x="147950" y="73204"/>
                  </a:lnTo>
                  <a:lnTo>
                    <a:pt x="149224" y="67604"/>
                  </a:lnTo>
                  <a:lnTo>
                    <a:pt x="149861" y="63781"/>
                  </a:lnTo>
                  <a:lnTo>
                    <a:pt x="150364" y="59958"/>
                  </a:lnTo>
                  <a:lnTo>
                    <a:pt x="150700" y="56102"/>
                  </a:lnTo>
                  <a:lnTo>
                    <a:pt x="150834" y="52212"/>
                  </a:lnTo>
                  <a:lnTo>
                    <a:pt x="150800" y="48356"/>
                  </a:lnTo>
                  <a:lnTo>
                    <a:pt x="150532" y="44499"/>
                  </a:lnTo>
                  <a:lnTo>
                    <a:pt x="150029" y="40710"/>
                  </a:lnTo>
                  <a:lnTo>
                    <a:pt x="149325" y="36954"/>
                  </a:lnTo>
                  <a:lnTo>
                    <a:pt x="148352" y="33266"/>
                  </a:lnTo>
                  <a:lnTo>
                    <a:pt x="147112" y="29644"/>
                  </a:lnTo>
                  <a:lnTo>
                    <a:pt x="145636" y="26157"/>
                  </a:lnTo>
                  <a:lnTo>
                    <a:pt x="143859" y="22736"/>
                  </a:lnTo>
                  <a:lnTo>
                    <a:pt x="141813" y="19483"/>
                  </a:lnTo>
                  <a:lnTo>
                    <a:pt x="140673" y="17907"/>
                  </a:lnTo>
                  <a:lnTo>
                    <a:pt x="139030" y="15828"/>
                  </a:lnTo>
                  <a:lnTo>
                    <a:pt x="135543" y="12207"/>
                  </a:lnTo>
                  <a:lnTo>
                    <a:pt x="131787" y="9122"/>
                  </a:lnTo>
                  <a:lnTo>
                    <a:pt x="127763" y="6540"/>
                  </a:lnTo>
                  <a:lnTo>
                    <a:pt x="123571" y="4461"/>
                  </a:lnTo>
                  <a:lnTo>
                    <a:pt x="119178" y="2851"/>
                  </a:lnTo>
                  <a:lnTo>
                    <a:pt x="114651" y="1610"/>
                  </a:lnTo>
                  <a:lnTo>
                    <a:pt x="109957" y="772"/>
                  </a:lnTo>
                  <a:lnTo>
                    <a:pt x="105195" y="235"/>
                  </a:lnTo>
                  <a:lnTo>
                    <a:pt x="1003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49"/>
            <p:cNvSpPr/>
            <p:nvPr/>
          </p:nvSpPr>
          <p:spPr>
            <a:xfrm>
              <a:off x="4921825" y="1061425"/>
              <a:ext cx="1898000" cy="2407725"/>
            </a:xfrm>
            <a:custGeom>
              <a:avLst/>
              <a:gdLst/>
              <a:ahLst/>
              <a:cxnLst/>
              <a:rect l="l" t="t" r="r" b="b"/>
              <a:pathLst>
                <a:path w="75920" h="96309" extrusionOk="0">
                  <a:moveTo>
                    <a:pt x="0" y="1"/>
                  </a:moveTo>
                  <a:lnTo>
                    <a:pt x="0" y="96309"/>
                  </a:lnTo>
                  <a:lnTo>
                    <a:pt x="75920" y="96309"/>
                  </a:lnTo>
                  <a:lnTo>
                    <a:pt x="75920" y="1"/>
                  </a:lnTo>
                  <a:close/>
                </a:path>
              </a:pathLst>
            </a:custGeom>
            <a:solidFill>
              <a:schemeClr val="lt2"/>
            </a:solidFill>
            <a:ln w="75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49"/>
            <p:cNvSpPr/>
            <p:nvPr/>
          </p:nvSpPr>
          <p:spPr>
            <a:xfrm>
              <a:off x="4921825" y="1061425"/>
              <a:ext cx="1898000" cy="143400"/>
            </a:xfrm>
            <a:custGeom>
              <a:avLst/>
              <a:gdLst/>
              <a:ahLst/>
              <a:cxnLst/>
              <a:rect l="l" t="t" r="r" b="b"/>
              <a:pathLst>
                <a:path w="75920" h="5736" extrusionOk="0">
                  <a:moveTo>
                    <a:pt x="0" y="1"/>
                  </a:moveTo>
                  <a:lnTo>
                    <a:pt x="0" y="5735"/>
                  </a:lnTo>
                  <a:lnTo>
                    <a:pt x="75920" y="5735"/>
                  </a:lnTo>
                  <a:lnTo>
                    <a:pt x="75920" y="1"/>
                  </a:lnTo>
                  <a:close/>
                </a:path>
              </a:pathLst>
            </a:custGeom>
            <a:solidFill>
              <a:schemeClr val="dk2"/>
            </a:solidFill>
            <a:ln w="75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49"/>
            <p:cNvSpPr/>
            <p:nvPr/>
          </p:nvSpPr>
          <p:spPr>
            <a:xfrm>
              <a:off x="4976325" y="2740625"/>
              <a:ext cx="320250" cy="680750"/>
            </a:xfrm>
            <a:custGeom>
              <a:avLst/>
              <a:gdLst/>
              <a:ahLst/>
              <a:cxnLst/>
              <a:rect l="l" t="t" r="r" b="b"/>
              <a:pathLst>
                <a:path w="12810" h="27230" extrusionOk="0">
                  <a:moveTo>
                    <a:pt x="0" y="0"/>
                  </a:moveTo>
                  <a:lnTo>
                    <a:pt x="0" y="27229"/>
                  </a:lnTo>
                  <a:lnTo>
                    <a:pt x="12810" y="27229"/>
                  </a:lnTo>
                  <a:lnTo>
                    <a:pt x="12810" y="0"/>
                  </a:lnTo>
                  <a:close/>
                </a:path>
              </a:pathLst>
            </a:custGeom>
            <a:solidFill>
              <a:srgbClr val="6ED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49"/>
            <p:cNvSpPr/>
            <p:nvPr/>
          </p:nvSpPr>
          <p:spPr>
            <a:xfrm>
              <a:off x="4976325" y="2740625"/>
              <a:ext cx="320250" cy="680750"/>
            </a:xfrm>
            <a:custGeom>
              <a:avLst/>
              <a:gdLst/>
              <a:ahLst/>
              <a:cxnLst/>
              <a:rect l="l" t="t" r="r" b="b"/>
              <a:pathLst>
                <a:path w="12810" h="27230" extrusionOk="0">
                  <a:moveTo>
                    <a:pt x="0" y="0"/>
                  </a:moveTo>
                  <a:lnTo>
                    <a:pt x="0" y="27229"/>
                  </a:lnTo>
                  <a:lnTo>
                    <a:pt x="12810" y="27229"/>
                  </a:lnTo>
                  <a:lnTo>
                    <a:pt x="1281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49"/>
            <p:cNvSpPr/>
            <p:nvPr/>
          </p:nvSpPr>
          <p:spPr>
            <a:xfrm>
              <a:off x="5325900" y="2740625"/>
              <a:ext cx="321100" cy="680750"/>
            </a:xfrm>
            <a:custGeom>
              <a:avLst/>
              <a:gdLst/>
              <a:ahLst/>
              <a:cxnLst/>
              <a:rect l="l" t="t" r="r" b="b"/>
              <a:pathLst>
                <a:path w="12844" h="27230" extrusionOk="0">
                  <a:moveTo>
                    <a:pt x="0" y="0"/>
                  </a:moveTo>
                  <a:lnTo>
                    <a:pt x="0" y="27229"/>
                  </a:lnTo>
                  <a:lnTo>
                    <a:pt x="12844" y="27229"/>
                  </a:lnTo>
                  <a:lnTo>
                    <a:pt x="12844" y="0"/>
                  </a:lnTo>
                  <a:close/>
                </a:path>
              </a:pathLst>
            </a:custGeom>
            <a:solidFill>
              <a:srgbClr val="6ED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49"/>
            <p:cNvSpPr/>
            <p:nvPr/>
          </p:nvSpPr>
          <p:spPr>
            <a:xfrm>
              <a:off x="5325900" y="2740625"/>
              <a:ext cx="321100" cy="680750"/>
            </a:xfrm>
            <a:custGeom>
              <a:avLst/>
              <a:gdLst/>
              <a:ahLst/>
              <a:cxnLst/>
              <a:rect l="l" t="t" r="r" b="b"/>
              <a:pathLst>
                <a:path w="12844" h="27230" extrusionOk="0">
                  <a:moveTo>
                    <a:pt x="0" y="0"/>
                  </a:moveTo>
                  <a:lnTo>
                    <a:pt x="0" y="27229"/>
                  </a:lnTo>
                  <a:lnTo>
                    <a:pt x="12844" y="27229"/>
                  </a:lnTo>
                  <a:lnTo>
                    <a:pt x="1284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49"/>
            <p:cNvSpPr/>
            <p:nvPr/>
          </p:nvSpPr>
          <p:spPr>
            <a:xfrm>
              <a:off x="5697275" y="2740625"/>
              <a:ext cx="321125" cy="680750"/>
            </a:xfrm>
            <a:custGeom>
              <a:avLst/>
              <a:gdLst/>
              <a:ahLst/>
              <a:cxnLst/>
              <a:rect l="l" t="t" r="r" b="b"/>
              <a:pathLst>
                <a:path w="12845" h="27230" extrusionOk="0">
                  <a:moveTo>
                    <a:pt x="1" y="0"/>
                  </a:moveTo>
                  <a:lnTo>
                    <a:pt x="1" y="27229"/>
                  </a:lnTo>
                  <a:lnTo>
                    <a:pt x="12844" y="27229"/>
                  </a:lnTo>
                  <a:lnTo>
                    <a:pt x="12844" y="0"/>
                  </a:lnTo>
                  <a:close/>
                </a:path>
              </a:pathLst>
            </a:custGeom>
            <a:solidFill>
              <a:srgbClr val="6ED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49"/>
            <p:cNvSpPr/>
            <p:nvPr/>
          </p:nvSpPr>
          <p:spPr>
            <a:xfrm>
              <a:off x="5697275" y="2740625"/>
              <a:ext cx="321125" cy="680750"/>
            </a:xfrm>
            <a:custGeom>
              <a:avLst/>
              <a:gdLst/>
              <a:ahLst/>
              <a:cxnLst/>
              <a:rect l="l" t="t" r="r" b="b"/>
              <a:pathLst>
                <a:path w="12845" h="27230" extrusionOk="0">
                  <a:moveTo>
                    <a:pt x="1" y="0"/>
                  </a:moveTo>
                  <a:lnTo>
                    <a:pt x="1" y="27229"/>
                  </a:lnTo>
                  <a:lnTo>
                    <a:pt x="12844" y="27229"/>
                  </a:lnTo>
                  <a:lnTo>
                    <a:pt x="1284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49"/>
            <p:cNvSpPr/>
            <p:nvPr/>
          </p:nvSpPr>
          <p:spPr>
            <a:xfrm>
              <a:off x="6069500" y="2740625"/>
              <a:ext cx="321100" cy="680750"/>
            </a:xfrm>
            <a:custGeom>
              <a:avLst/>
              <a:gdLst/>
              <a:ahLst/>
              <a:cxnLst/>
              <a:rect l="l" t="t" r="r" b="b"/>
              <a:pathLst>
                <a:path w="12844" h="27230" extrusionOk="0">
                  <a:moveTo>
                    <a:pt x="1" y="0"/>
                  </a:moveTo>
                  <a:lnTo>
                    <a:pt x="1" y="27229"/>
                  </a:lnTo>
                  <a:lnTo>
                    <a:pt x="12844" y="27229"/>
                  </a:lnTo>
                  <a:lnTo>
                    <a:pt x="12844" y="0"/>
                  </a:lnTo>
                  <a:close/>
                </a:path>
              </a:pathLst>
            </a:custGeom>
            <a:solidFill>
              <a:srgbClr val="6ED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49"/>
            <p:cNvSpPr/>
            <p:nvPr/>
          </p:nvSpPr>
          <p:spPr>
            <a:xfrm>
              <a:off x="6069500" y="2740625"/>
              <a:ext cx="321100" cy="680750"/>
            </a:xfrm>
            <a:custGeom>
              <a:avLst/>
              <a:gdLst/>
              <a:ahLst/>
              <a:cxnLst/>
              <a:rect l="l" t="t" r="r" b="b"/>
              <a:pathLst>
                <a:path w="12844" h="27230" extrusionOk="0">
                  <a:moveTo>
                    <a:pt x="1" y="0"/>
                  </a:moveTo>
                  <a:lnTo>
                    <a:pt x="1" y="27229"/>
                  </a:lnTo>
                  <a:lnTo>
                    <a:pt x="12844" y="27229"/>
                  </a:lnTo>
                  <a:lnTo>
                    <a:pt x="1284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49"/>
            <p:cNvSpPr/>
            <p:nvPr/>
          </p:nvSpPr>
          <p:spPr>
            <a:xfrm>
              <a:off x="6450100" y="2740625"/>
              <a:ext cx="321100" cy="680750"/>
            </a:xfrm>
            <a:custGeom>
              <a:avLst/>
              <a:gdLst/>
              <a:ahLst/>
              <a:cxnLst/>
              <a:rect l="l" t="t" r="r" b="b"/>
              <a:pathLst>
                <a:path w="12844" h="27230" extrusionOk="0">
                  <a:moveTo>
                    <a:pt x="1" y="0"/>
                  </a:moveTo>
                  <a:lnTo>
                    <a:pt x="1" y="27229"/>
                  </a:lnTo>
                  <a:lnTo>
                    <a:pt x="12844" y="27229"/>
                  </a:lnTo>
                  <a:lnTo>
                    <a:pt x="12844" y="0"/>
                  </a:lnTo>
                  <a:close/>
                </a:path>
              </a:pathLst>
            </a:custGeom>
            <a:solidFill>
              <a:srgbClr val="FFFFFF"/>
            </a:solidFill>
            <a:ln w="75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49"/>
            <p:cNvSpPr/>
            <p:nvPr/>
          </p:nvSpPr>
          <p:spPr>
            <a:xfrm>
              <a:off x="4976325" y="1117600"/>
              <a:ext cx="1789850" cy="165175"/>
            </a:xfrm>
            <a:custGeom>
              <a:avLst/>
              <a:gdLst/>
              <a:ahLst/>
              <a:cxnLst/>
              <a:rect l="l" t="t" r="r" b="b"/>
              <a:pathLst>
                <a:path w="71594" h="6607" extrusionOk="0">
                  <a:moveTo>
                    <a:pt x="0" y="1"/>
                  </a:moveTo>
                  <a:lnTo>
                    <a:pt x="0" y="6607"/>
                  </a:lnTo>
                  <a:lnTo>
                    <a:pt x="71594" y="6607"/>
                  </a:lnTo>
                  <a:lnTo>
                    <a:pt x="71594" y="1"/>
                  </a:lnTo>
                  <a:close/>
                </a:path>
              </a:pathLst>
            </a:custGeom>
            <a:solidFill>
              <a:srgbClr val="6ED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49"/>
            <p:cNvSpPr/>
            <p:nvPr/>
          </p:nvSpPr>
          <p:spPr>
            <a:xfrm>
              <a:off x="4976325" y="1117600"/>
              <a:ext cx="1789850" cy="165175"/>
            </a:xfrm>
            <a:custGeom>
              <a:avLst/>
              <a:gdLst/>
              <a:ahLst/>
              <a:cxnLst/>
              <a:rect l="l" t="t" r="r" b="b"/>
              <a:pathLst>
                <a:path w="71594" h="6607" extrusionOk="0">
                  <a:moveTo>
                    <a:pt x="0" y="1"/>
                  </a:moveTo>
                  <a:lnTo>
                    <a:pt x="0" y="6607"/>
                  </a:lnTo>
                  <a:lnTo>
                    <a:pt x="71594" y="6607"/>
                  </a:lnTo>
                  <a:lnTo>
                    <a:pt x="7159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49"/>
            <p:cNvSpPr/>
            <p:nvPr/>
          </p:nvSpPr>
          <p:spPr>
            <a:xfrm>
              <a:off x="5008175" y="1149450"/>
              <a:ext cx="1732850" cy="73800"/>
            </a:xfrm>
            <a:custGeom>
              <a:avLst/>
              <a:gdLst/>
              <a:ahLst/>
              <a:cxnLst/>
              <a:rect l="l" t="t" r="r" b="b"/>
              <a:pathLst>
                <a:path w="69314" h="2952" extrusionOk="0">
                  <a:moveTo>
                    <a:pt x="0" y="1"/>
                  </a:moveTo>
                  <a:lnTo>
                    <a:pt x="0" y="2952"/>
                  </a:lnTo>
                  <a:lnTo>
                    <a:pt x="69314" y="2952"/>
                  </a:lnTo>
                  <a:lnTo>
                    <a:pt x="693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49"/>
            <p:cNvSpPr/>
            <p:nvPr/>
          </p:nvSpPr>
          <p:spPr>
            <a:xfrm>
              <a:off x="6544825" y="1149450"/>
              <a:ext cx="196200" cy="73800"/>
            </a:xfrm>
            <a:custGeom>
              <a:avLst/>
              <a:gdLst/>
              <a:ahLst/>
              <a:cxnLst/>
              <a:rect l="l" t="t" r="r" b="b"/>
              <a:pathLst>
                <a:path w="7848" h="2952" extrusionOk="0">
                  <a:moveTo>
                    <a:pt x="1" y="1"/>
                  </a:moveTo>
                  <a:lnTo>
                    <a:pt x="1" y="2952"/>
                  </a:lnTo>
                  <a:lnTo>
                    <a:pt x="7848" y="2952"/>
                  </a:lnTo>
                  <a:lnTo>
                    <a:pt x="7848" y="1"/>
                  </a:lnTo>
                  <a:close/>
                </a:path>
              </a:pathLst>
            </a:custGeom>
            <a:solidFill>
              <a:schemeClr val="dk2"/>
            </a:solidFill>
            <a:ln w="75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49"/>
            <p:cNvSpPr/>
            <p:nvPr/>
          </p:nvSpPr>
          <p:spPr>
            <a:xfrm>
              <a:off x="5392125" y="1402650"/>
              <a:ext cx="394050" cy="28525"/>
            </a:xfrm>
            <a:custGeom>
              <a:avLst/>
              <a:gdLst/>
              <a:ahLst/>
              <a:cxnLst/>
              <a:rect l="l" t="t" r="r" b="b"/>
              <a:pathLst>
                <a:path w="15762" h="1141" extrusionOk="0">
                  <a:moveTo>
                    <a:pt x="571" y="0"/>
                  </a:moveTo>
                  <a:lnTo>
                    <a:pt x="302" y="34"/>
                  </a:lnTo>
                  <a:lnTo>
                    <a:pt x="1" y="335"/>
                  </a:lnTo>
                  <a:lnTo>
                    <a:pt x="1" y="771"/>
                  </a:lnTo>
                  <a:lnTo>
                    <a:pt x="302" y="1107"/>
                  </a:lnTo>
                  <a:lnTo>
                    <a:pt x="571" y="1140"/>
                  </a:lnTo>
                  <a:lnTo>
                    <a:pt x="15225" y="1140"/>
                  </a:lnTo>
                  <a:lnTo>
                    <a:pt x="15493" y="1107"/>
                  </a:lnTo>
                  <a:lnTo>
                    <a:pt x="15761" y="771"/>
                  </a:lnTo>
                  <a:lnTo>
                    <a:pt x="15761" y="335"/>
                  </a:lnTo>
                  <a:lnTo>
                    <a:pt x="15493" y="34"/>
                  </a:lnTo>
                  <a:lnTo>
                    <a:pt x="152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49"/>
            <p:cNvSpPr/>
            <p:nvPr/>
          </p:nvSpPr>
          <p:spPr>
            <a:xfrm>
              <a:off x="5391300" y="1501550"/>
              <a:ext cx="394025" cy="27700"/>
            </a:xfrm>
            <a:custGeom>
              <a:avLst/>
              <a:gdLst/>
              <a:ahLst/>
              <a:cxnLst/>
              <a:rect l="l" t="t" r="r" b="b"/>
              <a:pathLst>
                <a:path w="15761" h="1108" extrusionOk="0">
                  <a:moveTo>
                    <a:pt x="302" y="1"/>
                  </a:moveTo>
                  <a:lnTo>
                    <a:pt x="0" y="336"/>
                  </a:lnTo>
                  <a:lnTo>
                    <a:pt x="0" y="772"/>
                  </a:lnTo>
                  <a:lnTo>
                    <a:pt x="302" y="1108"/>
                  </a:lnTo>
                  <a:lnTo>
                    <a:pt x="15258" y="1108"/>
                  </a:lnTo>
                  <a:lnTo>
                    <a:pt x="15492" y="1074"/>
                  </a:lnTo>
                  <a:lnTo>
                    <a:pt x="15761" y="739"/>
                  </a:lnTo>
                  <a:lnTo>
                    <a:pt x="15761" y="336"/>
                  </a:lnTo>
                  <a:lnTo>
                    <a:pt x="15492" y="35"/>
                  </a:lnTo>
                  <a:lnTo>
                    <a:pt x="1525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49"/>
            <p:cNvSpPr/>
            <p:nvPr/>
          </p:nvSpPr>
          <p:spPr>
            <a:xfrm>
              <a:off x="5392125" y="1599650"/>
              <a:ext cx="394050" cy="28525"/>
            </a:xfrm>
            <a:custGeom>
              <a:avLst/>
              <a:gdLst/>
              <a:ahLst/>
              <a:cxnLst/>
              <a:rect l="l" t="t" r="r" b="b"/>
              <a:pathLst>
                <a:path w="15762" h="1141" extrusionOk="0">
                  <a:moveTo>
                    <a:pt x="571" y="0"/>
                  </a:moveTo>
                  <a:lnTo>
                    <a:pt x="302" y="34"/>
                  </a:lnTo>
                  <a:lnTo>
                    <a:pt x="1" y="369"/>
                  </a:lnTo>
                  <a:lnTo>
                    <a:pt x="1" y="772"/>
                  </a:lnTo>
                  <a:lnTo>
                    <a:pt x="302" y="1107"/>
                  </a:lnTo>
                  <a:lnTo>
                    <a:pt x="571" y="1141"/>
                  </a:lnTo>
                  <a:lnTo>
                    <a:pt x="15225" y="1141"/>
                  </a:lnTo>
                  <a:lnTo>
                    <a:pt x="15493" y="1107"/>
                  </a:lnTo>
                  <a:lnTo>
                    <a:pt x="15761" y="772"/>
                  </a:lnTo>
                  <a:lnTo>
                    <a:pt x="15761" y="369"/>
                  </a:lnTo>
                  <a:lnTo>
                    <a:pt x="15493" y="34"/>
                  </a:lnTo>
                  <a:lnTo>
                    <a:pt x="152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49"/>
            <p:cNvSpPr/>
            <p:nvPr/>
          </p:nvSpPr>
          <p:spPr>
            <a:xfrm>
              <a:off x="4998950" y="1698575"/>
              <a:ext cx="786375" cy="28525"/>
            </a:xfrm>
            <a:custGeom>
              <a:avLst/>
              <a:gdLst/>
              <a:ahLst/>
              <a:cxnLst/>
              <a:rect l="l" t="t" r="r" b="b"/>
              <a:pathLst>
                <a:path w="31455" h="1141" extrusionOk="0">
                  <a:moveTo>
                    <a:pt x="503" y="0"/>
                  </a:moveTo>
                  <a:lnTo>
                    <a:pt x="269" y="67"/>
                  </a:lnTo>
                  <a:lnTo>
                    <a:pt x="0" y="369"/>
                  </a:lnTo>
                  <a:lnTo>
                    <a:pt x="0" y="772"/>
                  </a:lnTo>
                  <a:lnTo>
                    <a:pt x="269" y="1073"/>
                  </a:lnTo>
                  <a:lnTo>
                    <a:pt x="503" y="1140"/>
                  </a:lnTo>
                  <a:lnTo>
                    <a:pt x="30952" y="1140"/>
                  </a:lnTo>
                  <a:lnTo>
                    <a:pt x="31186" y="1073"/>
                  </a:lnTo>
                  <a:lnTo>
                    <a:pt x="31455" y="772"/>
                  </a:lnTo>
                  <a:lnTo>
                    <a:pt x="31455" y="369"/>
                  </a:lnTo>
                  <a:lnTo>
                    <a:pt x="31186" y="67"/>
                  </a:lnTo>
                  <a:lnTo>
                    <a:pt x="3095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49"/>
            <p:cNvSpPr/>
            <p:nvPr/>
          </p:nvSpPr>
          <p:spPr>
            <a:xfrm>
              <a:off x="4998100" y="1797500"/>
              <a:ext cx="788075" cy="27675"/>
            </a:xfrm>
            <a:custGeom>
              <a:avLst/>
              <a:gdLst/>
              <a:ahLst/>
              <a:cxnLst/>
              <a:rect l="l" t="t" r="r" b="b"/>
              <a:pathLst>
                <a:path w="31523" h="1107" extrusionOk="0">
                  <a:moveTo>
                    <a:pt x="537" y="0"/>
                  </a:moveTo>
                  <a:lnTo>
                    <a:pt x="269" y="34"/>
                  </a:lnTo>
                  <a:lnTo>
                    <a:pt x="1" y="336"/>
                  </a:lnTo>
                  <a:lnTo>
                    <a:pt x="1" y="772"/>
                  </a:lnTo>
                  <a:lnTo>
                    <a:pt x="269" y="1073"/>
                  </a:lnTo>
                  <a:lnTo>
                    <a:pt x="537" y="1107"/>
                  </a:lnTo>
                  <a:lnTo>
                    <a:pt x="30986" y="1107"/>
                  </a:lnTo>
                  <a:lnTo>
                    <a:pt x="31254" y="1073"/>
                  </a:lnTo>
                  <a:lnTo>
                    <a:pt x="31522" y="772"/>
                  </a:lnTo>
                  <a:lnTo>
                    <a:pt x="31522" y="336"/>
                  </a:lnTo>
                  <a:lnTo>
                    <a:pt x="31254" y="34"/>
                  </a:lnTo>
                  <a:lnTo>
                    <a:pt x="3098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49"/>
            <p:cNvSpPr/>
            <p:nvPr/>
          </p:nvSpPr>
          <p:spPr>
            <a:xfrm>
              <a:off x="4998100" y="1895575"/>
              <a:ext cx="788075" cy="28525"/>
            </a:xfrm>
            <a:custGeom>
              <a:avLst/>
              <a:gdLst/>
              <a:ahLst/>
              <a:cxnLst/>
              <a:rect l="l" t="t" r="r" b="b"/>
              <a:pathLst>
                <a:path w="31523" h="1141" extrusionOk="0">
                  <a:moveTo>
                    <a:pt x="537" y="1"/>
                  </a:moveTo>
                  <a:lnTo>
                    <a:pt x="269" y="34"/>
                  </a:lnTo>
                  <a:lnTo>
                    <a:pt x="1" y="370"/>
                  </a:lnTo>
                  <a:lnTo>
                    <a:pt x="1" y="805"/>
                  </a:lnTo>
                  <a:lnTo>
                    <a:pt x="269" y="1107"/>
                  </a:lnTo>
                  <a:lnTo>
                    <a:pt x="537" y="1141"/>
                  </a:lnTo>
                  <a:lnTo>
                    <a:pt x="30986" y="1141"/>
                  </a:lnTo>
                  <a:lnTo>
                    <a:pt x="31254" y="1107"/>
                  </a:lnTo>
                  <a:lnTo>
                    <a:pt x="31522" y="805"/>
                  </a:lnTo>
                  <a:lnTo>
                    <a:pt x="31522" y="370"/>
                  </a:lnTo>
                  <a:lnTo>
                    <a:pt x="31254" y="34"/>
                  </a:lnTo>
                  <a:lnTo>
                    <a:pt x="3098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49"/>
            <p:cNvSpPr/>
            <p:nvPr/>
          </p:nvSpPr>
          <p:spPr>
            <a:xfrm>
              <a:off x="4998950" y="1994500"/>
              <a:ext cx="786375" cy="28525"/>
            </a:xfrm>
            <a:custGeom>
              <a:avLst/>
              <a:gdLst/>
              <a:ahLst/>
              <a:cxnLst/>
              <a:rect l="l" t="t" r="r" b="b"/>
              <a:pathLst>
                <a:path w="31455" h="1141" extrusionOk="0">
                  <a:moveTo>
                    <a:pt x="503" y="1"/>
                  </a:moveTo>
                  <a:lnTo>
                    <a:pt x="269" y="68"/>
                  </a:lnTo>
                  <a:lnTo>
                    <a:pt x="0" y="369"/>
                  </a:lnTo>
                  <a:lnTo>
                    <a:pt x="0" y="772"/>
                  </a:lnTo>
                  <a:lnTo>
                    <a:pt x="269" y="1074"/>
                  </a:lnTo>
                  <a:lnTo>
                    <a:pt x="503" y="1141"/>
                  </a:lnTo>
                  <a:lnTo>
                    <a:pt x="30952" y="1141"/>
                  </a:lnTo>
                  <a:lnTo>
                    <a:pt x="31186" y="1074"/>
                  </a:lnTo>
                  <a:lnTo>
                    <a:pt x="31455" y="772"/>
                  </a:lnTo>
                  <a:lnTo>
                    <a:pt x="31455" y="369"/>
                  </a:lnTo>
                  <a:lnTo>
                    <a:pt x="31186" y="68"/>
                  </a:lnTo>
                  <a:lnTo>
                    <a:pt x="3095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49"/>
            <p:cNvSpPr/>
            <p:nvPr/>
          </p:nvSpPr>
          <p:spPr>
            <a:xfrm>
              <a:off x="4998950" y="2082525"/>
              <a:ext cx="786375" cy="27700"/>
            </a:xfrm>
            <a:custGeom>
              <a:avLst/>
              <a:gdLst/>
              <a:ahLst/>
              <a:cxnLst/>
              <a:rect l="l" t="t" r="r" b="b"/>
              <a:pathLst>
                <a:path w="31455" h="1108" extrusionOk="0">
                  <a:moveTo>
                    <a:pt x="503" y="1"/>
                  </a:moveTo>
                  <a:lnTo>
                    <a:pt x="269" y="34"/>
                  </a:lnTo>
                  <a:lnTo>
                    <a:pt x="0" y="369"/>
                  </a:lnTo>
                  <a:lnTo>
                    <a:pt x="0" y="772"/>
                  </a:lnTo>
                  <a:lnTo>
                    <a:pt x="269" y="1074"/>
                  </a:lnTo>
                  <a:lnTo>
                    <a:pt x="503" y="1107"/>
                  </a:lnTo>
                  <a:lnTo>
                    <a:pt x="30952" y="1107"/>
                  </a:lnTo>
                  <a:lnTo>
                    <a:pt x="31186" y="1074"/>
                  </a:lnTo>
                  <a:lnTo>
                    <a:pt x="31455" y="772"/>
                  </a:lnTo>
                  <a:lnTo>
                    <a:pt x="31455" y="369"/>
                  </a:lnTo>
                  <a:lnTo>
                    <a:pt x="31186" y="34"/>
                  </a:lnTo>
                  <a:lnTo>
                    <a:pt x="3095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49"/>
            <p:cNvSpPr/>
            <p:nvPr/>
          </p:nvSpPr>
          <p:spPr>
            <a:xfrm>
              <a:off x="4998100" y="2181450"/>
              <a:ext cx="788075" cy="28525"/>
            </a:xfrm>
            <a:custGeom>
              <a:avLst/>
              <a:gdLst/>
              <a:ahLst/>
              <a:cxnLst/>
              <a:rect l="l" t="t" r="r" b="b"/>
              <a:pathLst>
                <a:path w="31523" h="1141" extrusionOk="0">
                  <a:moveTo>
                    <a:pt x="537" y="1"/>
                  </a:moveTo>
                  <a:lnTo>
                    <a:pt x="269" y="34"/>
                  </a:lnTo>
                  <a:lnTo>
                    <a:pt x="1" y="336"/>
                  </a:lnTo>
                  <a:lnTo>
                    <a:pt x="1" y="772"/>
                  </a:lnTo>
                  <a:lnTo>
                    <a:pt x="269" y="1074"/>
                  </a:lnTo>
                  <a:lnTo>
                    <a:pt x="537" y="1141"/>
                  </a:lnTo>
                  <a:lnTo>
                    <a:pt x="30986" y="1141"/>
                  </a:lnTo>
                  <a:lnTo>
                    <a:pt x="31254" y="1074"/>
                  </a:lnTo>
                  <a:lnTo>
                    <a:pt x="31522" y="772"/>
                  </a:lnTo>
                  <a:lnTo>
                    <a:pt x="31522" y="336"/>
                  </a:lnTo>
                  <a:lnTo>
                    <a:pt x="31254" y="34"/>
                  </a:lnTo>
                  <a:lnTo>
                    <a:pt x="3098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49"/>
            <p:cNvSpPr/>
            <p:nvPr/>
          </p:nvSpPr>
          <p:spPr>
            <a:xfrm>
              <a:off x="4998950" y="2279525"/>
              <a:ext cx="786375" cy="28550"/>
            </a:xfrm>
            <a:custGeom>
              <a:avLst/>
              <a:gdLst/>
              <a:ahLst/>
              <a:cxnLst/>
              <a:rect l="l" t="t" r="r" b="b"/>
              <a:pathLst>
                <a:path w="31455" h="1142" extrusionOk="0">
                  <a:moveTo>
                    <a:pt x="503" y="1"/>
                  </a:moveTo>
                  <a:lnTo>
                    <a:pt x="269" y="68"/>
                  </a:lnTo>
                  <a:lnTo>
                    <a:pt x="0" y="370"/>
                  </a:lnTo>
                  <a:lnTo>
                    <a:pt x="0" y="772"/>
                  </a:lnTo>
                  <a:lnTo>
                    <a:pt x="269" y="1074"/>
                  </a:lnTo>
                  <a:lnTo>
                    <a:pt x="503" y="1141"/>
                  </a:lnTo>
                  <a:lnTo>
                    <a:pt x="30952" y="1141"/>
                  </a:lnTo>
                  <a:lnTo>
                    <a:pt x="31186" y="1074"/>
                  </a:lnTo>
                  <a:lnTo>
                    <a:pt x="31455" y="772"/>
                  </a:lnTo>
                  <a:lnTo>
                    <a:pt x="31455" y="370"/>
                  </a:lnTo>
                  <a:lnTo>
                    <a:pt x="31186" y="68"/>
                  </a:lnTo>
                  <a:lnTo>
                    <a:pt x="3095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49"/>
            <p:cNvSpPr/>
            <p:nvPr/>
          </p:nvSpPr>
          <p:spPr>
            <a:xfrm>
              <a:off x="4998100" y="2378450"/>
              <a:ext cx="788075" cy="28550"/>
            </a:xfrm>
            <a:custGeom>
              <a:avLst/>
              <a:gdLst/>
              <a:ahLst/>
              <a:cxnLst/>
              <a:rect l="l" t="t" r="r" b="b"/>
              <a:pathLst>
                <a:path w="31523" h="1142" extrusionOk="0">
                  <a:moveTo>
                    <a:pt x="537" y="1"/>
                  </a:moveTo>
                  <a:lnTo>
                    <a:pt x="269" y="34"/>
                  </a:lnTo>
                  <a:lnTo>
                    <a:pt x="1" y="336"/>
                  </a:lnTo>
                  <a:lnTo>
                    <a:pt x="1" y="772"/>
                  </a:lnTo>
                  <a:lnTo>
                    <a:pt x="269" y="1074"/>
                  </a:lnTo>
                  <a:lnTo>
                    <a:pt x="537" y="1141"/>
                  </a:lnTo>
                  <a:lnTo>
                    <a:pt x="30986" y="1141"/>
                  </a:lnTo>
                  <a:lnTo>
                    <a:pt x="31254" y="1074"/>
                  </a:lnTo>
                  <a:lnTo>
                    <a:pt x="31522" y="772"/>
                  </a:lnTo>
                  <a:lnTo>
                    <a:pt x="31522" y="336"/>
                  </a:lnTo>
                  <a:lnTo>
                    <a:pt x="31254" y="34"/>
                  </a:lnTo>
                  <a:lnTo>
                    <a:pt x="3098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49"/>
            <p:cNvSpPr/>
            <p:nvPr/>
          </p:nvSpPr>
          <p:spPr>
            <a:xfrm>
              <a:off x="4998950" y="2477375"/>
              <a:ext cx="786375" cy="27700"/>
            </a:xfrm>
            <a:custGeom>
              <a:avLst/>
              <a:gdLst/>
              <a:ahLst/>
              <a:cxnLst/>
              <a:rect l="l" t="t" r="r" b="b"/>
              <a:pathLst>
                <a:path w="31455" h="1108" extrusionOk="0">
                  <a:moveTo>
                    <a:pt x="503" y="1"/>
                  </a:moveTo>
                  <a:lnTo>
                    <a:pt x="269" y="34"/>
                  </a:lnTo>
                  <a:lnTo>
                    <a:pt x="0" y="336"/>
                  </a:lnTo>
                  <a:lnTo>
                    <a:pt x="0" y="739"/>
                  </a:lnTo>
                  <a:lnTo>
                    <a:pt x="269" y="1074"/>
                  </a:lnTo>
                  <a:lnTo>
                    <a:pt x="503" y="1107"/>
                  </a:lnTo>
                  <a:lnTo>
                    <a:pt x="30952" y="1107"/>
                  </a:lnTo>
                  <a:lnTo>
                    <a:pt x="31186" y="1074"/>
                  </a:lnTo>
                  <a:lnTo>
                    <a:pt x="31455" y="739"/>
                  </a:lnTo>
                  <a:lnTo>
                    <a:pt x="31455" y="336"/>
                  </a:lnTo>
                  <a:lnTo>
                    <a:pt x="31186" y="34"/>
                  </a:lnTo>
                  <a:lnTo>
                    <a:pt x="3095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49"/>
            <p:cNvSpPr/>
            <p:nvPr/>
          </p:nvSpPr>
          <p:spPr>
            <a:xfrm>
              <a:off x="4998950" y="2575475"/>
              <a:ext cx="786375" cy="28525"/>
            </a:xfrm>
            <a:custGeom>
              <a:avLst/>
              <a:gdLst/>
              <a:ahLst/>
              <a:cxnLst/>
              <a:rect l="l" t="t" r="r" b="b"/>
              <a:pathLst>
                <a:path w="31455" h="1141" extrusionOk="0">
                  <a:moveTo>
                    <a:pt x="503" y="0"/>
                  </a:moveTo>
                  <a:lnTo>
                    <a:pt x="269" y="67"/>
                  </a:lnTo>
                  <a:lnTo>
                    <a:pt x="0" y="369"/>
                  </a:lnTo>
                  <a:lnTo>
                    <a:pt x="0" y="771"/>
                  </a:lnTo>
                  <a:lnTo>
                    <a:pt x="269" y="1073"/>
                  </a:lnTo>
                  <a:lnTo>
                    <a:pt x="503" y="1140"/>
                  </a:lnTo>
                  <a:lnTo>
                    <a:pt x="30952" y="1140"/>
                  </a:lnTo>
                  <a:lnTo>
                    <a:pt x="31186" y="1073"/>
                  </a:lnTo>
                  <a:lnTo>
                    <a:pt x="31455" y="771"/>
                  </a:lnTo>
                  <a:lnTo>
                    <a:pt x="31455" y="369"/>
                  </a:lnTo>
                  <a:lnTo>
                    <a:pt x="31186" y="67"/>
                  </a:lnTo>
                  <a:lnTo>
                    <a:pt x="3095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49"/>
            <p:cNvSpPr/>
            <p:nvPr/>
          </p:nvSpPr>
          <p:spPr>
            <a:xfrm>
              <a:off x="5978125" y="1402650"/>
              <a:ext cx="788050" cy="28525"/>
            </a:xfrm>
            <a:custGeom>
              <a:avLst/>
              <a:gdLst/>
              <a:ahLst/>
              <a:cxnLst/>
              <a:rect l="l" t="t" r="r" b="b"/>
              <a:pathLst>
                <a:path w="31522" h="1141" extrusionOk="0">
                  <a:moveTo>
                    <a:pt x="537" y="0"/>
                  </a:moveTo>
                  <a:lnTo>
                    <a:pt x="269" y="34"/>
                  </a:lnTo>
                  <a:lnTo>
                    <a:pt x="0" y="335"/>
                  </a:lnTo>
                  <a:lnTo>
                    <a:pt x="0" y="771"/>
                  </a:lnTo>
                  <a:lnTo>
                    <a:pt x="269" y="1107"/>
                  </a:lnTo>
                  <a:lnTo>
                    <a:pt x="537" y="1140"/>
                  </a:lnTo>
                  <a:lnTo>
                    <a:pt x="30985" y="1140"/>
                  </a:lnTo>
                  <a:lnTo>
                    <a:pt x="31220" y="1107"/>
                  </a:lnTo>
                  <a:lnTo>
                    <a:pt x="31522" y="771"/>
                  </a:lnTo>
                  <a:lnTo>
                    <a:pt x="31522" y="335"/>
                  </a:lnTo>
                  <a:lnTo>
                    <a:pt x="31220" y="34"/>
                  </a:lnTo>
                  <a:lnTo>
                    <a:pt x="3098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49"/>
            <p:cNvSpPr/>
            <p:nvPr/>
          </p:nvSpPr>
          <p:spPr>
            <a:xfrm>
              <a:off x="5977275" y="1501550"/>
              <a:ext cx="789750" cy="27700"/>
            </a:xfrm>
            <a:custGeom>
              <a:avLst/>
              <a:gdLst/>
              <a:ahLst/>
              <a:cxnLst/>
              <a:rect l="l" t="t" r="r" b="b"/>
              <a:pathLst>
                <a:path w="31590" h="1108" extrusionOk="0">
                  <a:moveTo>
                    <a:pt x="303" y="1"/>
                  </a:moveTo>
                  <a:lnTo>
                    <a:pt x="1" y="336"/>
                  </a:lnTo>
                  <a:lnTo>
                    <a:pt x="1" y="772"/>
                  </a:lnTo>
                  <a:lnTo>
                    <a:pt x="303" y="1108"/>
                  </a:lnTo>
                  <a:lnTo>
                    <a:pt x="31288" y="1108"/>
                  </a:lnTo>
                  <a:lnTo>
                    <a:pt x="31589" y="772"/>
                  </a:lnTo>
                  <a:lnTo>
                    <a:pt x="31589" y="336"/>
                  </a:lnTo>
                  <a:lnTo>
                    <a:pt x="3128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49"/>
            <p:cNvSpPr/>
            <p:nvPr/>
          </p:nvSpPr>
          <p:spPr>
            <a:xfrm>
              <a:off x="5978125" y="1599650"/>
              <a:ext cx="788050" cy="28525"/>
            </a:xfrm>
            <a:custGeom>
              <a:avLst/>
              <a:gdLst/>
              <a:ahLst/>
              <a:cxnLst/>
              <a:rect l="l" t="t" r="r" b="b"/>
              <a:pathLst>
                <a:path w="31522" h="1141" extrusionOk="0">
                  <a:moveTo>
                    <a:pt x="537" y="0"/>
                  </a:moveTo>
                  <a:lnTo>
                    <a:pt x="269" y="34"/>
                  </a:lnTo>
                  <a:lnTo>
                    <a:pt x="0" y="369"/>
                  </a:lnTo>
                  <a:lnTo>
                    <a:pt x="0" y="772"/>
                  </a:lnTo>
                  <a:lnTo>
                    <a:pt x="269" y="1107"/>
                  </a:lnTo>
                  <a:lnTo>
                    <a:pt x="537" y="1141"/>
                  </a:lnTo>
                  <a:lnTo>
                    <a:pt x="30985" y="1141"/>
                  </a:lnTo>
                  <a:lnTo>
                    <a:pt x="31220" y="1107"/>
                  </a:lnTo>
                  <a:lnTo>
                    <a:pt x="31522" y="772"/>
                  </a:lnTo>
                  <a:lnTo>
                    <a:pt x="31522" y="369"/>
                  </a:lnTo>
                  <a:lnTo>
                    <a:pt x="31220" y="34"/>
                  </a:lnTo>
                  <a:lnTo>
                    <a:pt x="3098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49"/>
            <p:cNvSpPr/>
            <p:nvPr/>
          </p:nvSpPr>
          <p:spPr>
            <a:xfrm>
              <a:off x="5977275" y="1698575"/>
              <a:ext cx="789750" cy="28525"/>
            </a:xfrm>
            <a:custGeom>
              <a:avLst/>
              <a:gdLst/>
              <a:ahLst/>
              <a:cxnLst/>
              <a:rect l="l" t="t" r="r" b="b"/>
              <a:pathLst>
                <a:path w="31590" h="1141" extrusionOk="0">
                  <a:moveTo>
                    <a:pt x="303" y="0"/>
                  </a:moveTo>
                  <a:lnTo>
                    <a:pt x="1" y="336"/>
                  </a:lnTo>
                  <a:lnTo>
                    <a:pt x="1" y="805"/>
                  </a:lnTo>
                  <a:lnTo>
                    <a:pt x="303" y="1107"/>
                  </a:lnTo>
                  <a:lnTo>
                    <a:pt x="571" y="1140"/>
                  </a:lnTo>
                  <a:lnTo>
                    <a:pt x="31019" y="1140"/>
                  </a:lnTo>
                  <a:lnTo>
                    <a:pt x="31288" y="1107"/>
                  </a:lnTo>
                  <a:lnTo>
                    <a:pt x="31589" y="805"/>
                  </a:lnTo>
                  <a:lnTo>
                    <a:pt x="31589" y="336"/>
                  </a:lnTo>
                  <a:lnTo>
                    <a:pt x="3128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49"/>
            <p:cNvSpPr/>
            <p:nvPr/>
          </p:nvSpPr>
          <p:spPr>
            <a:xfrm>
              <a:off x="5978125" y="1797500"/>
              <a:ext cx="788050" cy="27675"/>
            </a:xfrm>
            <a:custGeom>
              <a:avLst/>
              <a:gdLst/>
              <a:ahLst/>
              <a:cxnLst/>
              <a:rect l="l" t="t" r="r" b="b"/>
              <a:pathLst>
                <a:path w="31522" h="1107" extrusionOk="0">
                  <a:moveTo>
                    <a:pt x="537" y="0"/>
                  </a:moveTo>
                  <a:lnTo>
                    <a:pt x="269" y="34"/>
                  </a:lnTo>
                  <a:lnTo>
                    <a:pt x="0" y="336"/>
                  </a:lnTo>
                  <a:lnTo>
                    <a:pt x="0" y="772"/>
                  </a:lnTo>
                  <a:lnTo>
                    <a:pt x="269" y="1073"/>
                  </a:lnTo>
                  <a:lnTo>
                    <a:pt x="537" y="1107"/>
                  </a:lnTo>
                  <a:lnTo>
                    <a:pt x="30985" y="1107"/>
                  </a:lnTo>
                  <a:lnTo>
                    <a:pt x="31220" y="1073"/>
                  </a:lnTo>
                  <a:lnTo>
                    <a:pt x="31522" y="772"/>
                  </a:lnTo>
                  <a:lnTo>
                    <a:pt x="31522" y="336"/>
                  </a:lnTo>
                  <a:lnTo>
                    <a:pt x="31220" y="34"/>
                  </a:lnTo>
                  <a:lnTo>
                    <a:pt x="3098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49"/>
            <p:cNvSpPr/>
            <p:nvPr/>
          </p:nvSpPr>
          <p:spPr>
            <a:xfrm>
              <a:off x="5978125" y="1895575"/>
              <a:ext cx="788050" cy="28525"/>
            </a:xfrm>
            <a:custGeom>
              <a:avLst/>
              <a:gdLst/>
              <a:ahLst/>
              <a:cxnLst/>
              <a:rect l="l" t="t" r="r" b="b"/>
              <a:pathLst>
                <a:path w="31522" h="1141" extrusionOk="0">
                  <a:moveTo>
                    <a:pt x="537" y="1"/>
                  </a:moveTo>
                  <a:lnTo>
                    <a:pt x="269" y="34"/>
                  </a:lnTo>
                  <a:lnTo>
                    <a:pt x="0" y="370"/>
                  </a:lnTo>
                  <a:lnTo>
                    <a:pt x="0" y="805"/>
                  </a:lnTo>
                  <a:lnTo>
                    <a:pt x="269" y="1107"/>
                  </a:lnTo>
                  <a:lnTo>
                    <a:pt x="537" y="1141"/>
                  </a:lnTo>
                  <a:lnTo>
                    <a:pt x="30985" y="1141"/>
                  </a:lnTo>
                  <a:lnTo>
                    <a:pt x="31220" y="1107"/>
                  </a:lnTo>
                  <a:lnTo>
                    <a:pt x="31522" y="805"/>
                  </a:lnTo>
                  <a:lnTo>
                    <a:pt x="31522" y="370"/>
                  </a:lnTo>
                  <a:lnTo>
                    <a:pt x="31220" y="34"/>
                  </a:lnTo>
                  <a:lnTo>
                    <a:pt x="3098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49"/>
            <p:cNvSpPr/>
            <p:nvPr/>
          </p:nvSpPr>
          <p:spPr>
            <a:xfrm>
              <a:off x="5977275" y="1994500"/>
              <a:ext cx="789750" cy="28525"/>
            </a:xfrm>
            <a:custGeom>
              <a:avLst/>
              <a:gdLst/>
              <a:ahLst/>
              <a:cxnLst/>
              <a:rect l="l" t="t" r="r" b="b"/>
              <a:pathLst>
                <a:path w="31590" h="1141" extrusionOk="0">
                  <a:moveTo>
                    <a:pt x="571" y="1"/>
                  </a:moveTo>
                  <a:lnTo>
                    <a:pt x="303" y="34"/>
                  </a:lnTo>
                  <a:lnTo>
                    <a:pt x="1" y="336"/>
                  </a:lnTo>
                  <a:lnTo>
                    <a:pt x="1" y="805"/>
                  </a:lnTo>
                  <a:lnTo>
                    <a:pt x="303" y="1107"/>
                  </a:lnTo>
                  <a:lnTo>
                    <a:pt x="571" y="1141"/>
                  </a:lnTo>
                  <a:lnTo>
                    <a:pt x="31019" y="1141"/>
                  </a:lnTo>
                  <a:lnTo>
                    <a:pt x="31288" y="1107"/>
                  </a:lnTo>
                  <a:lnTo>
                    <a:pt x="31589" y="805"/>
                  </a:lnTo>
                  <a:lnTo>
                    <a:pt x="31589" y="336"/>
                  </a:lnTo>
                  <a:lnTo>
                    <a:pt x="31288" y="34"/>
                  </a:lnTo>
                  <a:lnTo>
                    <a:pt x="3101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49"/>
            <p:cNvSpPr/>
            <p:nvPr/>
          </p:nvSpPr>
          <p:spPr>
            <a:xfrm>
              <a:off x="5990700" y="2089225"/>
              <a:ext cx="775475" cy="540750"/>
            </a:xfrm>
            <a:custGeom>
              <a:avLst/>
              <a:gdLst/>
              <a:ahLst/>
              <a:cxnLst/>
              <a:rect l="l" t="t" r="r" b="b"/>
              <a:pathLst>
                <a:path w="31019" h="21630" extrusionOk="0">
                  <a:moveTo>
                    <a:pt x="0" y="1"/>
                  </a:moveTo>
                  <a:lnTo>
                    <a:pt x="0" y="21630"/>
                  </a:lnTo>
                  <a:lnTo>
                    <a:pt x="31019" y="21630"/>
                  </a:lnTo>
                  <a:lnTo>
                    <a:pt x="31019" y="1"/>
                  </a:lnTo>
                  <a:close/>
                </a:path>
              </a:pathLst>
            </a:custGeom>
            <a:solidFill>
              <a:srgbClr val="6ED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49"/>
            <p:cNvSpPr/>
            <p:nvPr/>
          </p:nvSpPr>
          <p:spPr>
            <a:xfrm>
              <a:off x="5990700" y="2089225"/>
              <a:ext cx="775475" cy="540750"/>
            </a:xfrm>
            <a:custGeom>
              <a:avLst/>
              <a:gdLst/>
              <a:ahLst/>
              <a:cxnLst/>
              <a:rect l="l" t="t" r="r" b="b"/>
              <a:pathLst>
                <a:path w="31019" h="21630" extrusionOk="0">
                  <a:moveTo>
                    <a:pt x="0" y="1"/>
                  </a:moveTo>
                  <a:lnTo>
                    <a:pt x="0" y="21630"/>
                  </a:lnTo>
                  <a:lnTo>
                    <a:pt x="31019" y="21630"/>
                  </a:lnTo>
                  <a:lnTo>
                    <a:pt x="3101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49"/>
            <p:cNvSpPr/>
            <p:nvPr/>
          </p:nvSpPr>
          <p:spPr>
            <a:xfrm>
              <a:off x="4979675" y="1406000"/>
              <a:ext cx="352950" cy="248175"/>
            </a:xfrm>
            <a:custGeom>
              <a:avLst/>
              <a:gdLst/>
              <a:ahLst/>
              <a:cxnLst/>
              <a:rect l="l" t="t" r="r" b="b"/>
              <a:pathLst>
                <a:path w="14118" h="9927" extrusionOk="0">
                  <a:moveTo>
                    <a:pt x="0" y="0"/>
                  </a:moveTo>
                  <a:lnTo>
                    <a:pt x="0" y="235"/>
                  </a:lnTo>
                  <a:lnTo>
                    <a:pt x="1073" y="235"/>
                  </a:lnTo>
                  <a:lnTo>
                    <a:pt x="4058" y="9926"/>
                  </a:lnTo>
                  <a:lnTo>
                    <a:pt x="4091" y="9926"/>
                  </a:lnTo>
                  <a:lnTo>
                    <a:pt x="4460" y="9893"/>
                  </a:lnTo>
                  <a:lnTo>
                    <a:pt x="4829" y="9390"/>
                  </a:lnTo>
                  <a:lnTo>
                    <a:pt x="4963" y="9021"/>
                  </a:lnTo>
                  <a:lnTo>
                    <a:pt x="6908" y="3253"/>
                  </a:lnTo>
                  <a:lnTo>
                    <a:pt x="8954" y="9926"/>
                  </a:lnTo>
                  <a:lnTo>
                    <a:pt x="9021" y="9926"/>
                  </a:lnTo>
                  <a:lnTo>
                    <a:pt x="9356" y="9893"/>
                  </a:lnTo>
                  <a:lnTo>
                    <a:pt x="9758" y="9390"/>
                  </a:lnTo>
                  <a:lnTo>
                    <a:pt x="9893" y="9021"/>
                  </a:lnTo>
                  <a:lnTo>
                    <a:pt x="12206" y="2046"/>
                  </a:lnTo>
                  <a:lnTo>
                    <a:pt x="12475" y="1274"/>
                  </a:lnTo>
                  <a:lnTo>
                    <a:pt x="13112" y="503"/>
                  </a:lnTo>
                  <a:lnTo>
                    <a:pt x="13715" y="268"/>
                  </a:lnTo>
                  <a:lnTo>
                    <a:pt x="14118" y="235"/>
                  </a:lnTo>
                  <a:lnTo>
                    <a:pt x="14118" y="0"/>
                  </a:lnTo>
                  <a:lnTo>
                    <a:pt x="9725" y="0"/>
                  </a:lnTo>
                  <a:lnTo>
                    <a:pt x="9725" y="235"/>
                  </a:lnTo>
                  <a:lnTo>
                    <a:pt x="10764" y="235"/>
                  </a:lnTo>
                  <a:lnTo>
                    <a:pt x="11670" y="503"/>
                  </a:lnTo>
                  <a:lnTo>
                    <a:pt x="12005" y="939"/>
                  </a:lnTo>
                  <a:lnTo>
                    <a:pt x="12039" y="1308"/>
                  </a:lnTo>
                  <a:lnTo>
                    <a:pt x="12005" y="1710"/>
                  </a:lnTo>
                  <a:lnTo>
                    <a:pt x="11905" y="2113"/>
                  </a:lnTo>
                  <a:lnTo>
                    <a:pt x="9993" y="7881"/>
                  </a:lnTo>
                  <a:lnTo>
                    <a:pt x="9893" y="7881"/>
                  </a:lnTo>
                  <a:lnTo>
                    <a:pt x="7679" y="235"/>
                  </a:lnTo>
                  <a:lnTo>
                    <a:pt x="8786" y="235"/>
                  </a:lnTo>
                  <a:lnTo>
                    <a:pt x="8786" y="0"/>
                  </a:lnTo>
                  <a:lnTo>
                    <a:pt x="4930" y="0"/>
                  </a:lnTo>
                  <a:lnTo>
                    <a:pt x="4930" y="235"/>
                  </a:lnTo>
                  <a:lnTo>
                    <a:pt x="5969" y="235"/>
                  </a:lnTo>
                  <a:lnTo>
                    <a:pt x="6740" y="2783"/>
                  </a:lnTo>
                  <a:lnTo>
                    <a:pt x="5064" y="7881"/>
                  </a:lnTo>
                  <a:lnTo>
                    <a:pt x="4997" y="7881"/>
                  </a:lnTo>
                  <a:lnTo>
                    <a:pt x="2783" y="235"/>
                  </a:lnTo>
                  <a:lnTo>
                    <a:pt x="3857" y="235"/>
                  </a:lnTo>
                  <a:lnTo>
                    <a:pt x="385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49"/>
            <p:cNvSpPr/>
            <p:nvPr/>
          </p:nvSpPr>
          <p:spPr>
            <a:xfrm>
              <a:off x="6247225" y="1343950"/>
              <a:ext cx="789750" cy="2120175"/>
            </a:xfrm>
            <a:custGeom>
              <a:avLst/>
              <a:gdLst/>
              <a:ahLst/>
              <a:cxnLst/>
              <a:rect l="l" t="t" r="r" b="b"/>
              <a:pathLst>
                <a:path w="31590" h="84807" extrusionOk="0">
                  <a:moveTo>
                    <a:pt x="1" y="1"/>
                  </a:moveTo>
                  <a:lnTo>
                    <a:pt x="1" y="84807"/>
                  </a:lnTo>
                  <a:lnTo>
                    <a:pt x="31589" y="84807"/>
                  </a:lnTo>
                  <a:lnTo>
                    <a:pt x="31589" y="1"/>
                  </a:lnTo>
                  <a:close/>
                </a:path>
              </a:pathLst>
            </a:custGeom>
            <a:solidFill>
              <a:srgbClr val="6ED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49"/>
            <p:cNvSpPr/>
            <p:nvPr/>
          </p:nvSpPr>
          <p:spPr>
            <a:xfrm>
              <a:off x="6247225" y="1343950"/>
              <a:ext cx="789750" cy="2120175"/>
            </a:xfrm>
            <a:custGeom>
              <a:avLst/>
              <a:gdLst/>
              <a:ahLst/>
              <a:cxnLst/>
              <a:rect l="l" t="t" r="r" b="b"/>
              <a:pathLst>
                <a:path w="31590" h="84807" extrusionOk="0">
                  <a:moveTo>
                    <a:pt x="1" y="1"/>
                  </a:moveTo>
                  <a:lnTo>
                    <a:pt x="1" y="84807"/>
                  </a:lnTo>
                  <a:lnTo>
                    <a:pt x="31589" y="84807"/>
                  </a:lnTo>
                  <a:lnTo>
                    <a:pt x="3158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49"/>
            <p:cNvSpPr/>
            <p:nvPr/>
          </p:nvSpPr>
          <p:spPr>
            <a:xfrm>
              <a:off x="6305900" y="1264325"/>
              <a:ext cx="1898025" cy="2408550"/>
            </a:xfrm>
            <a:custGeom>
              <a:avLst/>
              <a:gdLst/>
              <a:ahLst/>
              <a:cxnLst/>
              <a:rect l="l" t="t" r="r" b="b"/>
              <a:pathLst>
                <a:path w="75921" h="96342" extrusionOk="0">
                  <a:moveTo>
                    <a:pt x="1" y="0"/>
                  </a:moveTo>
                  <a:lnTo>
                    <a:pt x="1" y="96341"/>
                  </a:lnTo>
                  <a:lnTo>
                    <a:pt x="75921" y="96341"/>
                  </a:lnTo>
                  <a:lnTo>
                    <a:pt x="75921" y="0"/>
                  </a:lnTo>
                  <a:close/>
                </a:path>
              </a:pathLst>
            </a:custGeom>
            <a:solidFill>
              <a:schemeClr val="lt2"/>
            </a:solidFill>
            <a:ln w="75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49"/>
            <p:cNvSpPr/>
            <p:nvPr/>
          </p:nvSpPr>
          <p:spPr>
            <a:xfrm>
              <a:off x="6305900" y="1264325"/>
              <a:ext cx="1898025" cy="144200"/>
            </a:xfrm>
            <a:custGeom>
              <a:avLst/>
              <a:gdLst/>
              <a:ahLst/>
              <a:cxnLst/>
              <a:rect l="l" t="t" r="r" b="b"/>
              <a:pathLst>
                <a:path w="75921" h="5768" extrusionOk="0">
                  <a:moveTo>
                    <a:pt x="1" y="0"/>
                  </a:moveTo>
                  <a:lnTo>
                    <a:pt x="1" y="5768"/>
                  </a:lnTo>
                  <a:lnTo>
                    <a:pt x="75921" y="5768"/>
                  </a:lnTo>
                  <a:lnTo>
                    <a:pt x="75921" y="0"/>
                  </a:lnTo>
                  <a:close/>
                </a:path>
              </a:pathLst>
            </a:custGeom>
            <a:solidFill>
              <a:schemeClr val="dk2"/>
            </a:solidFill>
            <a:ln w="75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49"/>
            <p:cNvSpPr/>
            <p:nvPr/>
          </p:nvSpPr>
          <p:spPr>
            <a:xfrm>
              <a:off x="6945550" y="1605525"/>
              <a:ext cx="666500" cy="1245775"/>
            </a:xfrm>
            <a:custGeom>
              <a:avLst/>
              <a:gdLst/>
              <a:ahLst/>
              <a:cxnLst/>
              <a:rect l="l" t="t" r="r" b="b"/>
              <a:pathLst>
                <a:path w="26660" h="49831" extrusionOk="0">
                  <a:moveTo>
                    <a:pt x="1" y="0"/>
                  </a:moveTo>
                  <a:lnTo>
                    <a:pt x="1" y="49831"/>
                  </a:lnTo>
                  <a:lnTo>
                    <a:pt x="26660" y="49831"/>
                  </a:lnTo>
                  <a:lnTo>
                    <a:pt x="26660" y="0"/>
                  </a:lnTo>
                  <a:close/>
                </a:path>
              </a:pathLst>
            </a:custGeom>
            <a:solidFill>
              <a:srgbClr val="6ED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49"/>
            <p:cNvSpPr/>
            <p:nvPr/>
          </p:nvSpPr>
          <p:spPr>
            <a:xfrm>
              <a:off x="6945550" y="1605525"/>
              <a:ext cx="666500" cy="1245775"/>
            </a:xfrm>
            <a:custGeom>
              <a:avLst/>
              <a:gdLst/>
              <a:ahLst/>
              <a:cxnLst/>
              <a:rect l="l" t="t" r="r" b="b"/>
              <a:pathLst>
                <a:path w="26660" h="49831" extrusionOk="0">
                  <a:moveTo>
                    <a:pt x="1" y="0"/>
                  </a:moveTo>
                  <a:lnTo>
                    <a:pt x="1" y="49831"/>
                  </a:lnTo>
                  <a:lnTo>
                    <a:pt x="26660" y="49831"/>
                  </a:lnTo>
                  <a:lnTo>
                    <a:pt x="2666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49"/>
            <p:cNvSpPr/>
            <p:nvPr/>
          </p:nvSpPr>
          <p:spPr>
            <a:xfrm>
              <a:off x="6360400" y="2943500"/>
              <a:ext cx="1789875" cy="681575"/>
            </a:xfrm>
            <a:custGeom>
              <a:avLst/>
              <a:gdLst/>
              <a:ahLst/>
              <a:cxnLst/>
              <a:rect l="l" t="t" r="r" b="b"/>
              <a:pathLst>
                <a:path w="71595" h="27263" extrusionOk="0">
                  <a:moveTo>
                    <a:pt x="1" y="0"/>
                  </a:moveTo>
                  <a:lnTo>
                    <a:pt x="1" y="27263"/>
                  </a:lnTo>
                  <a:lnTo>
                    <a:pt x="71594" y="27263"/>
                  </a:lnTo>
                  <a:lnTo>
                    <a:pt x="71594" y="0"/>
                  </a:lnTo>
                  <a:close/>
                </a:path>
              </a:pathLst>
            </a:custGeom>
            <a:solidFill>
              <a:srgbClr val="6ED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49"/>
            <p:cNvSpPr/>
            <p:nvPr/>
          </p:nvSpPr>
          <p:spPr>
            <a:xfrm>
              <a:off x="6360400" y="2943500"/>
              <a:ext cx="1789875" cy="681575"/>
            </a:xfrm>
            <a:custGeom>
              <a:avLst/>
              <a:gdLst/>
              <a:ahLst/>
              <a:cxnLst/>
              <a:rect l="l" t="t" r="r" b="b"/>
              <a:pathLst>
                <a:path w="71595" h="27263" extrusionOk="0">
                  <a:moveTo>
                    <a:pt x="1" y="0"/>
                  </a:moveTo>
                  <a:lnTo>
                    <a:pt x="1" y="27263"/>
                  </a:lnTo>
                  <a:lnTo>
                    <a:pt x="71594" y="27263"/>
                  </a:lnTo>
                  <a:lnTo>
                    <a:pt x="7159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49"/>
            <p:cNvSpPr/>
            <p:nvPr/>
          </p:nvSpPr>
          <p:spPr>
            <a:xfrm>
              <a:off x="6360400" y="1321325"/>
              <a:ext cx="1789875" cy="165175"/>
            </a:xfrm>
            <a:custGeom>
              <a:avLst/>
              <a:gdLst/>
              <a:ahLst/>
              <a:cxnLst/>
              <a:rect l="l" t="t" r="r" b="b"/>
              <a:pathLst>
                <a:path w="71595" h="6607" extrusionOk="0">
                  <a:moveTo>
                    <a:pt x="1" y="0"/>
                  </a:moveTo>
                  <a:lnTo>
                    <a:pt x="1" y="6606"/>
                  </a:lnTo>
                  <a:lnTo>
                    <a:pt x="71594" y="6606"/>
                  </a:lnTo>
                  <a:lnTo>
                    <a:pt x="71594" y="0"/>
                  </a:lnTo>
                  <a:close/>
                </a:path>
              </a:pathLst>
            </a:custGeom>
            <a:solidFill>
              <a:srgbClr val="6ED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49"/>
            <p:cNvSpPr/>
            <p:nvPr/>
          </p:nvSpPr>
          <p:spPr>
            <a:xfrm>
              <a:off x="6360400" y="1321325"/>
              <a:ext cx="1789875" cy="165175"/>
            </a:xfrm>
            <a:custGeom>
              <a:avLst/>
              <a:gdLst/>
              <a:ahLst/>
              <a:cxnLst/>
              <a:rect l="l" t="t" r="r" b="b"/>
              <a:pathLst>
                <a:path w="71595" h="6607" extrusionOk="0">
                  <a:moveTo>
                    <a:pt x="1" y="0"/>
                  </a:moveTo>
                  <a:lnTo>
                    <a:pt x="1" y="6606"/>
                  </a:lnTo>
                  <a:lnTo>
                    <a:pt x="71594" y="6606"/>
                  </a:lnTo>
                  <a:lnTo>
                    <a:pt x="7159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49"/>
            <p:cNvSpPr/>
            <p:nvPr/>
          </p:nvSpPr>
          <p:spPr>
            <a:xfrm>
              <a:off x="6392250" y="1353175"/>
              <a:ext cx="1732875" cy="72950"/>
            </a:xfrm>
            <a:custGeom>
              <a:avLst/>
              <a:gdLst/>
              <a:ahLst/>
              <a:cxnLst/>
              <a:rect l="l" t="t" r="r" b="b"/>
              <a:pathLst>
                <a:path w="69315" h="2918" extrusionOk="0">
                  <a:moveTo>
                    <a:pt x="1" y="1"/>
                  </a:moveTo>
                  <a:lnTo>
                    <a:pt x="1" y="2918"/>
                  </a:lnTo>
                  <a:lnTo>
                    <a:pt x="69314" y="2918"/>
                  </a:lnTo>
                  <a:lnTo>
                    <a:pt x="693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49"/>
            <p:cNvSpPr/>
            <p:nvPr/>
          </p:nvSpPr>
          <p:spPr>
            <a:xfrm>
              <a:off x="7928925" y="1353175"/>
              <a:ext cx="196200" cy="72950"/>
            </a:xfrm>
            <a:custGeom>
              <a:avLst/>
              <a:gdLst/>
              <a:ahLst/>
              <a:cxnLst/>
              <a:rect l="l" t="t" r="r" b="b"/>
              <a:pathLst>
                <a:path w="7848" h="2918" extrusionOk="0">
                  <a:moveTo>
                    <a:pt x="1" y="1"/>
                  </a:moveTo>
                  <a:lnTo>
                    <a:pt x="1" y="2918"/>
                  </a:lnTo>
                  <a:lnTo>
                    <a:pt x="7847" y="2918"/>
                  </a:lnTo>
                  <a:lnTo>
                    <a:pt x="7847" y="1"/>
                  </a:lnTo>
                  <a:close/>
                </a:path>
              </a:pathLst>
            </a:custGeom>
            <a:solidFill>
              <a:schemeClr val="dk2"/>
            </a:solidFill>
            <a:ln w="75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49"/>
            <p:cNvSpPr/>
            <p:nvPr/>
          </p:nvSpPr>
          <p:spPr>
            <a:xfrm>
              <a:off x="6362075" y="1606350"/>
              <a:ext cx="486275" cy="27700"/>
            </a:xfrm>
            <a:custGeom>
              <a:avLst/>
              <a:gdLst/>
              <a:ahLst/>
              <a:cxnLst/>
              <a:rect l="l" t="t" r="r" b="b"/>
              <a:pathLst>
                <a:path w="19451" h="1108" extrusionOk="0">
                  <a:moveTo>
                    <a:pt x="303" y="1"/>
                  </a:moveTo>
                  <a:lnTo>
                    <a:pt x="1" y="336"/>
                  </a:lnTo>
                  <a:lnTo>
                    <a:pt x="1" y="772"/>
                  </a:lnTo>
                  <a:lnTo>
                    <a:pt x="303" y="1107"/>
                  </a:lnTo>
                  <a:lnTo>
                    <a:pt x="19148" y="1107"/>
                  </a:lnTo>
                  <a:lnTo>
                    <a:pt x="19450" y="772"/>
                  </a:lnTo>
                  <a:lnTo>
                    <a:pt x="19450" y="336"/>
                  </a:lnTo>
                  <a:lnTo>
                    <a:pt x="191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49"/>
            <p:cNvSpPr/>
            <p:nvPr/>
          </p:nvSpPr>
          <p:spPr>
            <a:xfrm>
              <a:off x="6362925" y="1704450"/>
              <a:ext cx="483725" cy="28525"/>
            </a:xfrm>
            <a:custGeom>
              <a:avLst/>
              <a:gdLst/>
              <a:ahLst/>
              <a:cxnLst/>
              <a:rect l="l" t="t" r="r" b="b"/>
              <a:pathLst>
                <a:path w="19349" h="1141" extrusionOk="0">
                  <a:moveTo>
                    <a:pt x="537" y="0"/>
                  </a:moveTo>
                  <a:lnTo>
                    <a:pt x="302" y="34"/>
                  </a:lnTo>
                  <a:lnTo>
                    <a:pt x="0" y="369"/>
                  </a:lnTo>
                  <a:lnTo>
                    <a:pt x="0" y="805"/>
                  </a:lnTo>
                  <a:lnTo>
                    <a:pt x="302" y="1107"/>
                  </a:lnTo>
                  <a:lnTo>
                    <a:pt x="537" y="1140"/>
                  </a:lnTo>
                  <a:lnTo>
                    <a:pt x="18812" y="1140"/>
                  </a:lnTo>
                  <a:lnTo>
                    <a:pt x="19081" y="1107"/>
                  </a:lnTo>
                  <a:lnTo>
                    <a:pt x="19349" y="805"/>
                  </a:lnTo>
                  <a:lnTo>
                    <a:pt x="19349" y="369"/>
                  </a:lnTo>
                  <a:lnTo>
                    <a:pt x="19081" y="34"/>
                  </a:lnTo>
                  <a:lnTo>
                    <a:pt x="1881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49"/>
            <p:cNvSpPr/>
            <p:nvPr/>
          </p:nvSpPr>
          <p:spPr>
            <a:xfrm>
              <a:off x="6362075" y="1803375"/>
              <a:ext cx="486275" cy="28525"/>
            </a:xfrm>
            <a:custGeom>
              <a:avLst/>
              <a:gdLst/>
              <a:ahLst/>
              <a:cxnLst/>
              <a:rect l="l" t="t" r="r" b="b"/>
              <a:pathLst>
                <a:path w="19451" h="1141" extrusionOk="0">
                  <a:moveTo>
                    <a:pt x="571" y="0"/>
                  </a:moveTo>
                  <a:lnTo>
                    <a:pt x="303" y="34"/>
                  </a:lnTo>
                  <a:lnTo>
                    <a:pt x="1" y="335"/>
                  </a:lnTo>
                  <a:lnTo>
                    <a:pt x="1" y="805"/>
                  </a:lnTo>
                  <a:lnTo>
                    <a:pt x="303" y="1107"/>
                  </a:lnTo>
                  <a:lnTo>
                    <a:pt x="571" y="1140"/>
                  </a:lnTo>
                  <a:lnTo>
                    <a:pt x="18846" y="1140"/>
                  </a:lnTo>
                  <a:lnTo>
                    <a:pt x="19148" y="1107"/>
                  </a:lnTo>
                  <a:lnTo>
                    <a:pt x="19450" y="805"/>
                  </a:lnTo>
                  <a:lnTo>
                    <a:pt x="19450" y="335"/>
                  </a:lnTo>
                  <a:lnTo>
                    <a:pt x="19148" y="34"/>
                  </a:lnTo>
                  <a:lnTo>
                    <a:pt x="1884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49"/>
            <p:cNvSpPr/>
            <p:nvPr/>
          </p:nvSpPr>
          <p:spPr>
            <a:xfrm>
              <a:off x="6362925" y="1902275"/>
              <a:ext cx="483725" cy="28550"/>
            </a:xfrm>
            <a:custGeom>
              <a:avLst/>
              <a:gdLst/>
              <a:ahLst/>
              <a:cxnLst/>
              <a:rect l="l" t="t" r="r" b="b"/>
              <a:pathLst>
                <a:path w="19349" h="1142" extrusionOk="0">
                  <a:moveTo>
                    <a:pt x="537" y="1"/>
                  </a:moveTo>
                  <a:lnTo>
                    <a:pt x="302" y="34"/>
                  </a:lnTo>
                  <a:lnTo>
                    <a:pt x="0" y="336"/>
                  </a:lnTo>
                  <a:lnTo>
                    <a:pt x="0" y="772"/>
                  </a:lnTo>
                  <a:lnTo>
                    <a:pt x="302" y="1074"/>
                  </a:lnTo>
                  <a:lnTo>
                    <a:pt x="537" y="1141"/>
                  </a:lnTo>
                  <a:lnTo>
                    <a:pt x="18812" y="1141"/>
                  </a:lnTo>
                  <a:lnTo>
                    <a:pt x="19081" y="1074"/>
                  </a:lnTo>
                  <a:lnTo>
                    <a:pt x="19349" y="772"/>
                  </a:lnTo>
                  <a:lnTo>
                    <a:pt x="19349" y="336"/>
                  </a:lnTo>
                  <a:lnTo>
                    <a:pt x="19081" y="34"/>
                  </a:lnTo>
                  <a:lnTo>
                    <a:pt x="1881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49"/>
            <p:cNvSpPr/>
            <p:nvPr/>
          </p:nvSpPr>
          <p:spPr>
            <a:xfrm>
              <a:off x="6362075" y="2001200"/>
              <a:ext cx="486275" cy="27700"/>
            </a:xfrm>
            <a:custGeom>
              <a:avLst/>
              <a:gdLst/>
              <a:ahLst/>
              <a:cxnLst/>
              <a:rect l="l" t="t" r="r" b="b"/>
              <a:pathLst>
                <a:path w="19451" h="1108" extrusionOk="0">
                  <a:moveTo>
                    <a:pt x="303" y="1"/>
                  </a:moveTo>
                  <a:lnTo>
                    <a:pt x="1" y="336"/>
                  </a:lnTo>
                  <a:lnTo>
                    <a:pt x="1" y="772"/>
                  </a:lnTo>
                  <a:lnTo>
                    <a:pt x="303" y="1107"/>
                  </a:lnTo>
                  <a:lnTo>
                    <a:pt x="19148" y="1107"/>
                  </a:lnTo>
                  <a:lnTo>
                    <a:pt x="19450" y="772"/>
                  </a:lnTo>
                  <a:lnTo>
                    <a:pt x="19450" y="336"/>
                  </a:lnTo>
                  <a:lnTo>
                    <a:pt x="191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49"/>
            <p:cNvSpPr/>
            <p:nvPr/>
          </p:nvSpPr>
          <p:spPr>
            <a:xfrm>
              <a:off x="6362075" y="2099300"/>
              <a:ext cx="486275" cy="28525"/>
            </a:xfrm>
            <a:custGeom>
              <a:avLst/>
              <a:gdLst/>
              <a:ahLst/>
              <a:cxnLst/>
              <a:rect l="l" t="t" r="r" b="b"/>
              <a:pathLst>
                <a:path w="19451" h="1141" extrusionOk="0">
                  <a:moveTo>
                    <a:pt x="571" y="0"/>
                  </a:moveTo>
                  <a:lnTo>
                    <a:pt x="303" y="34"/>
                  </a:lnTo>
                  <a:lnTo>
                    <a:pt x="1" y="336"/>
                  </a:lnTo>
                  <a:lnTo>
                    <a:pt x="1" y="805"/>
                  </a:lnTo>
                  <a:lnTo>
                    <a:pt x="303" y="1107"/>
                  </a:lnTo>
                  <a:lnTo>
                    <a:pt x="571" y="1140"/>
                  </a:lnTo>
                  <a:lnTo>
                    <a:pt x="18846" y="1140"/>
                  </a:lnTo>
                  <a:lnTo>
                    <a:pt x="19148" y="1107"/>
                  </a:lnTo>
                  <a:lnTo>
                    <a:pt x="19450" y="805"/>
                  </a:lnTo>
                  <a:lnTo>
                    <a:pt x="19450" y="336"/>
                  </a:lnTo>
                  <a:lnTo>
                    <a:pt x="19148" y="34"/>
                  </a:lnTo>
                  <a:lnTo>
                    <a:pt x="1884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49"/>
            <p:cNvSpPr/>
            <p:nvPr/>
          </p:nvSpPr>
          <p:spPr>
            <a:xfrm>
              <a:off x="6362925" y="2198225"/>
              <a:ext cx="483725" cy="28525"/>
            </a:xfrm>
            <a:custGeom>
              <a:avLst/>
              <a:gdLst/>
              <a:ahLst/>
              <a:cxnLst/>
              <a:rect l="l" t="t" r="r" b="b"/>
              <a:pathLst>
                <a:path w="19349" h="1141" extrusionOk="0">
                  <a:moveTo>
                    <a:pt x="537" y="0"/>
                  </a:moveTo>
                  <a:lnTo>
                    <a:pt x="302" y="34"/>
                  </a:lnTo>
                  <a:lnTo>
                    <a:pt x="0" y="336"/>
                  </a:lnTo>
                  <a:lnTo>
                    <a:pt x="0" y="771"/>
                  </a:lnTo>
                  <a:lnTo>
                    <a:pt x="302" y="1107"/>
                  </a:lnTo>
                  <a:lnTo>
                    <a:pt x="537" y="1140"/>
                  </a:lnTo>
                  <a:lnTo>
                    <a:pt x="18812" y="1140"/>
                  </a:lnTo>
                  <a:lnTo>
                    <a:pt x="19081" y="1107"/>
                  </a:lnTo>
                  <a:lnTo>
                    <a:pt x="19349" y="771"/>
                  </a:lnTo>
                  <a:lnTo>
                    <a:pt x="19349" y="336"/>
                  </a:lnTo>
                  <a:lnTo>
                    <a:pt x="19081" y="34"/>
                  </a:lnTo>
                  <a:lnTo>
                    <a:pt x="1881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49"/>
            <p:cNvSpPr/>
            <p:nvPr/>
          </p:nvSpPr>
          <p:spPr>
            <a:xfrm>
              <a:off x="6362925" y="2286250"/>
              <a:ext cx="483725" cy="28525"/>
            </a:xfrm>
            <a:custGeom>
              <a:avLst/>
              <a:gdLst/>
              <a:ahLst/>
              <a:cxnLst/>
              <a:rect l="l" t="t" r="r" b="b"/>
              <a:pathLst>
                <a:path w="19349" h="1141" extrusionOk="0">
                  <a:moveTo>
                    <a:pt x="537" y="0"/>
                  </a:moveTo>
                  <a:lnTo>
                    <a:pt x="302" y="34"/>
                  </a:lnTo>
                  <a:lnTo>
                    <a:pt x="0" y="336"/>
                  </a:lnTo>
                  <a:lnTo>
                    <a:pt x="0" y="771"/>
                  </a:lnTo>
                  <a:lnTo>
                    <a:pt x="302" y="1073"/>
                  </a:lnTo>
                  <a:lnTo>
                    <a:pt x="537" y="1140"/>
                  </a:lnTo>
                  <a:lnTo>
                    <a:pt x="18812" y="1140"/>
                  </a:lnTo>
                  <a:lnTo>
                    <a:pt x="19081" y="1073"/>
                  </a:lnTo>
                  <a:lnTo>
                    <a:pt x="19349" y="771"/>
                  </a:lnTo>
                  <a:lnTo>
                    <a:pt x="19349" y="336"/>
                  </a:lnTo>
                  <a:lnTo>
                    <a:pt x="19081" y="34"/>
                  </a:lnTo>
                  <a:lnTo>
                    <a:pt x="1881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49"/>
            <p:cNvSpPr/>
            <p:nvPr/>
          </p:nvSpPr>
          <p:spPr>
            <a:xfrm>
              <a:off x="6362075" y="2384325"/>
              <a:ext cx="486275" cy="28525"/>
            </a:xfrm>
            <a:custGeom>
              <a:avLst/>
              <a:gdLst/>
              <a:ahLst/>
              <a:cxnLst/>
              <a:rect l="l" t="t" r="r" b="b"/>
              <a:pathLst>
                <a:path w="19451" h="1141" extrusionOk="0">
                  <a:moveTo>
                    <a:pt x="571" y="1"/>
                  </a:moveTo>
                  <a:lnTo>
                    <a:pt x="303" y="34"/>
                  </a:lnTo>
                  <a:lnTo>
                    <a:pt x="1" y="336"/>
                  </a:lnTo>
                  <a:lnTo>
                    <a:pt x="1" y="805"/>
                  </a:lnTo>
                  <a:lnTo>
                    <a:pt x="303" y="1107"/>
                  </a:lnTo>
                  <a:lnTo>
                    <a:pt x="571" y="1141"/>
                  </a:lnTo>
                  <a:lnTo>
                    <a:pt x="18846" y="1141"/>
                  </a:lnTo>
                  <a:lnTo>
                    <a:pt x="19148" y="1107"/>
                  </a:lnTo>
                  <a:lnTo>
                    <a:pt x="19450" y="805"/>
                  </a:lnTo>
                  <a:lnTo>
                    <a:pt x="19450" y="336"/>
                  </a:lnTo>
                  <a:lnTo>
                    <a:pt x="19148" y="34"/>
                  </a:lnTo>
                  <a:lnTo>
                    <a:pt x="1884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49"/>
            <p:cNvSpPr/>
            <p:nvPr/>
          </p:nvSpPr>
          <p:spPr>
            <a:xfrm>
              <a:off x="6362925" y="2483250"/>
              <a:ext cx="483725" cy="28525"/>
            </a:xfrm>
            <a:custGeom>
              <a:avLst/>
              <a:gdLst/>
              <a:ahLst/>
              <a:cxnLst/>
              <a:rect l="l" t="t" r="r" b="b"/>
              <a:pathLst>
                <a:path w="19349" h="1141" extrusionOk="0">
                  <a:moveTo>
                    <a:pt x="537" y="1"/>
                  </a:moveTo>
                  <a:lnTo>
                    <a:pt x="302" y="34"/>
                  </a:lnTo>
                  <a:lnTo>
                    <a:pt x="0" y="336"/>
                  </a:lnTo>
                  <a:lnTo>
                    <a:pt x="0" y="772"/>
                  </a:lnTo>
                  <a:lnTo>
                    <a:pt x="302" y="1107"/>
                  </a:lnTo>
                  <a:lnTo>
                    <a:pt x="537" y="1141"/>
                  </a:lnTo>
                  <a:lnTo>
                    <a:pt x="18812" y="1141"/>
                  </a:lnTo>
                  <a:lnTo>
                    <a:pt x="19081" y="1107"/>
                  </a:lnTo>
                  <a:lnTo>
                    <a:pt x="19349" y="772"/>
                  </a:lnTo>
                  <a:lnTo>
                    <a:pt x="19349" y="336"/>
                  </a:lnTo>
                  <a:lnTo>
                    <a:pt x="19081" y="34"/>
                  </a:lnTo>
                  <a:lnTo>
                    <a:pt x="1881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49"/>
            <p:cNvSpPr/>
            <p:nvPr/>
          </p:nvSpPr>
          <p:spPr>
            <a:xfrm>
              <a:off x="6362075" y="2582175"/>
              <a:ext cx="486275" cy="27700"/>
            </a:xfrm>
            <a:custGeom>
              <a:avLst/>
              <a:gdLst/>
              <a:ahLst/>
              <a:cxnLst/>
              <a:rect l="l" t="t" r="r" b="b"/>
              <a:pathLst>
                <a:path w="19451" h="1108" extrusionOk="0">
                  <a:moveTo>
                    <a:pt x="303" y="0"/>
                  </a:moveTo>
                  <a:lnTo>
                    <a:pt x="1" y="336"/>
                  </a:lnTo>
                  <a:lnTo>
                    <a:pt x="1" y="772"/>
                  </a:lnTo>
                  <a:lnTo>
                    <a:pt x="303" y="1107"/>
                  </a:lnTo>
                  <a:lnTo>
                    <a:pt x="19148" y="1107"/>
                  </a:lnTo>
                  <a:lnTo>
                    <a:pt x="19450" y="772"/>
                  </a:lnTo>
                  <a:lnTo>
                    <a:pt x="19450" y="336"/>
                  </a:lnTo>
                  <a:lnTo>
                    <a:pt x="191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49"/>
            <p:cNvSpPr/>
            <p:nvPr/>
          </p:nvSpPr>
          <p:spPr>
            <a:xfrm>
              <a:off x="6362925" y="2680250"/>
              <a:ext cx="483725" cy="28550"/>
            </a:xfrm>
            <a:custGeom>
              <a:avLst/>
              <a:gdLst/>
              <a:ahLst/>
              <a:cxnLst/>
              <a:rect l="l" t="t" r="r" b="b"/>
              <a:pathLst>
                <a:path w="19349" h="1142" extrusionOk="0">
                  <a:moveTo>
                    <a:pt x="537" y="1"/>
                  </a:moveTo>
                  <a:lnTo>
                    <a:pt x="302" y="34"/>
                  </a:lnTo>
                  <a:lnTo>
                    <a:pt x="0" y="370"/>
                  </a:lnTo>
                  <a:lnTo>
                    <a:pt x="0" y="772"/>
                  </a:lnTo>
                  <a:lnTo>
                    <a:pt x="302" y="1108"/>
                  </a:lnTo>
                  <a:lnTo>
                    <a:pt x="537" y="1141"/>
                  </a:lnTo>
                  <a:lnTo>
                    <a:pt x="18812" y="1141"/>
                  </a:lnTo>
                  <a:lnTo>
                    <a:pt x="19081" y="1108"/>
                  </a:lnTo>
                  <a:lnTo>
                    <a:pt x="19349" y="772"/>
                  </a:lnTo>
                  <a:lnTo>
                    <a:pt x="19349" y="370"/>
                  </a:lnTo>
                  <a:lnTo>
                    <a:pt x="19081" y="34"/>
                  </a:lnTo>
                  <a:lnTo>
                    <a:pt x="1881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49"/>
            <p:cNvSpPr/>
            <p:nvPr/>
          </p:nvSpPr>
          <p:spPr>
            <a:xfrm>
              <a:off x="6362075" y="2779175"/>
              <a:ext cx="486275" cy="28525"/>
            </a:xfrm>
            <a:custGeom>
              <a:avLst/>
              <a:gdLst/>
              <a:ahLst/>
              <a:cxnLst/>
              <a:rect l="l" t="t" r="r" b="b"/>
              <a:pathLst>
                <a:path w="19451" h="1141" extrusionOk="0">
                  <a:moveTo>
                    <a:pt x="303" y="1"/>
                  </a:moveTo>
                  <a:lnTo>
                    <a:pt x="1" y="336"/>
                  </a:lnTo>
                  <a:lnTo>
                    <a:pt x="1" y="806"/>
                  </a:lnTo>
                  <a:lnTo>
                    <a:pt x="303" y="1107"/>
                  </a:lnTo>
                  <a:lnTo>
                    <a:pt x="571" y="1141"/>
                  </a:lnTo>
                  <a:lnTo>
                    <a:pt x="18846" y="1141"/>
                  </a:lnTo>
                  <a:lnTo>
                    <a:pt x="19148" y="1107"/>
                  </a:lnTo>
                  <a:lnTo>
                    <a:pt x="19450" y="806"/>
                  </a:lnTo>
                  <a:lnTo>
                    <a:pt x="19450" y="336"/>
                  </a:lnTo>
                  <a:lnTo>
                    <a:pt x="191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49"/>
            <p:cNvSpPr/>
            <p:nvPr/>
          </p:nvSpPr>
          <p:spPr>
            <a:xfrm>
              <a:off x="6362075" y="2878100"/>
              <a:ext cx="486275" cy="27700"/>
            </a:xfrm>
            <a:custGeom>
              <a:avLst/>
              <a:gdLst/>
              <a:ahLst/>
              <a:cxnLst/>
              <a:rect l="l" t="t" r="r" b="b"/>
              <a:pathLst>
                <a:path w="19451" h="1108" extrusionOk="0">
                  <a:moveTo>
                    <a:pt x="303" y="1"/>
                  </a:moveTo>
                  <a:lnTo>
                    <a:pt x="1" y="336"/>
                  </a:lnTo>
                  <a:lnTo>
                    <a:pt x="1" y="772"/>
                  </a:lnTo>
                  <a:lnTo>
                    <a:pt x="303" y="1107"/>
                  </a:lnTo>
                  <a:lnTo>
                    <a:pt x="19148" y="1107"/>
                  </a:lnTo>
                  <a:lnTo>
                    <a:pt x="19450" y="772"/>
                  </a:lnTo>
                  <a:lnTo>
                    <a:pt x="19450" y="336"/>
                  </a:lnTo>
                  <a:lnTo>
                    <a:pt x="191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49"/>
            <p:cNvSpPr/>
            <p:nvPr/>
          </p:nvSpPr>
          <p:spPr>
            <a:xfrm>
              <a:off x="7675750" y="1606350"/>
              <a:ext cx="486250" cy="27700"/>
            </a:xfrm>
            <a:custGeom>
              <a:avLst/>
              <a:gdLst/>
              <a:ahLst/>
              <a:cxnLst/>
              <a:rect l="l" t="t" r="r" b="b"/>
              <a:pathLst>
                <a:path w="19450" h="1108" extrusionOk="0">
                  <a:moveTo>
                    <a:pt x="302" y="1"/>
                  </a:moveTo>
                  <a:lnTo>
                    <a:pt x="0" y="336"/>
                  </a:lnTo>
                  <a:lnTo>
                    <a:pt x="0" y="772"/>
                  </a:lnTo>
                  <a:lnTo>
                    <a:pt x="302" y="1107"/>
                  </a:lnTo>
                  <a:lnTo>
                    <a:pt x="19148" y="1107"/>
                  </a:lnTo>
                  <a:lnTo>
                    <a:pt x="19450" y="772"/>
                  </a:lnTo>
                  <a:lnTo>
                    <a:pt x="19450" y="336"/>
                  </a:lnTo>
                  <a:lnTo>
                    <a:pt x="191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49"/>
            <p:cNvSpPr/>
            <p:nvPr/>
          </p:nvSpPr>
          <p:spPr>
            <a:xfrm>
              <a:off x="7676600" y="1704450"/>
              <a:ext cx="484575" cy="28525"/>
            </a:xfrm>
            <a:custGeom>
              <a:avLst/>
              <a:gdLst/>
              <a:ahLst/>
              <a:cxnLst/>
              <a:rect l="l" t="t" r="r" b="b"/>
              <a:pathLst>
                <a:path w="19383" h="1141" extrusionOk="0">
                  <a:moveTo>
                    <a:pt x="570" y="0"/>
                  </a:moveTo>
                  <a:lnTo>
                    <a:pt x="302" y="34"/>
                  </a:lnTo>
                  <a:lnTo>
                    <a:pt x="0" y="369"/>
                  </a:lnTo>
                  <a:lnTo>
                    <a:pt x="0" y="805"/>
                  </a:lnTo>
                  <a:lnTo>
                    <a:pt x="302" y="1107"/>
                  </a:lnTo>
                  <a:lnTo>
                    <a:pt x="570" y="1140"/>
                  </a:lnTo>
                  <a:lnTo>
                    <a:pt x="18812" y="1140"/>
                  </a:lnTo>
                  <a:lnTo>
                    <a:pt x="19081" y="1107"/>
                  </a:lnTo>
                  <a:lnTo>
                    <a:pt x="19382" y="805"/>
                  </a:lnTo>
                  <a:lnTo>
                    <a:pt x="19382" y="369"/>
                  </a:lnTo>
                  <a:lnTo>
                    <a:pt x="19081" y="34"/>
                  </a:lnTo>
                  <a:lnTo>
                    <a:pt x="1881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49"/>
            <p:cNvSpPr/>
            <p:nvPr/>
          </p:nvSpPr>
          <p:spPr>
            <a:xfrm>
              <a:off x="7675750" y="1803375"/>
              <a:ext cx="486250" cy="28525"/>
            </a:xfrm>
            <a:custGeom>
              <a:avLst/>
              <a:gdLst/>
              <a:ahLst/>
              <a:cxnLst/>
              <a:rect l="l" t="t" r="r" b="b"/>
              <a:pathLst>
                <a:path w="19450" h="1141" extrusionOk="0">
                  <a:moveTo>
                    <a:pt x="604" y="0"/>
                  </a:moveTo>
                  <a:lnTo>
                    <a:pt x="302" y="34"/>
                  </a:lnTo>
                  <a:lnTo>
                    <a:pt x="0" y="335"/>
                  </a:lnTo>
                  <a:lnTo>
                    <a:pt x="0" y="805"/>
                  </a:lnTo>
                  <a:lnTo>
                    <a:pt x="302" y="1107"/>
                  </a:lnTo>
                  <a:lnTo>
                    <a:pt x="604" y="1140"/>
                  </a:lnTo>
                  <a:lnTo>
                    <a:pt x="18846" y="1140"/>
                  </a:lnTo>
                  <a:lnTo>
                    <a:pt x="19148" y="1107"/>
                  </a:lnTo>
                  <a:lnTo>
                    <a:pt x="19450" y="805"/>
                  </a:lnTo>
                  <a:lnTo>
                    <a:pt x="19450" y="335"/>
                  </a:lnTo>
                  <a:lnTo>
                    <a:pt x="19148" y="34"/>
                  </a:lnTo>
                  <a:lnTo>
                    <a:pt x="1884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49"/>
            <p:cNvSpPr/>
            <p:nvPr/>
          </p:nvSpPr>
          <p:spPr>
            <a:xfrm>
              <a:off x="7676600" y="1902275"/>
              <a:ext cx="484575" cy="28550"/>
            </a:xfrm>
            <a:custGeom>
              <a:avLst/>
              <a:gdLst/>
              <a:ahLst/>
              <a:cxnLst/>
              <a:rect l="l" t="t" r="r" b="b"/>
              <a:pathLst>
                <a:path w="19383" h="1142" extrusionOk="0">
                  <a:moveTo>
                    <a:pt x="570" y="1"/>
                  </a:moveTo>
                  <a:lnTo>
                    <a:pt x="302" y="34"/>
                  </a:lnTo>
                  <a:lnTo>
                    <a:pt x="0" y="336"/>
                  </a:lnTo>
                  <a:lnTo>
                    <a:pt x="0" y="772"/>
                  </a:lnTo>
                  <a:lnTo>
                    <a:pt x="302" y="1074"/>
                  </a:lnTo>
                  <a:lnTo>
                    <a:pt x="570" y="1141"/>
                  </a:lnTo>
                  <a:lnTo>
                    <a:pt x="18812" y="1141"/>
                  </a:lnTo>
                  <a:lnTo>
                    <a:pt x="19081" y="1074"/>
                  </a:lnTo>
                  <a:lnTo>
                    <a:pt x="19382" y="772"/>
                  </a:lnTo>
                  <a:lnTo>
                    <a:pt x="19382" y="336"/>
                  </a:lnTo>
                  <a:lnTo>
                    <a:pt x="19081" y="34"/>
                  </a:lnTo>
                  <a:lnTo>
                    <a:pt x="1881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49"/>
            <p:cNvSpPr/>
            <p:nvPr/>
          </p:nvSpPr>
          <p:spPr>
            <a:xfrm>
              <a:off x="7675750" y="2001200"/>
              <a:ext cx="486250" cy="27700"/>
            </a:xfrm>
            <a:custGeom>
              <a:avLst/>
              <a:gdLst/>
              <a:ahLst/>
              <a:cxnLst/>
              <a:rect l="l" t="t" r="r" b="b"/>
              <a:pathLst>
                <a:path w="19450" h="1108" extrusionOk="0">
                  <a:moveTo>
                    <a:pt x="302" y="1"/>
                  </a:moveTo>
                  <a:lnTo>
                    <a:pt x="0" y="336"/>
                  </a:lnTo>
                  <a:lnTo>
                    <a:pt x="0" y="772"/>
                  </a:lnTo>
                  <a:lnTo>
                    <a:pt x="302" y="1107"/>
                  </a:lnTo>
                  <a:lnTo>
                    <a:pt x="19148" y="1107"/>
                  </a:lnTo>
                  <a:lnTo>
                    <a:pt x="19450" y="772"/>
                  </a:lnTo>
                  <a:lnTo>
                    <a:pt x="19450" y="336"/>
                  </a:lnTo>
                  <a:lnTo>
                    <a:pt x="191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49"/>
            <p:cNvSpPr/>
            <p:nvPr/>
          </p:nvSpPr>
          <p:spPr>
            <a:xfrm>
              <a:off x="7675750" y="2099300"/>
              <a:ext cx="486250" cy="28525"/>
            </a:xfrm>
            <a:custGeom>
              <a:avLst/>
              <a:gdLst/>
              <a:ahLst/>
              <a:cxnLst/>
              <a:rect l="l" t="t" r="r" b="b"/>
              <a:pathLst>
                <a:path w="19450" h="1141" extrusionOk="0">
                  <a:moveTo>
                    <a:pt x="604" y="0"/>
                  </a:moveTo>
                  <a:lnTo>
                    <a:pt x="302" y="34"/>
                  </a:lnTo>
                  <a:lnTo>
                    <a:pt x="0" y="336"/>
                  </a:lnTo>
                  <a:lnTo>
                    <a:pt x="0" y="805"/>
                  </a:lnTo>
                  <a:lnTo>
                    <a:pt x="302" y="1107"/>
                  </a:lnTo>
                  <a:lnTo>
                    <a:pt x="604" y="1140"/>
                  </a:lnTo>
                  <a:lnTo>
                    <a:pt x="18846" y="1140"/>
                  </a:lnTo>
                  <a:lnTo>
                    <a:pt x="19148" y="1107"/>
                  </a:lnTo>
                  <a:lnTo>
                    <a:pt x="19450" y="805"/>
                  </a:lnTo>
                  <a:lnTo>
                    <a:pt x="19450" y="336"/>
                  </a:lnTo>
                  <a:lnTo>
                    <a:pt x="19148" y="34"/>
                  </a:lnTo>
                  <a:lnTo>
                    <a:pt x="1884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49"/>
            <p:cNvSpPr/>
            <p:nvPr/>
          </p:nvSpPr>
          <p:spPr>
            <a:xfrm>
              <a:off x="7676600" y="2198225"/>
              <a:ext cx="484575" cy="28525"/>
            </a:xfrm>
            <a:custGeom>
              <a:avLst/>
              <a:gdLst/>
              <a:ahLst/>
              <a:cxnLst/>
              <a:rect l="l" t="t" r="r" b="b"/>
              <a:pathLst>
                <a:path w="19383" h="1141" extrusionOk="0">
                  <a:moveTo>
                    <a:pt x="570" y="0"/>
                  </a:moveTo>
                  <a:lnTo>
                    <a:pt x="302" y="34"/>
                  </a:lnTo>
                  <a:lnTo>
                    <a:pt x="0" y="336"/>
                  </a:lnTo>
                  <a:lnTo>
                    <a:pt x="0" y="771"/>
                  </a:lnTo>
                  <a:lnTo>
                    <a:pt x="302" y="1107"/>
                  </a:lnTo>
                  <a:lnTo>
                    <a:pt x="570" y="1140"/>
                  </a:lnTo>
                  <a:lnTo>
                    <a:pt x="18812" y="1140"/>
                  </a:lnTo>
                  <a:lnTo>
                    <a:pt x="19081" y="1107"/>
                  </a:lnTo>
                  <a:lnTo>
                    <a:pt x="19382" y="771"/>
                  </a:lnTo>
                  <a:lnTo>
                    <a:pt x="19382" y="336"/>
                  </a:lnTo>
                  <a:lnTo>
                    <a:pt x="19081" y="34"/>
                  </a:lnTo>
                  <a:lnTo>
                    <a:pt x="1881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49"/>
            <p:cNvSpPr/>
            <p:nvPr/>
          </p:nvSpPr>
          <p:spPr>
            <a:xfrm>
              <a:off x="7679100" y="2292950"/>
              <a:ext cx="471175" cy="540750"/>
            </a:xfrm>
            <a:custGeom>
              <a:avLst/>
              <a:gdLst/>
              <a:ahLst/>
              <a:cxnLst/>
              <a:rect l="l" t="t" r="r" b="b"/>
              <a:pathLst>
                <a:path w="18847" h="21630" extrusionOk="0">
                  <a:moveTo>
                    <a:pt x="1" y="0"/>
                  </a:moveTo>
                  <a:lnTo>
                    <a:pt x="1" y="21630"/>
                  </a:lnTo>
                  <a:lnTo>
                    <a:pt x="18846" y="21630"/>
                  </a:lnTo>
                  <a:lnTo>
                    <a:pt x="18846" y="0"/>
                  </a:lnTo>
                  <a:close/>
                </a:path>
              </a:pathLst>
            </a:custGeom>
            <a:solidFill>
              <a:srgbClr val="6ED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49"/>
            <p:cNvSpPr/>
            <p:nvPr/>
          </p:nvSpPr>
          <p:spPr>
            <a:xfrm>
              <a:off x="7679100" y="2292950"/>
              <a:ext cx="471175" cy="540750"/>
            </a:xfrm>
            <a:custGeom>
              <a:avLst/>
              <a:gdLst/>
              <a:ahLst/>
              <a:cxnLst/>
              <a:rect l="l" t="t" r="r" b="b"/>
              <a:pathLst>
                <a:path w="18847" h="21630" extrusionOk="0">
                  <a:moveTo>
                    <a:pt x="1" y="0"/>
                  </a:moveTo>
                  <a:lnTo>
                    <a:pt x="1" y="21630"/>
                  </a:lnTo>
                  <a:lnTo>
                    <a:pt x="18846" y="21630"/>
                  </a:lnTo>
                  <a:lnTo>
                    <a:pt x="1884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29" name="Google Shape;2529;p49"/>
          <p:cNvSpPr txBox="1">
            <a:spLocks noGrp="1"/>
          </p:cNvSpPr>
          <p:nvPr>
            <p:ph type="title"/>
          </p:nvPr>
        </p:nvSpPr>
        <p:spPr>
          <a:xfrm>
            <a:off x="343475" y="920575"/>
            <a:ext cx="5629500" cy="872700"/>
          </a:xfrm>
          <a:prstGeom prst="rect">
            <a:avLst/>
          </a:prstGeom>
        </p:spPr>
        <p:txBody>
          <a:bodyPr spcFirstLastPara="1" wrap="square" lIns="91425" tIns="91425" rIns="91425" bIns="91425" anchor="b" anchorCtr="0">
            <a:normAutofit fontScale="90000"/>
          </a:bodyPr>
          <a:lstStyle/>
          <a:p>
            <a:pPr marL="0" lvl="0" indent="0" algn="l" rtl="0">
              <a:spcBef>
                <a:spcPts val="0"/>
              </a:spcBef>
              <a:spcAft>
                <a:spcPts val="0"/>
              </a:spcAft>
              <a:buNone/>
            </a:pPr>
            <a:r>
              <a:rPr lang="en-GB"/>
              <a:t>Our Approach - Abstractive Text Summarization</a:t>
            </a:r>
            <a:endParaRPr>
              <a:solidFill>
                <a:schemeClr val="lt2"/>
              </a:solidFill>
            </a:endParaRPr>
          </a:p>
        </p:txBody>
      </p:sp>
      <p:pic>
        <p:nvPicPr>
          <p:cNvPr id="2" name="Audio 1">
            <a:hlinkClick r:id="" action="ppaction://media"/>
            <a:extLst>
              <a:ext uri="{FF2B5EF4-FFF2-40B4-BE49-F238E27FC236}">
                <a16:creationId xmlns:a16="http://schemas.microsoft.com/office/drawing/2014/main" id="{5F8B8734-2D06-BD4C-A3BD-3B5A6F9CAE4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78800" y="4178300"/>
            <a:ext cx="812800" cy="812800"/>
          </a:xfrm>
          <a:prstGeom prst="rect">
            <a:avLst/>
          </a:prstGeom>
        </p:spPr>
      </p:pic>
    </p:spTree>
    <p:extLst>
      <p:ext uri="{BB962C8B-B14F-4D97-AF65-F5344CB8AC3E}">
        <p14:creationId xmlns:p14="http://schemas.microsoft.com/office/powerpoint/2010/main" val="2299653101"/>
      </p:ext>
    </p:extLst>
  </p:cSld>
  <p:clrMapOvr>
    <a:masterClrMapping/>
  </p:clrMapOvr>
  <mc:AlternateContent xmlns:mc="http://schemas.openxmlformats.org/markup-compatibility/2006" xmlns:p14="http://schemas.microsoft.com/office/powerpoint/2010/main">
    <mc:Choice Requires="p14">
      <p:transition spd="slow" p14:dur="2000" advTm="39198"/>
    </mc:Choice>
    <mc:Fallback xmlns="">
      <p:transition spd="slow" advTm="3919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533"/>
        <p:cNvGrpSpPr/>
        <p:nvPr/>
      </p:nvGrpSpPr>
      <p:grpSpPr>
        <a:xfrm>
          <a:off x="0" y="0"/>
          <a:ext cx="0" cy="0"/>
          <a:chOff x="0" y="0"/>
          <a:chExt cx="0" cy="0"/>
        </a:xfrm>
      </p:grpSpPr>
      <p:sp>
        <p:nvSpPr>
          <p:cNvPr id="2534" name="Google Shape;2534;p50"/>
          <p:cNvSpPr txBox="1">
            <a:spLocks noGrp="1"/>
          </p:cNvSpPr>
          <p:nvPr>
            <p:ph type="subTitle" idx="1"/>
          </p:nvPr>
        </p:nvSpPr>
        <p:spPr>
          <a:xfrm>
            <a:off x="258275" y="1601350"/>
            <a:ext cx="5556900" cy="3003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000"/>
          </a:p>
          <a:p>
            <a:pPr marL="457200" lvl="0" indent="-349250" algn="l" rtl="0">
              <a:spcBef>
                <a:spcPts val="0"/>
              </a:spcBef>
              <a:spcAft>
                <a:spcPts val="0"/>
              </a:spcAft>
              <a:buSzPts val="1900"/>
              <a:buChar char="●"/>
            </a:pPr>
            <a:r>
              <a:rPr lang="en-GB"/>
              <a:t>Seq2Seq - Generating network model takes time. Need to train the model well enough that different texts can be summarized without retraining the model to that text.</a:t>
            </a:r>
            <a:endParaRPr/>
          </a:p>
          <a:p>
            <a:pPr marL="457200" lvl="0" indent="-330200" algn="l" rtl="0">
              <a:spcBef>
                <a:spcPts val="0"/>
              </a:spcBef>
              <a:spcAft>
                <a:spcPts val="0"/>
              </a:spcAft>
              <a:buSzPts val="1600"/>
              <a:buChar char="●"/>
            </a:pPr>
            <a:r>
              <a:rPr lang="en-GB"/>
              <a:t>HuggingFace API - Max length for tokens is limited at 1024</a:t>
            </a:r>
            <a:endParaRPr/>
          </a:p>
          <a:p>
            <a:pPr marL="914400" lvl="1" indent="-304800" algn="l" rtl="0">
              <a:spcBef>
                <a:spcPts val="0"/>
              </a:spcBef>
              <a:spcAft>
                <a:spcPts val="0"/>
              </a:spcAft>
              <a:buSzPts val="1200"/>
              <a:buChar char="○"/>
            </a:pPr>
            <a:r>
              <a:rPr lang="en-GB" sz="1200"/>
              <a:t>Naive approach is to break the text into chunks with 1024 tokens, summarize each one and then concatenate them</a:t>
            </a:r>
            <a:endParaRPr sz="1200"/>
          </a:p>
          <a:p>
            <a:pPr marL="914400" lvl="1" indent="-304800" algn="l" rtl="0">
              <a:spcBef>
                <a:spcPts val="0"/>
              </a:spcBef>
              <a:spcAft>
                <a:spcPts val="0"/>
              </a:spcAft>
              <a:buSzPts val="1200"/>
              <a:buChar char="○"/>
            </a:pPr>
            <a:r>
              <a:rPr lang="en-GB" sz="1200"/>
              <a:t>Better - first carry out extractive summarization and score and rank sentences. Then only use the pipeline API on the most important sentences and use the naive approach if required.</a:t>
            </a:r>
            <a:endParaRPr sz="1200"/>
          </a:p>
        </p:txBody>
      </p:sp>
      <p:grpSp>
        <p:nvGrpSpPr>
          <p:cNvPr id="2535" name="Google Shape;2535;p50"/>
          <p:cNvGrpSpPr/>
          <p:nvPr/>
        </p:nvGrpSpPr>
        <p:grpSpPr>
          <a:xfrm>
            <a:off x="7324388" y="691435"/>
            <a:ext cx="195503" cy="216800"/>
            <a:chOff x="2600586" y="-942975"/>
            <a:chExt cx="279251" cy="280502"/>
          </a:xfrm>
        </p:grpSpPr>
        <p:sp>
          <p:nvSpPr>
            <p:cNvPr id="2536" name="Google Shape;2536;p50"/>
            <p:cNvSpPr/>
            <p:nvPr/>
          </p:nvSpPr>
          <p:spPr>
            <a:xfrm>
              <a:off x="2733301" y="-942975"/>
              <a:ext cx="15084" cy="91473"/>
            </a:xfrm>
            <a:custGeom>
              <a:avLst/>
              <a:gdLst/>
              <a:ahLst/>
              <a:cxnLst/>
              <a:rect l="l" t="t" r="r" b="b"/>
              <a:pathLst>
                <a:path w="263" h="1595" extrusionOk="0">
                  <a:moveTo>
                    <a:pt x="1" y="0"/>
                  </a:moveTo>
                  <a:lnTo>
                    <a:pt x="1" y="1594"/>
                  </a:lnTo>
                  <a:lnTo>
                    <a:pt x="263" y="1594"/>
                  </a:lnTo>
                  <a:lnTo>
                    <a:pt x="263" y="0"/>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50"/>
            <p:cNvSpPr/>
            <p:nvPr/>
          </p:nvSpPr>
          <p:spPr>
            <a:xfrm>
              <a:off x="2733301" y="-753947"/>
              <a:ext cx="15084" cy="91473"/>
            </a:xfrm>
            <a:custGeom>
              <a:avLst/>
              <a:gdLst/>
              <a:ahLst/>
              <a:cxnLst/>
              <a:rect l="l" t="t" r="r" b="b"/>
              <a:pathLst>
                <a:path w="263" h="1595" extrusionOk="0">
                  <a:moveTo>
                    <a:pt x="1" y="1"/>
                  </a:moveTo>
                  <a:lnTo>
                    <a:pt x="1" y="1594"/>
                  </a:lnTo>
                  <a:lnTo>
                    <a:pt x="263" y="1594"/>
                  </a:lnTo>
                  <a:lnTo>
                    <a:pt x="263"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50"/>
            <p:cNvSpPr/>
            <p:nvPr/>
          </p:nvSpPr>
          <p:spPr>
            <a:xfrm>
              <a:off x="2789679" y="-811527"/>
              <a:ext cx="90158" cy="16345"/>
            </a:xfrm>
            <a:custGeom>
              <a:avLst/>
              <a:gdLst/>
              <a:ahLst/>
              <a:cxnLst/>
              <a:rect l="l" t="t" r="r" b="b"/>
              <a:pathLst>
                <a:path w="1572" h="285" extrusionOk="0">
                  <a:moveTo>
                    <a:pt x="0" y="1"/>
                  </a:moveTo>
                  <a:lnTo>
                    <a:pt x="0" y="284"/>
                  </a:lnTo>
                  <a:lnTo>
                    <a:pt x="1572" y="284"/>
                  </a:lnTo>
                  <a:lnTo>
                    <a:pt x="1572"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50"/>
            <p:cNvSpPr/>
            <p:nvPr/>
          </p:nvSpPr>
          <p:spPr>
            <a:xfrm>
              <a:off x="2600586" y="-811527"/>
              <a:ext cx="90215" cy="16345"/>
            </a:xfrm>
            <a:custGeom>
              <a:avLst/>
              <a:gdLst/>
              <a:ahLst/>
              <a:cxnLst/>
              <a:rect l="l" t="t" r="r" b="b"/>
              <a:pathLst>
                <a:path w="1573" h="285" extrusionOk="0">
                  <a:moveTo>
                    <a:pt x="1" y="1"/>
                  </a:moveTo>
                  <a:lnTo>
                    <a:pt x="1" y="284"/>
                  </a:lnTo>
                  <a:lnTo>
                    <a:pt x="1573" y="284"/>
                  </a:lnTo>
                  <a:lnTo>
                    <a:pt x="1573"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40" name="Google Shape;2540;p50"/>
          <p:cNvGrpSpPr/>
          <p:nvPr/>
        </p:nvGrpSpPr>
        <p:grpSpPr>
          <a:xfrm>
            <a:off x="5815142" y="1382967"/>
            <a:ext cx="157837" cy="175025"/>
            <a:chOff x="2600577" y="-942975"/>
            <a:chExt cx="225449" cy="226452"/>
          </a:xfrm>
        </p:grpSpPr>
        <p:sp>
          <p:nvSpPr>
            <p:cNvPr id="2541" name="Google Shape;2541;p50"/>
            <p:cNvSpPr/>
            <p:nvPr/>
          </p:nvSpPr>
          <p:spPr>
            <a:xfrm>
              <a:off x="2707723" y="-942975"/>
              <a:ext cx="12178" cy="73849"/>
            </a:xfrm>
            <a:custGeom>
              <a:avLst/>
              <a:gdLst/>
              <a:ahLst/>
              <a:cxnLst/>
              <a:rect l="l" t="t" r="r" b="b"/>
              <a:pathLst>
                <a:path w="263" h="1595" extrusionOk="0">
                  <a:moveTo>
                    <a:pt x="1" y="0"/>
                  </a:moveTo>
                  <a:lnTo>
                    <a:pt x="1" y="1594"/>
                  </a:lnTo>
                  <a:lnTo>
                    <a:pt x="263" y="1594"/>
                  </a:lnTo>
                  <a:lnTo>
                    <a:pt x="263" y="0"/>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50"/>
            <p:cNvSpPr/>
            <p:nvPr/>
          </p:nvSpPr>
          <p:spPr>
            <a:xfrm>
              <a:off x="2707723" y="-790372"/>
              <a:ext cx="12178" cy="73848"/>
            </a:xfrm>
            <a:custGeom>
              <a:avLst/>
              <a:gdLst/>
              <a:ahLst/>
              <a:cxnLst/>
              <a:rect l="l" t="t" r="r" b="b"/>
              <a:pathLst>
                <a:path w="263" h="1595" extrusionOk="0">
                  <a:moveTo>
                    <a:pt x="1" y="1"/>
                  </a:moveTo>
                  <a:lnTo>
                    <a:pt x="1" y="1594"/>
                  </a:lnTo>
                  <a:lnTo>
                    <a:pt x="263" y="1594"/>
                  </a:lnTo>
                  <a:lnTo>
                    <a:pt x="263"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50"/>
            <p:cNvSpPr/>
            <p:nvPr/>
          </p:nvSpPr>
          <p:spPr>
            <a:xfrm>
              <a:off x="2753239" y="-836856"/>
              <a:ext cx="72788" cy="13195"/>
            </a:xfrm>
            <a:custGeom>
              <a:avLst/>
              <a:gdLst/>
              <a:ahLst/>
              <a:cxnLst/>
              <a:rect l="l" t="t" r="r" b="b"/>
              <a:pathLst>
                <a:path w="1572" h="285" extrusionOk="0">
                  <a:moveTo>
                    <a:pt x="0" y="1"/>
                  </a:moveTo>
                  <a:lnTo>
                    <a:pt x="0" y="284"/>
                  </a:lnTo>
                  <a:lnTo>
                    <a:pt x="1572" y="284"/>
                  </a:lnTo>
                  <a:lnTo>
                    <a:pt x="1572"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50"/>
            <p:cNvSpPr/>
            <p:nvPr/>
          </p:nvSpPr>
          <p:spPr>
            <a:xfrm>
              <a:off x="2600577" y="-836856"/>
              <a:ext cx="72834" cy="13195"/>
            </a:xfrm>
            <a:custGeom>
              <a:avLst/>
              <a:gdLst/>
              <a:ahLst/>
              <a:cxnLst/>
              <a:rect l="l" t="t" r="r" b="b"/>
              <a:pathLst>
                <a:path w="1573" h="285" extrusionOk="0">
                  <a:moveTo>
                    <a:pt x="1" y="1"/>
                  </a:moveTo>
                  <a:lnTo>
                    <a:pt x="1" y="284"/>
                  </a:lnTo>
                  <a:lnTo>
                    <a:pt x="1573" y="284"/>
                  </a:lnTo>
                  <a:lnTo>
                    <a:pt x="1573"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45" name="Google Shape;2545;p50"/>
          <p:cNvGrpSpPr/>
          <p:nvPr/>
        </p:nvGrpSpPr>
        <p:grpSpPr>
          <a:xfrm>
            <a:off x="6006357" y="4010978"/>
            <a:ext cx="157837" cy="175025"/>
            <a:chOff x="2600577" y="-942975"/>
            <a:chExt cx="225449" cy="226452"/>
          </a:xfrm>
        </p:grpSpPr>
        <p:sp>
          <p:nvSpPr>
            <p:cNvPr id="2546" name="Google Shape;2546;p50"/>
            <p:cNvSpPr/>
            <p:nvPr/>
          </p:nvSpPr>
          <p:spPr>
            <a:xfrm>
              <a:off x="2707723" y="-942975"/>
              <a:ext cx="12178" cy="73849"/>
            </a:xfrm>
            <a:custGeom>
              <a:avLst/>
              <a:gdLst/>
              <a:ahLst/>
              <a:cxnLst/>
              <a:rect l="l" t="t" r="r" b="b"/>
              <a:pathLst>
                <a:path w="263" h="1595" extrusionOk="0">
                  <a:moveTo>
                    <a:pt x="1" y="0"/>
                  </a:moveTo>
                  <a:lnTo>
                    <a:pt x="1" y="1594"/>
                  </a:lnTo>
                  <a:lnTo>
                    <a:pt x="263" y="1594"/>
                  </a:lnTo>
                  <a:lnTo>
                    <a:pt x="263" y="0"/>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50"/>
            <p:cNvSpPr/>
            <p:nvPr/>
          </p:nvSpPr>
          <p:spPr>
            <a:xfrm>
              <a:off x="2707723" y="-790372"/>
              <a:ext cx="12178" cy="73848"/>
            </a:xfrm>
            <a:custGeom>
              <a:avLst/>
              <a:gdLst/>
              <a:ahLst/>
              <a:cxnLst/>
              <a:rect l="l" t="t" r="r" b="b"/>
              <a:pathLst>
                <a:path w="263" h="1595" extrusionOk="0">
                  <a:moveTo>
                    <a:pt x="1" y="1"/>
                  </a:moveTo>
                  <a:lnTo>
                    <a:pt x="1" y="1594"/>
                  </a:lnTo>
                  <a:lnTo>
                    <a:pt x="263" y="1594"/>
                  </a:lnTo>
                  <a:lnTo>
                    <a:pt x="263"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50"/>
            <p:cNvSpPr/>
            <p:nvPr/>
          </p:nvSpPr>
          <p:spPr>
            <a:xfrm>
              <a:off x="2753239" y="-836856"/>
              <a:ext cx="72788" cy="13195"/>
            </a:xfrm>
            <a:custGeom>
              <a:avLst/>
              <a:gdLst/>
              <a:ahLst/>
              <a:cxnLst/>
              <a:rect l="l" t="t" r="r" b="b"/>
              <a:pathLst>
                <a:path w="1572" h="285" extrusionOk="0">
                  <a:moveTo>
                    <a:pt x="0" y="1"/>
                  </a:moveTo>
                  <a:lnTo>
                    <a:pt x="0" y="284"/>
                  </a:lnTo>
                  <a:lnTo>
                    <a:pt x="1572" y="284"/>
                  </a:lnTo>
                  <a:lnTo>
                    <a:pt x="1572"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50"/>
            <p:cNvSpPr/>
            <p:nvPr/>
          </p:nvSpPr>
          <p:spPr>
            <a:xfrm>
              <a:off x="2600577" y="-836856"/>
              <a:ext cx="72834" cy="13195"/>
            </a:xfrm>
            <a:custGeom>
              <a:avLst/>
              <a:gdLst/>
              <a:ahLst/>
              <a:cxnLst/>
              <a:rect l="l" t="t" r="r" b="b"/>
              <a:pathLst>
                <a:path w="1573" h="285" extrusionOk="0">
                  <a:moveTo>
                    <a:pt x="1" y="1"/>
                  </a:moveTo>
                  <a:lnTo>
                    <a:pt x="1" y="284"/>
                  </a:lnTo>
                  <a:lnTo>
                    <a:pt x="1573" y="284"/>
                  </a:lnTo>
                  <a:lnTo>
                    <a:pt x="1573"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50" name="Google Shape;2550;p50"/>
          <p:cNvGrpSpPr/>
          <p:nvPr/>
        </p:nvGrpSpPr>
        <p:grpSpPr>
          <a:xfrm>
            <a:off x="8817931" y="3221825"/>
            <a:ext cx="157837" cy="175025"/>
            <a:chOff x="2600577" y="-942975"/>
            <a:chExt cx="225449" cy="226452"/>
          </a:xfrm>
        </p:grpSpPr>
        <p:sp>
          <p:nvSpPr>
            <p:cNvPr id="2551" name="Google Shape;2551;p50"/>
            <p:cNvSpPr/>
            <p:nvPr/>
          </p:nvSpPr>
          <p:spPr>
            <a:xfrm>
              <a:off x="2707723" y="-942975"/>
              <a:ext cx="12178" cy="73849"/>
            </a:xfrm>
            <a:custGeom>
              <a:avLst/>
              <a:gdLst/>
              <a:ahLst/>
              <a:cxnLst/>
              <a:rect l="l" t="t" r="r" b="b"/>
              <a:pathLst>
                <a:path w="263" h="1595" extrusionOk="0">
                  <a:moveTo>
                    <a:pt x="1" y="0"/>
                  </a:moveTo>
                  <a:lnTo>
                    <a:pt x="1" y="1594"/>
                  </a:lnTo>
                  <a:lnTo>
                    <a:pt x="263" y="1594"/>
                  </a:lnTo>
                  <a:lnTo>
                    <a:pt x="263" y="0"/>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50"/>
            <p:cNvSpPr/>
            <p:nvPr/>
          </p:nvSpPr>
          <p:spPr>
            <a:xfrm>
              <a:off x="2707723" y="-790372"/>
              <a:ext cx="12178" cy="73848"/>
            </a:xfrm>
            <a:custGeom>
              <a:avLst/>
              <a:gdLst/>
              <a:ahLst/>
              <a:cxnLst/>
              <a:rect l="l" t="t" r="r" b="b"/>
              <a:pathLst>
                <a:path w="263" h="1595" extrusionOk="0">
                  <a:moveTo>
                    <a:pt x="1" y="1"/>
                  </a:moveTo>
                  <a:lnTo>
                    <a:pt x="1" y="1594"/>
                  </a:lnTo>
                  <a:lnTo>
                    <a:pt x="263" y="1594"/>
                  </a:lnTo>
                  <a:lnTo>
                    <a:pt x="263"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50"/>
            <p:cNvSpPr/>
            <p:nvPr/>
          </p:nvSpPr>
          <p:spPr>
            <a:xfrm>
              <a:off x="2753239" y="-836856"/>
              <a:ext cx="72788" cy="13195"/>
            </a:xfrm>
            <a:custGeom>
              <a:avLst/>
              <a:gdLst/>
              <a:ahLst/>
              <a:cxnLst/>
              <a:rect l="l" t="t" r="r" b="b"/>
              <a:pathLst>
                <a:path w="1572" h="285" extrusionOk="0">
                  <a:moveTo>
                    <a:pt x="0" y="1"/>
                  </a:moveTo>
                  <a:lnTo>
                    <a:pt x="0" y="284"/>
                  </a:lnTo>
                  <a:lnTo>
                    <a:pt x="1572" y="284"/>
                  </a:lnTo>
                  <a:lnTo>
                    <a:pt x="1572"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50"/>
            <p:cNvSpPr/>
            <p:nvPr/>
          </p:nvSpPr>
          <p:spPr>
            <a:xfrm>
              <a:off x="2600577" y="-836856"/>
              <a:ext cx="72834" cy="13195"/>
            </a:xfrm>
            <a:custGeom>
              <a:avLst/>
              <a:gdLst/>
              <a:ahLst/>
              <a:cxnLst/>
              <a:rect l="l" t="t" r="r" b="b"/>
              <a:pathLst>
                <a:path w="1573" h="285" extrusionOk="0">
                  <a:moveTo>
                    <a:pt x="1" y="1"/>
                  </a:moveTo>
                  <a:lnTo>
                    <a:pt x="1" y="284"/>
                  </a:lnTo>
                  <a:lnTo>
                    <a:pt x="1573" y="284"/>
                  </a:lnTo>
                  <a:lnTo>
                    <a:pt x="1573"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55" name="Google Shape;2555;p50"/>
          <p:cNvSpPr/>
          <p:nvPr/>
        </p:nvSpPr>
        <p:spPr>
          <a:xfrm rot="1019727">
            <a:off x="8250993" y="3760750"/>
            <a:ext cx="716930" cy="740740"/>
          </a:xfrm>
          <a:custGeom>
            <a:avLst/>
            <a:gdLst/>
            <a:ahLst/>
            <a:cxnLst/>
            <a:rect l="l" t="t" r="r" b="b"/>
            <a:pathLst>
              <a:path w="45930" h="43598" extrusionOk="0">
                <a:moveTo>
                  <a:pt x="27755" y="0"/>
                </a:moveTo>
                <a:lnTo>
                  <a:pt x="25171" y="206"/>
                </a:lnTo>
                <a:lnTo>
                  <a:pt x="22611" y="663"/>
                </a:lnTo>
                <a:lnTo>
                  <a:pt x="20073" y="1372"/>
                </a:lnTo>
                <a:lnTo>
                  <a:pt x="17581" y="2287"/>
                </a:lnTo>
                <a:lnTo>
                  <a:pt x="15204" y="3407"/>
                </a:lnTo>
                <a:lnTo>
                  <a:pt x="12940" y="4687"/>
                </a:lnTo>
                <a:lnTo>
                  <a:pt x="10837" y="6150"/>
                </a:lnTo>
                <a:lnTo>
                  <a:pt x="8940" y="7728"/>
                </a:lnTo>
                <a:lnTo>
                  <a:pt x="8071" y="8574"/>
                </a:lnTo>
                <a:lnTo>
                  <a:pt x="7408" y="9259"/>
                </a:lnTo>
                <a:lnTo>
                  <a:pt x="6173" y="10700"/>
                </a:lnTo>
                <a:lnTo>
                  <a:pt x="5602" y="11431"/>
                </a:lnTo>
                <a:lnTo>
                  <a:pt x="4710" y="12689"/>
                </a:lnTo>
                <a:lnTo>
                  <a:pt x="3110" y="15524"/>
                </a:lnTo>
                <a:lnTo>
                  <a:pt x="1761" y="18656"/>
                </a:lnTo>
                <a:lnTo>
                  <a:pt x="732" y="22016"/>
                </a:lnTo>
                <a:lnTo>
                  <a:pt x="389" y="23731"/>
                </a:lnTo>
                <a:lnTo>
                  <a:pt x="206" y="24897"/>
                </a:lnTo>
                <a:lnTo>
                  <a:pt x="1" y="27252"/>
                </a:lnTo>
                <a:lnTo>
                  <a:pt x="23" y="29584"/>
                </a:lnTo>
                <a:lnTo>
                  <a:pt x="321" y="31847"/>
                </a:lnTo>
                <a:lnTo>
                  <a:pt x="869" y="34019"/>
                </a:lnTo>
                <a:lnTo>
                  <a:pt x="1738" y="36076"/>
                </a:lnTo>
                <a:lnTo>
                  <a:pt x="2927" y="37974"/>
                </a:lnTo>
                <a:lnTo>
                  <a:pt x="4436" y="39666"/>
                </a:lnTo>
                <a:lnTo>
                  <a:pt x="5350" y="40420"/>
                </a:lnTo>
                <a:lnTo>
                  <a:pt x="5853" y="40786"/>
                </a:lnTo>
                <a:lnTo>
                  <a:pt x="6905" y="41449"/>
                </a:lnTo>
                <a:lnTo>
                  <a:pt x="8551" y="42272"/>
                </a:lnTo>
                <a:lnTo>
                  <a:pt x="10860" y="43049"/>
                </a:lnTo>
                <a:lnTo>
                  <a:pt x="13283" y="43461"/>
                </a:lnTo>
                <a:lnTo>
                  <a:pt x="15775" y="43598"/>
                </a:lnTo>
                <a:lnTo>
                  <a:pt x="18290" y="43484"/>
                </a:lnTo>
                <a:lnTo>
                  <a:pt x="20759" y="43163"/>
                </a:lnTo>
                <a:lnTo>
                  <a:pt x="23160" y="42683"/>
                </a:lnTo>
                <a:lnTo>
                  <a:pt x="24326" y="42386"/>
                </a:lnTo>
                <a:lnTo>
                  <a:pt x="25537" y="42066"/>
                </a:lnTo>
                <a:lnTo>
                  <a:pt x="27915" y="41266"/>
                </a:lnTo>
                <a:lnTo>
                  <a:pt x="29081" y="40832"/>
                </a:lnTo>
                <a:lnTo>
                  <a:pt x="30224" y="40329"/>
                </a:lnTo>
                <a:lnTo>
                  <a:pt x="32464" y="39208"/>
                </a:lnTo>
                <a:lnTo>
                  <a:pt x="34613" y="37905"/>
                </a:lnTo>
                <a:lnTo>
                  <a:pt x="36625" y="36419"/>
                </a:lnTo>
                <a:lnTo>
                  <a:pt x="38500" y="34773"/>
                </a:lnTo>
                <a:lnTo>
                  <a:pt x="40215" y="32967"/>
                </a:lnTo>
                <a:lnTo>
                  <a:pt x="41746" y="31001"/>
                </a:lnTo>
                <a:lnTo>
                  <a:pt x="43072" y="28898"/>
                </a:lnTo>
                <a:lnTo>
                  <a:pt x="43644" y="27778"/>
                </a:lnTo>
                <a:lnTo>
                  <a:pt x="44192" y="26657"/>
                </a:lnTo>
                <a:lnTo>
                  <a:pt x="45015" y="24303"/>
                </a:lnTo>
                <a:lnTo>
                  <a:pt x="45610" y="21856"/>
                </a:lnTo>
                <a:lnTo>
                  <a:pt x="45907" y="19364"/>
                </a:lnTo>
                <a:lnTo>
                  <a:pt x="45930" y="16872"/>
                </a:lnTo>
                <a:lnTo>
                  <a:pt x="45656" y="14381"/>
                </a:lnTo>
                <a:lnTo>
                  <a:pt x="45061" y="11980"/>
                </a:lnTo>
                <a:lnTo>
                  <a:pt x="44192" y="9648"/>
                </a:lnTo>
                <a:lnTo>
                  <a:pt x="43621" y="8528"/>
                </a:lnTo>
                <a:lnTo>
                  <a:pt x="43278" y="7911"/>
                </a:lnTo>
                <a:lnTo>
                  <a:pt x="42501" y="6745"/>
                </a:lnTo>
                <a:lnTo>
                  <a:pt x="41701" y="5693"/>
                </a:lnTo>
                <a:lnTo>
                  <a:pt x="40809" y="4733"/>
                </a:lnTo>
                <a:lnTo>
                  <a:pt x="39391" y="3453"/>
                </a:lnTo>
                <a:lnTo>
                  <a:pt x="37334" y="2104"/>
                </a:lnTo>
                <a:lnTo>
                  <a:pt x="35093" y="1098"/>
                </a:lnTo>
                <a:lnTo>
                  <a:pt x="32739" y="412"/>
                </a:lnTo>
                <a:lnTo>
                  <a:pt x="30270" y="46"/>
                </a:lnTo>
                <a:lnTo>
                  <a:pt x="277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56" name="Google Shape;2556;p50"/>
          <p:cNvGrpSpPr/>
          <p:nvPr/>
        </p:nvGrpSpPr>
        <p:grpSpPr>
          <a:xfrm>
            <a:off x="6273159" y="1551866"/>
            <a:ext cx="2639972" cy="2168699"/>
            <a:chOff x="4705525" y="1038800"/>
            <a:chExt cx="3770850" cy="2805925"/>
          </a:xfrm>
        </p:grpSpPr>
        <p:sp>
          <p:nvSpPr>
            <p:cNvPr id="2557" name="Google Shape;2557;p50"/>
            <p:cNvSpPr/>
            <p:nvPr/>
          </p:nvSpPr>
          <p:spPr>
            <a:xfrm>
              <a:off x="4705525" y="1038800"/>
              <a:ext cx="3770850" cy="2805925"/>
            </a:xfrm>
            <a:custGeom>
              <a:avLst/>
              <a:gdLst/>
              <a:ahLst/>
              <a:cxnLst/>
              <a:rect l="l" t="t" r="r" b="b"/>
              <a:pathLst>
                <a:path w="150834" h="112237" extrusionOk="0">
                  <a:moveTo>
                    <a:pt x="100333" y="1"/>
                  </a:moveTo>
                  <a:lnTo>
                    <a:pt x="95403" y="34"/>
                  </a:lnTo>
                  <a:lnTo>
                    <a:pt x="90474" y="235"/>
                  </a:lnTo>
                  <a:lnTo>
                    <a:pt x="83096" y="906"/>
                  </a:lnTo>
                  <a:lnTo>
                    <a:pt x="73372" y="2180"/>
                  </a:lnTo>
                  <a:lnTo>
                    <a:pt x="68677" y="2918"/>
                  </a:lnTo>
                  <a:lnTo>
                    <a:pt x="62440" y="3890"/>
                  </a:lnTo>
                  <a:lnTo>
                    <a:pt x="53218" y="5534"/>
                  </a:lnTo>
                  <a:lnTo>
                    <a:pt x="47149" y="6808"/>
                  </a:lnTo>
                  <a:lnTo>
                    <a:pt x="41146" y="8350"/>
                  </a:lnTo>
                  <a:lnTo>
                    <a:pt x="35278" y="10228"/>
                  </a:lnTo>
                  <a:lnTo>
                    <a:pt x="29477" y="12509"/>
                  </a:lnTo>
                  <a:lnTo>
                    <a:pt x="23809" y="15258"/>
                  </a:lnTo>
                  <a:lnTo>
                    <a:pt x="20993" y="16868"/>
                  </a:lnTo>
                  <a:lnTo>
                    <a:pt x="19215" y="17974"/>
                  </a:lnTo>
                  <a:lnTo>
                    <a:pt x="15896" y="20456"/>
                  </a:lnTo>
                  <a:lnTo>
                    <a:pt x="12811" y="23273"/>
                  </a:lnTo>
                  <a:lnTo>
                    <a:pt x="9994" y="26358"/>
                  </a:lnTo>
                  <a:lnTo>
                    <a:pt x="8753" y="28034"/>
                  </a:lnTo>
                  <a:lnTo>
                    <a:pt x="7512" y="29711"/>
                  </a:lnTo>
                  <a:lnTo>
                    <a:pt x="5299" y="33400"/>
                  </a:lnTo>
                  <a:lnTo>
                    <a:pt x="3388" y="37390"/>
                  </a:lnTo>
                  <a:lnTo>
                    <a:pt x="1812" y="41548"/>
                  </a:lnTo>
                  <a:lnTo>
                    <a:pt x="705" y="45841"/>
                  </a:lnTo>
                  <a:lnTo>
                    <a:pt x="101" y="50234"/>
                  </a:lnTo>
                  <a:lnTo>
                    <a:pt x="1" y="54559"/>
                  </a:lnTo>
                  <a:lnTo>
                    <a:pt x="370" y="57779"/>
                  </a:lnTo>
                  <a:lnTo>
                    <a:pt x="806" y="59858"/>
                  </a:lnTo>
                  <a:lnTo>
                    <a:pt x="1107" y="60897"/>
                  </a:lnTo>
                  <a:lnTo>
                    <a:pt x="1644" y="62607"/>
                  </a:lnTo>
                  <a:lnTo>
                    <a:pt x="3086" y="65726"/>
                  </a:lnTo>
                  <a:lnTo>
                    <a:pt x="4863" y="68476"/>
                  </a:lnTo>
                  <a:lnTo>
                    <a:pt x="7009" y="70890"/>
                  </a:lnTo>
                  <a:lnTo>
                    <a:pt x="9424" y="72969"/>
                  </a:lnTo>
                  <a:lnTo>
                    <a:pt x="12073" y="74780"/>
                  </a:lnTo>
                  <a:lnTo>
                    <a:pt x="14957" y="76356"/>
                  </a:lnTo>
                  <a:lnTo>
                    <a:pt x="18008" y="77664"/>
                  </a:lnTo>
                  <a:lnTo>
                    <a:pt x="21227" y="78770"/>
                  </a:lnTo>
                  <a:lnTo>
                    <a:pt x="24514" y="79709"/>
                  </a:lnTo>
                  <a:lnTo>
                    <a:pt x="29577" y="80816"/>
                  </a:lnTo>
                  <a:lnTo>
                    <a:pt x="39738" y="82392"/>
                  </a:lnTo>
                  <a:lnTo>
                    <a:pt x="45975" y="83163"/>
                  </a:lnTo>
                  <a:lnTo>
                    <a:pt x="48054" y="83499"/>
                  </a:lnTo>
                  <a:lnTo>
                    <a:pt x="52179" y="84672"/>
                  </a:lnTo>
                  <a:lnTo>
                    <a:pt x="56270" y="86315"/>
                  </a:lnTo>
                  <a:lnTo>
                    <a:pt x="60327" y="88361"/>
                  </a:lnTo>
                  <a:lnTo>
                    <a:pt x="66263" y="91815"/>
                  </a:lnTo>
                  <a:lnTo>
                    <a:pt x="73841" y="96577"/>
                  </a:lnTo>
                  <a:lnTo>
                    <a:pt x="77429" y="98723"/>
                  </a:lnTo>
                  <a:lnTo>
                    <a:pt x="79844" y="100098"/>
                  </a:lnTo>
                  <a:lnTo>
                    <a:pt x="85209" y="103049"/>
                  </a:lnTo>
                  <a:lnTo>
                    <a:pt x="91044" y="105966"/>
                  </a:lnTo>
                  <a:lnTo>
                    <a:pt x="97214" y="108615"/>
                  </a:lnTo>
                  <a:lnTo>
                    <a:pt x="101942" y="110258"/>
                  </a:lnTo>
                  <a:lnTo>
                    <a:pt x="105128" y="111097"/>
                  </a:lnTo>
                  <a:lnTo>
                    <a:pt x="108280" y="111767"/>
                  </a:lnTo>
                  <a:lnTo>
                    <a:pt x="111432" y="112136"/>
                  </a:lnTo>
                  <a:lnTo>
                    <a:pt x="114551" y="112237"/>
                  </a:lnTo>
                  <a:lnTo>
                    <a:pt x="117569" y="112036"/>
                  </a:lnTo>
                  <a:lnTo>
                    <a:pt x="120520" y="111465"/>
                  </a:lnTo>
                  <a:lnTo>
                    <a:pt x="123370" y="110493"/>
                  </a:lnTo>
                  <a:lnTo>
                    <a:pt x="124745" y="109856"/>
                  </a:lnTo>
                  <a:lnTo>
                    <a:pt x="125851" y="109252"/>
                  </a:lnTo>
                  <a:lnTo>
                    <a:pt x="127964" y="107944"/>
                  </a:lnTo>
                  <a:lnTo>
                    <a:pt x="129976" y="106402"/>
                  </a:lnTo>
                  <a:lnTo>
                    <a:pt x="131854" y="104725"/>
                  </a:lnTo>
                  <a:lnTo>
                    <a:pt x="133631" y="102914"/>
                  </a:lnTo>
                  <a:lnTo>
                    <a:pt x="135274" y="100970"/>
                  </a:lnTo>
                  <a:lnTo>
                    <a:pt x="137555" y="97851"/>
                  </a:lnTo>
                  <a:lnTo>
                    <a:pt x="140237" y="93357"/>
                  </a:lnTo>
                  <a:lnTo>
                    <a:pt x="142551" y="88663"/>
                  </a:lnTo>
                  <a:lnTo>
                    <a:pt x="144530" y="83868"/>
                  </a:lnTo>
                  <a:lnTo>
                    <a:pt x="146206" y="79106"/>
                  </a:lnTo>
                  <a:lnTo>
                    <a:pt x="146910" y="76826"/>
                  </a:lnTo>
                  <a:lnTo>
                    <a:pt x="147950" y="73204"/>
                  </a:lnTo>
                  <a:lnTo>
                    <a:pt x="149224" y="67604"/>
                  </a:lnTo>
                  <a:lnTo>
                    <a:pt x="149861" y="63781"/>
                  </a:lnTo>
                  <a:lnTo>
                    <a:pt x="150364" y="59958"/>
                  </a:lnTo>
                  <a:lnTo>
                    <a:pt x="150700" y="56102"/>
                  </a:lnTo>
                  <a:lnTo>
                    <a:pt x="150834" y="52212"/>
                  </a:lnTo>
                  <a:lnTo>
                    <a:pt x="150800" y="48356"/>
                  </a:lnTo>
                  <a:lnTo>
                    <a:pt x="150532" y="44499"/>
                  </a:lnTo>
                  <a:lnTo>
                    <a:pt x="150029" y="40710"/>
                  </a:lnTo>
                  <a:lnTo>
                    <a:pt x="149325" y="36954"/>
                  </a:lnTo>
                  <a:lnTo>
                    <a:pt x="148352" y="33266"/>
                  </a:lnTo>
                  <a:lnTo>
                    <a:pt x="147112" y="29644"/>
                  </a:lnTo>
                  <a:lnTo>
                    <a:pt x="145636" y="26157"/>
                  </a:lnTo>
                  <a:lnTo>
                    <a:pt x="143859" y="22736"/>
                  </a:lnTo>
                  <a:lnTo>
                    <a:pt x="141813" y="19483"/>
                  </a:lnTo>
                  <a:lnTo>
                    <a:pt x="140673" y="17907"/>
                  </a:lnTo>
                  <a:lnTo>
                    <a:pt x="139030" y="15828"/>
                  </a:lnTo>
                  <a:lnTo>
                    <a:pt x="135543" y="12207"/>
                  </a:lnTo>
                  <a:lnTo>
                    <a:pt x="131787" y="9122"/>
                  </a:lnTo>
                  <a:lnTo>
                    <a:pt x="127763" y="6540"/>
                  </a:lnTo>
                  <a:lnTo>
                    <a:pt x="123571" y="4461"/>
                  </a:lnTo>
                  <a:lnTo>
                    <a:pt x="119178" y="2851"/>
                  </a:lnTo>
                  <a:lnTo>
                    <a:pt x="114651" y="1610"/>
                  </a:lnTo>
                  <a:lnTo>
                    <a:pt x="109957" y="772"/>
                  </a:lnTo>
                  <a:lnTo>
                    <a:pt x="105195" y="235"/>
                  </a:lnTo>
                  <a:lnTo>
                    <a:pt x="100333" y="1"/>
                  </a:lnTo>
                  <a:close/>
                </a:path>
              </a:pathLst>
            </a:custGeom>
            <a:solidFill>
              <a:srgbClr val="6ED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50"/>
            <p:cNvSpPr/>
            <p:nvPr/>
          </p:nvSpPr>
          <p:spPr>
            <a:xfrm>
              <a:off x="4705525" y="1038800"/>
              <a:ext cx="3770850" cy="2805925"/>
            </a:xfrm>
            <a:custGeom>
              <a:avLst/>
              <a:gdLst/>
              <a:ahLst/>
              <a:cxnLst/>
              <a:rect l="l" t="t" r="r" b="b"/>
              <a:pathLst>
                <a:path w="150834" h="112237" extrusionOk="0">
                  <a:moveTo>
                    <a:pt x="100333" y="1"/>
                  </a:moveTo>
                  <a:lnTo>
                    <a:pt x="95403" y="34"/>
                  </a:lnTo>
                  <a:lnTo>
                    <a:pt x="90474" y="235"/>
                  </a:lnTo>
                  <a:lnTo>
                    <a:pt x="83096" y="906"/>
                  </a:lnTo>
                  <a:lnTo>
                    <a:pt x="73372" y="2180"/>
                  </a:lnTo>
                  <a:lnTo>
                    <a:pt x="68677" y="2918"/>
                  </a:lnTo>
                  <a:lnTo>
                    <a:pt x="62440" y="3890"/>
                  </a:lnTo>
                  <a:lnTo>
                    <a:pt x="53218" y="5534"/>
                  </a:lnTo>
                  <a:lnTo>
                    <a:pt x="47149" y="6808"/>
                  </a:lnTo>
                  <a:lnTo>
                    <a:pt x="41146" y="8350"/>
                  </a:lnTo>
                  <a:lnTo>
                    <a:pt x="35278" y="10228"/>
                  </a:lnTo>
                  <a:lnTo>
                    <a:pt x="29477" y="12509"/>
                  </a:lnTo>
                  <a:lnTo>
                    <a:pt x="23809" y="15258"/>
                  </a:lnTo>
                  <a:lnTo>
                    <a:pt x="20993" y="16868"/>
                  </a:lnTo>
                  <a:lnTo>
                    <a:pt x="19215" y="17974"/>
                  </a:lnTo>
                  <a:lnTo>
                    <a:pt x="15896" y="20456"/>
                  </a:lnTo>
                  <a:lnTo>
                    <a:pt x="12811" y="23273"/>
                  </a:lnTo>
                  <a:lnTo>
                    <a:pt x="9994" y="26358"/>
                  </a:lnTo>
                  <a:lnTo>
                    <a:pt x="8753" y="28034"/>
                  </a:lnTo>
                  <a:lnTo>
                    <a:pt x="7512" y="29711"/>
                  </a:lnTo>
                  <a:lnTo>
                    <a:pt x="5299" y="33400"/>
                  </a:lnTo>
                  <a:lnTo>
                    <a:pt x="3388" y="37390"/>
                  </a:lnTo>
                  <a:lnTo>
                    <a:pt x="1812" y="41548"/>
                  </a:lnTo>
                  <a:lnTo>
                    <a:pt x="705" y="45841"/>
                  </a:lnTo>
                  <a:lnTo>
                    <a:pt x="101" y="50234"/>
                  </a:lnTo>
                  <a:lnTo>
                    <a:pt x="1" y="54559"/>
                  </a:lnTo>
                  <a:lnTo>
                    <a:pt x="370" y="57779"/>
                  </a:lnTo>
                  <a:lnTo>
                    <a:pt x="806" y="59858"/>
                  </a:lnTo>
                  <a:lnTo>
                    <a:pt x="1107" y="60897"/>
                  </a:lnTo>
                  <a:lnTo>
                    <a:pt x="1644" y="62607"/>
                  </a:lnTo>
                  <a:lnTo>
                    <a:pt x="3086" y="65726"/>
                  </a:lnTo>
                  <a:lnTo>
                    <a:pt x="4863" y="68476"/>
                  </a:lnTo>
                  <a:lnTo>
                    <a:pt x="7009" y="70890"/>
                  </a:lnTo>
                  <a:lnTo>
                    <a:pt x="9424" y="72969"/>
                  </a:lnTo>
                  <a:lnTo>
                    <a:pt x="12073" y="74780"/>
                  </a:lnTo>
                  <a:lnTo>
                    <a:pt x="14957" y="76356"/>
                  </a:lnTo>
                  <a:lnTo>
                    <a:pt x="18008" y="77664"/>
                  </a:lnTo>
                  <a:lnTo>
                    <a:pt x="21227" y="78770"/>
                  </a:lnTo>
                  <a:lnTo>
                    <a:pt x="24514" y="79709"/>
                  </a:lnTo>
                  <a:lnTo>
                    <a:pt x="29577" y="80816"/>
                  </a:lnTo>
                  <a:lnTo>
                    <a:pt x="39738" y="82392"/>
                  </a:lnTo>
                  <a:lnTo>
                    <a:pt x="45975" y="83163"/>
                  </a:lnTo>
                  <a:lnTo>
                    <a:pt x="48054" y="83499"/>
                  </a:lnTo>
                  <a:lnTo>
                    <a:pt x="52179" y="84672"/>
                  </a:lnTo>
                  <a:lnTo>
                    <a:pt x="56270" y="86315"/>
                  </a:lnTo>
                  <a:lnTo>
                    <a:pt x="60327" y="88361"/>
                  </a:lnTo>
                  <a:lnTo>
                    <a:pt x="66263" y="91815"/>
                  </a:lnTo>
                  <a:lnTo>
                    <a:pt x="73841" y="96577"/>
                  </a:lnTo>
                  <a:lnTo>
                    <a:pt x="77429" y="98723"/>
                  </a:lnTo>
                  <a:lnTo>
                    <a:pt x="79844" y="100098"/>
                  </a:lnTo>
                  <a:lnTo>
                    <a:pt x="85209" y="103049"/>
                  </a:lnTo>
                  <a:lnTo>
                    <a:pt x="91044" y="105966"/>
                  </a:lnTo>
                  <a:lnTo>
                    <a:pt x="97214" y="108615"/>
                  </a:lnTo>
                  <a:lnTo>
                    <a:pt x="101942" y="110258"/>
                  </a:lnTo>
                  <a:lnTo>
                    <a:pt x="105128" y="111097"/>
                  </a:lnTo>
                  <a:lnTo>
                    <a:pt x="108280" y="111767"/>
                  </a:lnTo>
                  <a:lnTo>
                    <a:pt x="111432" y="112136"/>
                  </a:lnTo>
                  <a:lnTo>
                    <a:pt x="114551" y="112237"/>
                  </a:lnTo>
                  <a:lnTo>
                    <a:pt x="117569" y="112036"/>
                  </a:lnTo>
                  <a:lnTo>
                    <a:pt x="120520" y="111465"/>
                  </a:lnTo>
                  <a:lnTo>
                    <a:pt x="123370" y="110493"/>
                  </a:lnTo>
                  <a:lnTo>
                    <a:pt x="124745" y="109856"/>
                  </a:lnTo>
                  <a:lnTo>
                    <a:pt x="125851" y="109252"/>
                  </a:lnTo>
                  <a:lnTo>
                    <a:pt x="127964" y="107944"/>
                  </a:lnTo>
                  <a:lnTo>
                    <a:pt x="129976" y="106402"/>
                  </a:lnTo>
                  <a:lnTo>
                    <a:pt x="131854" y="104725"/>
                  </a:lnTo>
                  <a:lnTo>
                    <a:pt x="133631" y="102914"/>
                  </a:lnTo>
                  <a:lnTo>
                    <a:pt x="135274" y="100970"/>
                  </a:lnTo>
                  <a:lnTo>
                    <a:pt x="137555" y="97851"/>
                  </a:lnTo>
                  <a:lnTo>
                    <a:pt x="140237" y="93357"/>
                  </a:lnTo>
                  <a:lnTo>
                    <a:pt x="142551" y="88663"/>
                  </a:lnTo>
                  <a:lnTo>
                    <a:pt x="144530" y="83868"/>
                  </a:lnTo>
                  <a:lnTo>
                    <a:pt x="146206" y="79106"/>
                  </a:lnTo>
                  <a:lnTo>
                    <a:pt x="146910" y="76826"/>
                  </a:lnTo>
                  <a:lnTo>
                    <a:pt x="147950" y="73204"/>
                  </a:lnTo>
                  <a:lnTo>
                    <a:pt x="149224" y="67604"/>
                  </a:lnTo>
                  <a:lnTo>
                    <a:pt x="149861" y="63781"/>
                  </a:lnTo>
                  <a:lnTo>
                    <a:pt x="150364" y="59958"/>
                  </a:lnTo>
                  <a:lnTo>
                    <a:pt x="150700" y="56102"/>
                  </a:lnTo>
                  <a:lnTo>
                    <a:pt x="150834" y="52212"/>
                  </a:lnTo>
                  <a:lnTo>
                    <a:pt x="150800" y="48356"/>
                  </a:lnTo>
                  <a:lnTo>
                    <a:pt x="150532" y="44499"/>
                  </a:lnTo>
                  <a:lnTo>
                    <a:pt x="150029" y="40710"/>
                  </a:lnTo>
                  <a:lnTo>
                    <a:pt x="149325" y="36954"/>
                  </a:lnTo>
                  <a:lnTo>
                    <a:pt x="148352" y="33266"/>
                  </a:lnTo>
                  <a:lnTo>
                    <a:pt x="147112" y="29644"/>
                  </a:lnTo>
                  <a:lnTo>
                    <a:pt x="145636" y="26157"/>
                  </a:lnTo>
                  <a:lnTo>
                    <a:pt x="143859" y="22736"/>
                  </a:lnTo>
                  <a:lnTo>
                    <a:pt x="141813" y="19483"/>
                  </a:lnTo>
                  <a:lnTo>
                    <a:pt x="140673" y="17907"/>
                  </a:lnTo>
                  <a:lnTo>
                    <a:pt x="139030" y="15828"/>
                  </a:lnTo>
                  <a:lnTo>
                    <a:pt x="135543" y="12207"/>
                  </a:lnTo>
                  <a:lnTo>
                    <a:pt x="131787" y="9122"/>
                  </a:lnTo>
                  <a:lnTo>
                    <a:pt x="127763" y="6540"/>
                  </a:lnTo>
                  <a:lnTo>
                    <a:pt x="123571" y="4461"/>
                  </a:lnTo>
                  <a:lnTo>
                    <a:pt x="119178" y="2851"/>
                  </a:lnTo>
                  <a:lnTo>
                    <a:pt x="114651" y="1610"/>
                  </a:lnTo>
                  <a:lnTo>
                    <a:pt x="109957" y="772"/>
                  </a:lnTo>
                  <a:lnTo>
                    <a:pt x="105195" y="235"/>
                  </a:lnTo>
                  <a:lnTo>
                    <a:pt x="1003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50"/>
            <p:cNvSpPr/>
            <p:nvPr/>
          </p:nvSpPr>
          <p:spPr>
            <a:xfrm>
              <a:off x="4921825" y="1061425"/>
              <a:ext cx="1898000" cy="2407725"/>
            </a:xfrm>
            <a:custGeom>
              <a:avLst/>
              <a:gdLst/>
              <a:ahLst/>
              <a:cxnLst/>
              <a:rect l="l" t="t" r="r" b="b"/>
              <a:pathLst>
                <a:path w="75920" h="96309" extrusionOk="0">
                  <a:moveTo>
                    <a:pt x="0" y="1"/>
                  </a:moveTo>
                  <a:lnTo>
                    <a:pt x="0" y="96309"/>
                  </a:lnTo>
                  <a:lnTo>
                    <a:pt x="75920" y="96309"/>
                  </a:lnTo>
                  <a:lnTo>
                    <a:pt x="75920" y="1"/>
                  </a:lnTo>
                  <a:close/>
                </a:path>
              </a:pathLst>
            </a:custGeom>
            <a:solidFill>
              <a:schemeClr val="lt2"/>
            </a:solidFill>
            <a:ln w="75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50"/>
            <p:cNvSpPr/>
            <p:nvPr/>
          </p:nvSpPr>
          <p:spPr>
            <a:xfrm>
              <a:off x="4921825" y="1061425"/>
              <a:ext cx="1898000" cy="143400"/>
            </a:xfrm>
            <a:custGeom>
              <a:avLst/>
              <a:gdLst/>
              <a:ahLst/>
              <a:cxnLst/>
              <a:rect l="l" t="t" r="r" b="b"/>
              <a:pathLst>
                <a:path w="75920" h="5736" extrusionOk="0">
                  <a:moveTo>
                    <a:pt x="0" y="1"/>
                  </a:moveTo>
                  <a:lnTo>
                    <a:pt x="0" y="5735"/>
                  </a:lnTo>
                  <a:lnTo>
                    <a:pt x="75920" y="5735"/>
                  </a:lnTo>
                  <a:lnTo>
                    <a:pt x="75920" y="1"/>
                  </a:lnTo>
                  <a:close/>
                </a:path>
              </a:pathLst>
            </a:custGeom>
            <a:solidFill>
              <a:schemeClr val="dk2"/>
            </a:solidFill>
            <a:ln w="75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50"/>
            <p:cNvSpPr/>
            <p:nvPr/>
          </p:nvSpPr>
          <p:spPr>
            <a:xfrm>
              <a:off x="4976325" y="2740625"/>
              <a:ext cx="320250" cy="680750"/>
            </a:xfrm>
            <a:custGeom>
              <a:avLst/>
              <a:gdLst/>
              <a:ahLst/>
              <a:cxnLst/>
              <a:rect l="l" t="t" r="r" b="b"/>
              <a:pathLst>
                <a:path w="12810" h="27230" extrusionOk="0">
                  <a:moveTo>
                    <a:pt x="0" y="0"/>
                  </a:moveTo>
                  <a:lnTo>
                    <a:pt x="0" y="27229"/>
                  </a:lnTo>
                  <a:lnTo>
                    <a:pt x="12810" y="27229"/>
                  </a:lnTo>
                  <a:lnTo>
                    <a:pt x="12810" y="0"/>
                  </a:lnTo>
                  <a:close/>
                </a:path>
              </a:pathLst>
            </a:custGeom>
            <a:solidFill>
              <a:srgbClr val="6ED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50"/>
            <p:cNvSpPr/>
            <p:nvPr/>
          </p:nvSpPr>
          <p:spPr>
            <a:xfrm>
              <a:off x="4976325" y="2740625"/>
              <a:ext cx="320250" cy="680750"/>
            </a:xfrm>
            <a:custGeom>
              <a:avLst/>
              <a:gdLst/>
              <a:ahLst/>
              <a:cxnLst/>
              <a:rect l="l" t="t" r="r" b="b"/>
              <a:pathLst>
                <a:path w="12810" h="27230" extrusionOk="0">
                  <a:moveTo>
                    <a:pt x="0" y="0"/>
                  </a:moveTo>
                  <a:lnTo>
                    <a:pt x="0" y="27229"/>
                  </a:lnTo>
                  <a:lnTo>
                    <a:pt x="12810" y="27229"/>
                  </a:lnTo>
                  <a:lnTo>
                    <a:pt x="1281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50"/>
            <p:cNvSpPr/>
            <p:nvPr/>
          </p:nvSpPr>
          <p:spPr>
            <a:xfrm>
              <a:off x="5325900" y="2740625"/>
              <a:ext cx="321100" cy="680750"/>
            </a:xfrm>
            <a:custGeom>
              <a:avLst/>
              <a:gdLst/>
              <a:ahLst/>
              <a:cxnLst/>
              <a:rect l="l" t="t" r="r" b="b"/>
              <a:pathLst>
                <a:path w="12844" h="27230" extrusionOk="0">
                  <a:moveTo>
                    <a:pt x="0" y="0"/>
                  </a:moveTo>
                  <a:lnTo>
                    <a:pt x="0" y="27229"/>
                  </a:lnTo>
                  <a:lnTo>
                    <a:pt x="12844" y="27229"/>
                  </a:lnTo>
                  <a:lnTo>
                    <a:pt x="12844" y="0"/>
                  </a:lnTo>
                  <a:close/>
                </a:path>
              </a:pathLst>
            </a:custGeom>
            <a:solidFill>
              <a:srgbClr val="6ED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50"/>
            <p:cNvSpPr/>
            <p:nvPr/>
          </p:nvSpPr>
          <p:spPr>
            <a:xfrm>
              <a:off x="5325900" y="2740625"/>
              <a:ext cx="321100" cy="680750"/>
            </a:xfrm>
            <a:custGeom>
              <a:avLst/>
              <a:gdLst/>
              <a:ahLst/>
              <a:cxnLst/>
              <a:rect l="l" t="t" r="r" b="b"/>
              <a:pathLst>
                <a:path w="12844" h="27230" extrusionOk="0">
                  <a:moveTo>
                    <a:pt x="0" y="0"/>
                  </a:moveTo>
                  <a:lnTo>
                    <a:pt x="0" y="27229"/>
                  </a:lnTo>
                  <a:lnTo>
                    <a:pt x="12844" y="27229"/>
                  </a:lnTo>
                  <a:lnTo>
                    <a:pt x="1284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50"/>
            <p:cNvSpPr/>
            <p:nvPr/>
          </p:nvSpPr>
          <p:spPr>
            <a:xfrm>
              <a:off x="5697275" y="2740625"/>
              <a:ext cx="321125" cy="680750"/>
            </a:xfrm>
            <a:custGeom>
              <a:avLst/>
              <a:gdLst/>
              <a:ahLst/>
              <a:cxnLst/>
              <a:rect l="l" t="t" r="r" b="b"/>
              <a:pathLst>
                <a:path w="12845" h="27230" extrusionOk="0">
                  <a:moveTo>
                    <a:pt x="1" y="0"/>
                  </a:moveTo>
                  <a:lnTo>
                    <a:pt x="1" y="27229"/>
                  </a:lnTo>
                  <a:lnTo>
                    <a:pt x="12844" y="27229"/>
                  </a:lnTo>
                  <a:lnTo>
                    <a:pt x="12844" y="0"/>
                  </a:lnTo>
                  <a:close/>
                </a:path>
              </a:pathLst>
            </a:custGeom>
            <a:solidFill>
              <a:srgbClr val="6ED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50"/>
            <p:cNvSpPr/>
            <p:nvPr/>
          </p:nvSpPr>
          <p:spPr>
            <a:xfrm>
              <a:off x="5697275" y="2740625"/>
              <a:ext cx="321125" cy="680750"/>
            </a:xfrm>
            <a:custGeom>
              <a:avLst/>
              <a:gdLst/>
              <a:ahLst/>
              <a:cxnLst/>
              <a:rect l="l" t="t" r="r" b="b"/>
              <a:pathLst>
                <a:path w="12845" h="27230" extrusionOk="0">
                  <a:moveTo>
                    <a:pt x="1" y="0"/>
                  </a:moveTo>
                  <a:lnTo>
                    <a:pt x="1" y="27229"/>
                  </a:lnTo>
                  <a:lnTo>
                    <a:pt x="12844" y="27229"/>
                  </a:lnTo>
                  <a:lnTo>
                    <a:pt x="1284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50"/>
            <p:cNvSpPr/>
            <p:nvPr/>
          </p:nvSpPr>
          <p:spPr>
            <a:xfrm>
              <a:off x="6069500" y="2740625"/>
              <a:ext cx="321100" cy="680750"/>
            </a:xfrm>
            <a:custGeom>
              <a:avLst/>
              <a:gdLst/>
              <a:ahLst/>
              <a:cxnLst/>
              <a:rect l="l" t="t" r="r" b="b"/>
              <a:pathLst>
                <a:path w="12844" h="27230" extrusionOk="0">
                  <a:moveTo>
                    <a:pt x="1" y="0"/>
                  </a:moveTo>
                  <a:lnTo>
                    <a:pt x="1" y="27229"/>
                  </a:lnTo>
                  <a:lnTo>
                    <a:pt x="12844" y="27229"/>
                  </a:lnTo>
                  <a:lnTo>
                    <a:pt x="12844" y="0"/>
                  </a:lnTo>
                  <a:close/>
                </a:path>
              </a:pathLst>
            </a:custGeom>
            <a:solidFill>
              <a:srgbClr val="6ED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50"/>
            <p:cNvSpPr/>
            <p:nvPr/>
          </p:nvSpPr>
          <p:spPr>
            <a:xfrm>
              <a:off x="6069500" y="2740625"/>
              <a:ext cx="321100" cy="680750"/>
            </a:xfrm>
            <a:custGeom>
              <a:avLst/>
              <a:gdLst/>
              <a:ahLst/>
              <a:cxnLst/>
              <a:rect l="l" t="t" r="r" b="b"/>
              <a:pathLst>
                <a:path w="12844" h="27230" extrusionOk="0">
                  <a:moveTo>
                    <a:pt x="1" y="0"/>
                  </a:moveTo>
                  <a:lnTo>
                    <a:pt x="1" y="27229"/>
                  </a:lnTo>
                  <a:lnTo>
                    <a:pt x="12844" y="27229"/>
                  </a:lnTo>
                  <a:lnTo>
                    <a:pt x="1284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50"/>
            <p:cNvSpPr/>
            <p:nvPr/>
          </p:nvSpPr>
          <p:spPr>
            <a:xfrm>
              <a:off x="6450100" y="2740625"/>
              <a:ext cx="321100" cy="680750"/>
            </a:xfrm>
            <a:custGeom>
              <a:avLst/>
              <a:gdLst/>
              <a:ahLst/>
              <a:cxnLst/>
              <a:rect l="l" t="t" r="r" b="b"/>
              <a:pathLst>
                <a:path w="12844" h="27230" extrusionOk="0">
                  <a:moveTo>
                    <a:pt x="1" y="0"/>
                  </a:moveTo>
                  <a:lnTo>
                    <a:pt x="1" y="27229"/>
                  </a:lnTo>
                  <a:lnTo>
                    <a:pt x="12844" y="27229"/>
                  </a:lnTo>
                  <a:lnTo>
                    <a:pt x="12844" y="0"/>
                  </a:lnTo>
                  <a:close/>
                </a:path>
              </a:pathLst>
            </a:custGeom>
            <a:solidFill>
              <a:srgbClr val="FFFFFF"/>
            </a:solidFill>
            <a:ln w="75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50"/>
            <p:cNvSpPr/>
            <p:nvPr/>
          </p:nvSpPr>
          <p:spPr>
            <a:xfrm>
              <a:off x="4976325" y="1117600"/>
              <a:ext cx="1789850" cy="165175"/>
            </a:xfrm>
            <a:custGeom>
              <a:avLst/>
              <a:gdLst/>
              <a:ahLst/>
              <a:cxnLst/>
              <a:rect l="l" t="t" r="r" b="b"/>
              <a:pathLst>
                <a:path w="71594" h="6607" extrusionOk="0">
                  <a:moveTo>
                    <a:pt x="0" y="1"/>
                  </a:moveTo>
                  <a:lnTo>
                    <a:pt x="0" y="6607"/>
                  </a:lnTo>
                  <a:lnTo>
                    <a:pt x="71594" y="6607"/>
                  </a:lnTo>
                  <a:lnTo>
                    <a:pt x="71594" y="1"/>
                  </a:lnTo>
                  <a:close/>
                </a:path>
              </a:pathLst>
            </a:custGeom>
            <a:solidFill>
              <a:srgbClr val="6ED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50"/>
            <p:cNvSpPr/>
            <p:nvPr/>
          </p:nvSpPr>
          <p:spPr>
            <a:xfrm>
              <a:off x="4976325" y="1117600"/>
              <a:ext cx="1789850" cy="165175"/>
            </a:xfrm>
            <a:custGeom>
              <a:avLst/>
              <a:gdLst/>
              <a:ahLst/>
              <a:cxnLst/>
              <a:rect l="l" t="t" r="r" b="b"/>
              <a:pathLst>
                <a:path w="71594" h="6607" extrusionOk="0">
                  <a:moveTo>
                    <a:pt x="0" y="1"/>
                  </a:moveTo>
                  <a:lnTo>
                    <a:pt x="0" y="6607"/>
                  </a:lnTo>
                  <a:lnTo>
                    <a:pt x="71594" y="6607"/>
                  </a:lnTo>
                  <a:lnTo>
                    <a:pt x="7159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50"/>
            <p:cNvSpPr/>
            <p:nvPr/>
          </p:nvSpPr>
          <p:spPr>
            <a:xfrm>
              <a:off x="5008175" y="1149450"/>
              <a:ext cx="1732850" cy="73800"/>
            </a:xfrm>
            <a:custGeom>
              <a:avLst/>
              <a:gdLst/>
              <a:ahLst/>
              <a:cxnLst/>
              <a:rect l="l" t="t" r="r" b="b"/>
              <a:pathLst>
                <a:path w="69314" h="2952" extrusionOk="0">
                  <a:moveTo>
                    <a:pt x="0" y="1"/>
                  </a:moveTo>
                  <a:lnTo>
                    <a:pt x="0" y="2952"/>
                  </a:lnTo>
                  <a:lnTo>
                    <a:pt x="69314" y="2952"/>
                  </a:lnTo>
                  <a:lnTo>
                    <a:pt x="693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50"/>
            <p:cNvSpPr/>
            <p:nvPr/>
          </p:nvSpPr>
          <p:spPr>
            <a:xfrm>
              <a:off x="6544825" y="1149450"/>
              <a:ext cx="196200" cy="73800"/>
            </a:xfrm>
            <a:custGeom>
              <a:avLst/>
              <a:gdLst/>
              <a:ahLst/>
              <a:cxnLst/>
              <a:rect l="l" t="t" r="r" b="b"/>
              <a:pathLst>
                <a:path w="7848" h="2952" extrusionOk="0">
                  <a:moveTo>
                    <a:pt x="1" y="1"/>
                  </a:moveTo>
                  <a:lnTo>
                    <a:pt x="1" y="2952"/>
                  </a:lnTo>
                  <a:lnTo>
                    <a:pt x="7848" y="2952"/>
                  </a:lnTo>
                  <a:lnTo>
                    <a:pt x="7848" y="1"/>
                  </a:lnTo>
                  <a:close/>
                </a:path>
              </a:pathLst>
            </a:custGeom>
            <a:solidFill>
              <a:schemeClr val="dk2"/>
            </a:solidFill>
            <a:ln w="75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50"/>
            <p:cNvSpPr/>
            <p:nvPr/>
          </p:nvSpPr>
          <p:spPr>
            <a:xfrm>
              <a:off x="5392125" y="1402650"/>
              <a:ext cx="394050" cy="28525"/>
            </a:xfrm>
            <a:custGeom>
              <a:avLst/>
              <a:gdLst/>
              <a:ahLst/>
              <a:cxnLst/>
              <a:rect l="l" t="t" r="r" b="b"/>
              <a:pathLst>
                <a:path w="15762" h="1141" extrusionOk="0">
                  <a:moveTo>
                    <a:pt x="571" y="0"/>
                  </a:moveTo>
                  <a:lnTo>
                    <a:pt x="302" y="34"/>
                  </a:lnTo>
                  <a:lnTo>
                    <a:pt x="1" y="335"/>
                  </a:lnTo>
                  <a:lnTo>
                    <a:pt x="1" y="771"/>
                  </a:lnTo>
                  <a:lnTo>
                    <a:pt x="302" y="1107"/>
                  </a:lnTo>
                  <a:lnTo>
                    <a:pt x="571" y="1140"/>
                  </a:lnTo>
                  <a:lnTo>
                    <a:pt x="15225" y="1140"/>
                  </a:lnTo>
                  <a:lnTo>
                    <a:pt x="15493" y="1107"/>
                  </a:lnTo>
                  <a:lnTo>
                    <a:pt x="15761" y="771"/>
                  </a:lnTo>
                  <a:lnTo>
                    <a:pt x="15761" y="335"/>
                  </a:lnTo>
                  <a:lnTo>
                    <a:pt x="15493" y="34"/>
                  </a:lnTo>
                  <a:lnTo>
                    <a:pt x="152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50"/>
            <p:cNvSpPr/>
            <p:nvPr/>
          </p:nvSpPr>
          <p:spPr>
            <a:xfrm>
              <a:off x="5391300" y="1501550"/>
              <a:ext cx="394025" cy="27700"/>
            </a:xfrm>
            <a:custGeom>
              <a:avLst/>
              <a:gdLst/>
              <a:ahLst/>
              <a:cxnLst/>
              <a:rect l="l" t="t" r="r" b="b"/>
              <a:pathLst>
                <a:path w="15761" h="1108" extrusionOk="0">
                  <a:moveTo>
                    <a:pt x="302" y="1"/>
                  </a:moveTo>
                  <a:lnTo>
                    <a:pt x="0" y="336"/>
                  </a:lnTo>
                  <a:lnTo>
                    <a:pt x="0" y="772"/>
                  </a:lnTo>
                  <a:lnTo>
                    <a:pt x="302" y="1108"/>
                  </a:lnTo>
                  <a:lnTo>
                    <a:pt x="15258" y="1108"/>
                  </a:lnTo>
                  <a:lnTo>
                    <a:pt x="15492" y="1074"/>
                  </a:lnTo>
                  <a:lnTo>
                    <a:pt x="15761" y="739"/>
                  </a:lnTo>
                  <a:lnTo>
                    <a:pt x="15761" y="336"/>
                  </a:lnTo>
                  <a:lnTo>
                    <a:pt x="15492" y="35"/>
                  </a:lnTo>
                  <a:lnTo>
                    <a:pt x="1525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50"/>
            <p:cNvSpPr/>
            <p:nvPr/>
          </p:nvSpPr>
          <p:spPr>
            <a:xfrm>
              <a:off x="5392125" y="1599650"/>
              <a:ext cx="394050" cy="28525"/>
            </a:xfrm>
            <a:custGeom>
              <a:avLst/>
              <a:gdLst/>
              <a:ahLst/>
              <a:cxnLst/>
              <a:rect l="l" t="t" r="r" b="b"/>
              <a:pathLst>
                <a:path w="15762" h="1141" extrusionOk="0">
                  <a:moveTo>
                    <a:pt x="571" y="0"/>
                  </a:moveTo>
                  <a:lnTo>
                    <a:pt x="302" y="34"/>
                  </a:lnTo>
                  <a:lnTo>
                    <a:pt x="1" y="369"/>
                  </a:lnTo>
                  <a:lnTo>
                    <a:pt x="1" y="772"/>
                  </a:lnTo>
                  <a:lnTo>
                    <a:pt x="302" y="1107"/>
                  </a:lnTo>
                  <a:lnTo>
                    <a:pt x="571" y="1141"/>
                  </a:lnTo>
                  <a:lnTo>
                    <a:pt x="15225" y="1141"/>
                  </a:lnTo>
                  <a:lnTo>
                    <a:pt x="15493" y="1107"/>
                  </a:lnTo>
                  <a:lnTo>
                    <a:pt x="15761" y="772"/>
                  </a:lnTo>
                  <a:lnTo>
                    <a:pt x="15761" y="369"/>
                  </a:lnTo>
                  <a:lnTo>
                    <a:pt x="15493" y="34"/>
                  </a:lnTo>
                  <a:lnTo>
                    <a:pt x="152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50"/>
            <p:cNvSpPr/>
            <p:nvPr/>
          </p:nvSpPr>
          <p:spPr>
            <a:xfrm>
              <a:off x="4998950" y="1698575"/>
              <a:ext cx="786375" cy="28525"/>
            </a:xfrm>
            <a:custGeom>
              <a:avLst/>
              <a:gdLst/>
              <a:ahLst/>
              <a:cxnLst/>
              <a:rect l="l" t="t" r="r" b="b"/>
              <a:pathLst>
                <a:path w="31455" h="1141" extrusionOk="0">
                  <a:moveTo>
                    <a:pt x="503" y="0"/>
                  </a:moveTo>
                  <a:lnTo>
                    <a:pt x="269" y="67"/>
                  </a:lnTo>
                  <a:lnTo>
                    <a:pt x="0" y="369"/>
                  </a:lnTo>
                  <a:lnTo>
                    <a:pt x="0" y="772"/>
                  </a:lnTo>
                  <a:lnTo>
                    <a:pt x="269" y="1073"/>
                  </a:lnTo>
                  <a:lnTo>
                    <a:pt x="503" y="1140"/>
                  </a:lnTo>
                  <a:lnTo>
                    <a:pt x="30952" y="1140"/>
                  </a:lnTo>
                  <a:lnTo>
                    <a:pt x="31186" y="1073"/>
                  </a:lnTo>
                  <a:lnTo>
                    <a:pt x="31455" y="772"/>
                  </a:lnTo>
                  <a:lnTo>
                    <a:pt x="31455" y="369"/>
                  </a:lnTo>
                  <a:lnTo>
                    <a:pt x="31186" y="67"/>
                  </a:lnTo>
                  <a:lnTo>
                    <a:pt x="3095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50"/>
            <p:cNvSpPr/>
            <p:nvPr/>
          </p:nvSpPr>
          <p:spPr>
            <a:xfrm>
              <a:off x="4998100" y="1797500"/>
              <a:ext cx="788075" cy="27675"/>
            </a:xfrm>
            <a:custGeom>
              <a:avLst/>
              <a:gdLst/>
              <a:ahLst/>
              <a:cxnLst/>
              <a:rect l="l" t="t" r="r" b="b"/>
              <a:pathLst>
                <a:path w="31523" h="1107" extrusionOk="0">
                  <a:moveTo>
                    <a:pt x="537" y="0"/>
                  </a:moveTo>
                  <a:lnTo>
                    <a:pt x="269" y="34"/>
                  </a:lnTo>
                  <a:lnTo>
                    <a:pt x="1" y="336"/>
                  </a:lnTo>
                  <a:lnTo>
                    <a:pt x="1" y="772"/>
                  </a:lnTo>
                  <a:lnTo>
                    <a:pt x="269" y="1073"/>
                  </a:lnTo>
                  <a:lnTo>
                    <a:pt x="537" y="1107"/>
                  </a:lnTo>
                  <a:lnTo>
                    <a:pt x="30986" y="1107"/>
                  </a:lnTo>
                  <a:lnTo>
                    <a:pt x="31254" y="1073"/>
                  </a:lnTo>
                  <a:lnTo>
                    <a:pt x="31522" y="772"/>
                  </a:lnTo>
                  <a:lnTo>
                    <a:pt x="31522" y="336"/>
                  </a:lnTo>
                  <a:lnTo>
                    <a:pt x="31254" y="34"/>
                  </a:lnTo>
                  <a:lnTo>
                    <a:pt x="3098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50"/>
            <p:cNvSpPr/>
            <p:nvPr/>
          </p:nvSpPr>
          <p:spPr>
            <a:xfrm>
              <a:off x="4998100" y="1895575"/>
              <a:ext cx="788075" cy="28525"/>
            </a:xfrm>
            <a:custGeom>
              <a:avLst/>
              <a:gdLst/>
              <a:ahLst/>
              <a:cxnLst/>
              <a:rect l="l" t="t" r="r" b="b"/>
              <a:pathLst>
                <a:path w="31523" h="1141" extrusionOk="0">
                  <a:moveTo>
                    <a:pt x="537" y="1"/>
                  </a:moveTo>
                  <a:lnTo>
                    <a:pt x="269" y="34"/>
                  </a:lnTo>
                  <a:lnTo>
                    <a:pt x="1" y="370"/>
                  </a:lnTo>
                  <a:lnTo>
                    <a:pt x="1" y="805"/>
                  </a:lnTo>
                  <a:lnTo>
                    <a:pt x="269" y="1107"/>
                  </a:lnTo>
                  <a:lnTo>
                    <a:pt x="537" y="1141"/>
                  </a:lnTo>
                  <a:lnTo>
                    <a:pt x="30986" y="1141"/>
                  </a:lnTo>
                  <a:lnTo>
                    <a:pt x="31254" y="1107"/>
                  </a:lnTo>
                  <a:lnTo>
                    <a:pt x="31522" y="805"/>
                  </a:lnTo>
                  <a:lnTo>
                    <a:pt x="31522" y="370"/>
                  </a:lnTo>
                  <a:lnTo>
                    <a:pt x="31254" y="34"/>
                  </a:lnTo>
                  <a:lnTo>
                    <a:pt x="3098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50"/>
            <p:cNvSpPr/>
            <p:nvPr/>
          </p:nvSpPr>
          <p:spPr>
            <a:xfrm>
              <a:off x="4998950" y="1994500"/>
              <a:ext cx="786375" cy="28525"/>
            </a:xfrm>
            <a:custGeom>
              <a:avLst/>
              <a:gdLst/>
              <a:ahLst/>
              <a:cxnLst/>
              <a:rect l="l" t="t" r="r" b="b"/>
              <a:pathLst>
                <a:path w="31455" h="1141" extrusionOk="0">
                  <a:moveTo>
                    <a:pt x="503" y="1"/>
                  </a:moveTo>
                  <a:lnTo>
                    <a:pt x="269" y="68"/>
                  </a:lnTo>
                  <a:lnTo>
                    <a:pt x="0" y="369"/>
                  </a:lnTo>
                  <a:lnTo>
                    <a:pt x="0" y="772"/>
                  </a:lnTo>
                  <a:lnTo>
                    <a:pt x="269" y="1074"/>
                  </a:lnTo>
                  <a:lnTo>
                    <a:pt x="503" y="1141"/>
                  </a:lnTo>
                  <a:lnTo>
                    <a:pt x="30952" y="1141"/>
                  </a:lnTo>
                  <a:lnTo>
                    <a:pt x="31186" y="1074"/>
                  </a:lnTo>
                  <a:lnTo>
                    <a:pt x="31455" y="772"/>
                  </a:lnTo>
                  <a:lnTo>
                    <a:pt x="31455" y="369"/>
                  </a:lnTo>
                  <a:lnTo>
                    <a:pt x="31186" y="68"/>
                  </a:lnTo>
                  <a:lnTo>
                    <a:pt x="3095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50"/>
            <p:cNvSpPr/>
            <p:nvPr/>
          </p:nvSpPr>
          <p:spPr>
            <a:xfrm>
              <a:off x="4998950" y="2082525"/>
              <a:ext cx="786375" cy="27700"/>
            </a:xfrm>
            <a:custGeom>
              <a:avLst/>
              <a:gdLst/>
              <a:ahLst/>
              <a:cxnLst/>
              <a:rect l="l" t="t" r="r" b="b"/>
              <a:pathLst>
                <a:path w="31455" h="1108" extrusionOk="0">
                  <a:moveTo>
                    <a:pt x="503" y="1"/>
                  </a:moveTo>
                  <a:lnTo>
                    <a:pt x="269" y="34"/>
                  </a:lnTo>
                  <a:lnTo>
                    <a:pt x="0" y="369"/>
                  </a:lnTo>
                  <a:lnTo>
                    <a:pt x="0" y="772"/>
                  </a:lnTo>
                  <a:lnTo>
                    <a:pt x="269" y="1074"/>
                  </a:lnTo>
                  <a:lnTo>
                    <a:pt x="503" y="1107"/>
                  </a:lnTo>
                  <a:lnTo>
                    <a:pt x="30952" y="1107"/>
                  </a:lnTo>
                  <a:lnTo>
                    <a:pt x="31186" y="1074"/>
                  </a:lnTo>
                  <a:lnTo>
                    <a:pt x="31455" y="772"/>
                  </a:lnTo>
                  <a:lnTo>
                    <a:pt x="31455" y="369"/>
                  </a:lnTo>
                  <a:lnTo>
                    <a:pt x="31186" y="34"/>
                  </a:lnTo>
                  <a:lnTo>
                    <a:pt x="3095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50"/>
            <p:cNvSpPr/>
            <p:nvPr/>
          </p:nvSpPr>
          <p:spPr>
            <a:xfrm>
              <a:off x="4998100" y="2181450"/>
              <a:ext cx="788075" cy="28525"/>
            </a:xfrm>
            <a:custGeom>
              <a:avLst/>
              <a:gdLst/>
              <a:ahLst/>
              <a:cxnLst/>
              <a:rect l="l" t="t" r="r" b="b"/>
              <a:pathLst>
                <a:path w="31523" h="1141" extrusionOk="0">
                  <a:moveTo>
                    <a:pt x="537" y="1"/>
                  </a:moveTo>
                  <a:lnTo>
                    <a:pt x="269" y="34"/>
                  </a:lnTo>
                  <a:lnTo>
                    <a:pt x="1" y="336"/>
                  </a:lnTo>
                  <a:lnTo>
                    <a:pt x="1" y="772"/>
                  </a:lnTo>
                  <a:lnTo>
                    <a:pt x="269" y="1074"/>
                  </a:lnTo>
                  <a:lnTo>
                    <a:pt x="537" y="1141"/>
                  </a:lnTo>
                  <a:lnTo>
                    <a:pt x="30986" y="1141"/>
                  </a:lnTo>
                  <a:lnTo>
                    <a:pt x="31254" y="1074"/>
                  </a:lnTo>
                  <a:lnTo>
                    <a:pt x="31522" y="772"/>
                  </a:lnTo>
                  <a:lnTo>
                    <a:pt x="31522" y="336"/>
                  </a:lnTo>
                  <a:lnTo>
                    <a:pt x="31254" y="34"/>
                  </a:lnTo>
                  <a:lnTo>
                    <a:pt x="3098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50"/>
            <p:cNvSpPr/>
            <p:nvPr/>
          </p:nvSpPr>
          <p:spPr>
            <a:xfrm>
              <a:off x="4998950" y="2279525"/>
              <a:ext cx="786375" cy="28550"/>
            </a:xfrm>
            <a:custGeom>
              <a:avLst/>
              <a:gdLst/>
              <a:ahLst/>
              <a:cxnLst/>
              <a:rect l="l" t="t" r="r" b="b"/>
              <a:pathLst>
                <a:path w="31455" h="1142" extrusionOk="0">
                  <a:moveTo>
                    <a:pt x="503" y="1"/>
                  </a:moveTo>
                  <a:lnTo>
                    <a:pt x="269" y="68"/>
                  </a:lnTo>
                  <a:lnTo>
                    <a:pt x="0" y="370"/>
                  </a:lnTo>
                  <a:lnTo>
                    <a:pt x="0" y="772"/>
                  </a:lnTo>
                  <a:lnTo>
                    <a:pt x="269" y="1074"/>
                  </a:lnTo>
                  <a:lnTo>
                    <a:pt x="503" y="1141"/>
                  </a:lnTo>
                  <a:lnTo>
                    <a:pt x="30952" y="1141"/>
                  </a:lnTo>
                  <a:lnTo>
                    <a:pt x="31186" y="1074"/>
                  </a:lnTo>
                  <a:lnTo>
                    <a:pt x="31455" y="772"/>
                  </a:lnTo>
                  <a:lnTo>
                    <a:pt x="31455" y="370"/>
                  </a:lnTo>
                  <a:lnTo>
                    <a:pt x="31186" y="68"/>
                  </a:lnTo>
                  <a:lnTo>
                    <a:pt x="3095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50"/>
            <p:cNvSpPr/>
            <p:nvPr/>
          </p:nvSpPr>
          <p:spPr>
            <a:xfrm>
              <a:off x="4998100" y="2378450"/>
              <a:ext cx="788075" cy="28550"/>
            </a:xfrm>
            <a:custGeom>
              <a:avLst/>
              <a:gdLst/>
              <a:ahLst/>
              <a:cxnLst/>
              <a:rect l="l" t="t" r="r" b="b"/>
              <a:pathLst>
                <a:path w="31523" h="1142" extrusionOk="0">
                  <a:moveTo>
                    <a:pt x="537" y="1"/>
                  </a:moveTo>
                  <a:lnTo>
                    <a:pt x="269" y="34"/>
                  </a:lnTo>
                  <a:lnTo>
                    <a:pt x="1" y="336"/>
                  </a:lnTo>
                  <a:lnTo>
                    <a:pt x="1" y="772"/>
                  </a:lnTo>
                  <a:lnTo>
                    <a:pt x="269" y="1074"/>
                  </a:lnTo>
                  <a:lnTo>
                    <a:pt x="537" y="1141"/>
                  </a:lnTo>
                  <a:lnTo>
                    <a:pt x="30986" y="1141"/>
                  </a:lnTo>
                  <a:lnTo>
                    <a:pt x="31254" y="1074"/>
                  </a:lnTo>
                  <a:lnTo>
                    <a:pt x="31522" y="772"/>
                  </a:lnTo>
                  <a:lnTo>
                    <a:pt x="31522" y="336"/>
                  </a:lnTo>
                  <a:lnTo>
                    <a:pt x="31254" y="34"/>
                  </a:lnTo>
                  <a:lnTo>
                    <a:pt x="3098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50"/>
            <p:cNvSpPr/>
            <p:nvPr/>
          </p:nvSpPr>
          <p:spPr>
            <a:xfrm>
              <a:off x="4998950" y="2477375"/>
              <a:ext cx="786375" cy="27700"/>
            </a:xfrm>
            <a:custGeom>
              <a:avLst/>
              <a:gdLst/>
              <a:ahLst/>
              <a:cxnLst/>
              <a:rect l="l" t="t" r="r" b="b"/>
              <a:pathLst>
                <a:path w="31455" h="1108" extrusionOk="0">
                  <a:moveTo>
                    <a:pt x="503" y="1"/>
                  </a:moveTo>
                  <a:lnTo>
                    <a:pt x="269" y="34"/>
                  </a:lnTo>
                  <a:lnTo>
                    <a:pt x="0" y="336"/>
                  </a:lnTo>
                  <a:lnTo>
                    <a:pt x="0" y="739"/>
                  </a:lnTo>
                  <a:lnTo>
                    <a:pt x="269" y="1074"/>
                  </a:lnTo>
                  <a:lnTo>
                    <a:pt x="503" y="1107"/>
                  </a:lnTo>
                  <a:lnTo>
                    <a:pt x="30952" y="1107"/>
                  </a:lnTo>
                  <a:lnTo>
                    <a:pt x="31186" y="1074"/>
                  </a:lnTo>
                  <a:lnTo>
                    <a:pt x="31455" y="739"/>
                  </a:lnTo>
                  <a:lnTo>
                    <a:pt x="31455" y="336"/>
                  </a:lnTo>
                  <a:lnTo>
                    <a:pt x="31186" y="34"/>
                  </a:lnTo>
                  <a:lnTo>
                    <a:pt x="3095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50"/>
            <p:cNvSpPr/>
            <p:nvPr/>
          </p:nvSpPr>
          <p:spPr>
            <a:xfrm>
              <a:off x="4998950" y="2575475"/>
              <a:ext cx="786375" cy="28525"/>
            </a:xfrm>
            <a:custGeom>
              <a:avLst/>
              <a:gdLst/>
              <a:ahLst/>
              <a:cxnLst/>
              <a:rect l="l" t="t" r="r" b="b"/>
              <a:pathLst>
                <a:path w="31455" h="1141" extrusionOk="0">
                  <a:moveTo>
                    <a:pt x="503" y="0"/>
                  </a:moveTo>
                  <a:lnTo>
                    <a:pt x="269" y="67"/>
                  </a:lnTo>
                  <a:lnTo>
                    <a:pt x="0" y="369"/>
                  </a:lnTo>
                  <a:lnTo>
                    <a:pt x="0" y="771"/>
                  </a:lnTo>
                  <a:lnTo>
                    <a:pt x="269" y="1073"/>
                  </a:lnTo>
                  <a:lnTo>
                    <a:pt x="503" y="1140"/>
                  </a:lnTo>
                  <a:lnTo>
                    <a:pt x="30952" y="1140"/>
                  </a:lnTo>
                  <a:lnTo>
                    <a:pt x="31186" y="1073"/>
                  </a:lnTo>
                  <a:lnTo>
                    <a:pt x="31455" y="771"/>
                  </a:lnTo>
                  <a:lnTo>
                    <a:pt x="31455" y="369"/>
                  </a:lnTo>
                  <a:lnTo>
                    <a:pt x="31186" y="67"/>
                  </a:lnTo>
                  <a:lnTo>
                    <a:pt x="3095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50"/>
            <p:cNvSpPr/>
            <p:nvPr/>
          </p:nvSpPr>
          <p:spPr>
            <a:xfrm>
              <a:off x="5978125" y="1402650"/>
              <a:ext cx="788050" cy="28525"/>
            </a:xfrm>
            <a:custGeom>
              <a:avLst/>
              <a:gdLst/>
              <a:ahLst/>
              <a:cxnLst/>
              <a:rect l="l" t="t" r="r" b="b"/>
              <a:pathLst>
                <a:path w="31522" h="1141" extrusionOk="0">
                  <a:moveTo>
                    <a:pt x="537" y="0"/>
                  </a:moveTo>
                  <a:lnTo>
                    <a:pt x="269" y="34"/>
                  </a:lnTo>
                  <a:lnTo>
                    <a:pt x="0" y="335"/>
                  </a:lnTo>
                  <a:lnTo>
                    <a:pt x="0" y="771"/>
                  </a:lnTo>
                  <a:lnTo>
                    <a:pt x="269" y="1107"/>
                  </a:lnTo>
                  <a:lnTo>
                    <a:pt x="537" y="1140"/>
                  </a:lnTo>
                  <a:lnTo>
                    <a:pt x="30985" y="1140"/>
                  </a:lnTo>
                  <a:lnTo>
                    <a:pt x="31220" y="1107"/>
                  </a:lnTo>
                  <a:lnTo>
                    <a:pt x="31522" y="771"/>
                  </a:lnTo>
                  <a:lnTo>
                    <a:pt x="31522" y="335"/>
                  </a:lnTo>
                  <a:lnTo>
                    <a:pt x="31220" y="34"/>
                  </a:lnTo>
                  <a:lnTo>
                    <a:pt x="3098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50"/>
            <p:cNvSpPr/>
            <p:nvPr/>
          </p:nvSpPr>
          <p:spPr>
            <a:xfrm>
              <a:off x="5977275" y="1501550"/>
              <a:ext cx="789750" cy="27700"/>
            </a:xfrm>
            <a:custGeom>
              <a:avLst/>
              <a:gdLst/>
              <a:ahLst/>
              <a:cxnLst/>
              <a:rect l="l" t="t" r="r" b="b"/>
              <a:pathLst>
                <a:path w="31590" h="1108" extrusionOk="0">
                  <a:moveTo>
                    <a:pt x="303" y="1"/>
                  </a:moveTo>
                  <a:lnTo>
                    <a:pt x="1" y="336"/>
                  </a:lnTo>
                  <a:lnTo>
                    <a:pt x="1" y="772"/>
                  </a:lnTo>
                  <a:lnTo>
                    <a:pt x="303" y="1108"/>
                  </a:lnTo>
                  <a:lnTo>
                    <a:pt x="31288" y="1108"/>
                  </a:lnTo>
                  <a:lnTo>
                    <a:pt x="31589" y="772"/>
                  </a:lnTo>
                  <a:lnTo>
                    <a:pt x="31589" y="336"/>
                  </a:lnTo>
                  <a:lnTo>
                    <a:pt x="3128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50"/>
            <p:cNvSpPr/>
            <p:nvPr/>
          </p:nvSpPr>
          <p:spPr>
            <a:xfrm>
              <a:off x="5978125" y="1599650"/>
              <a:ext cx="788050" cy="28525"/>
            </a:xfrm>
            <a:custGeom>
              <a:avLst/>
              <a:gdLst/>
              <a:ahLst/>
              <a:cxnLst/>
              <a:rect l="l" t="t" r="r" b="b"/>
              <a:pathLst>
                <a:path w="31522" h="1141" extrusionOk="0">
                  <a:moveTo>
                    <a:pt x="537" y="0"/>
                  </a:moveTo>
                  <a:lnTo>
                    <a:pt x="269" y="34"/>
                  </a:lnTo>
                  <a:lnTo>
                    <a:pt x="0" y="369"/>
                  </a:lnTo>
                  <a:lnTo>
                    <a:pt x="0" y="772"/>
                  </a:lnTo>
                  <a:lnTo>
                    <a:pt x="269" y="1107"/>
                  </a:lnTo>
                  <a:lnTo>
                    <a:pt x="537" y="1141"/>
                  </a:lnTo>
                  <a:lnTo>
                    <a:pt x="30985" y="1141"/>
                  </a:lnTo>
                  <a:lnTo>
                    <a:pt x="31220" y="1107"/>
                  </a:lnTo>
                  <a:lnTo>
                    <a:pt x="31522" y="772"/>
                  </a:lnTo>
                  <a:lnTo>
                    <a:pt x="31522" y="369"/>
                  </a:lnTo>
                  <a:lnTo>
                    <a:pt x="31220" y="34"/>
                  </a:lnTo>
                  <a:lnTo>
                    <a:pt x="3098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50"/>
            <p:cNvSpPr/>
            <p:nvPr/>
          </p:nvSpPr>
          <p:spPr>
            <a:xfrm>
              <a:off x="5977275" y="1698575"/>
              <a:ext cx="789750" cy="28525"/>
            </a:xfrm>
            <a:custGeom>
              <a:avLst/>
              <a:gdLst/>
              <a:ahLst/>
              <a:cxnLst/>
              <a:rect l="l" t="t" r="r" b="b"/>
              <a:pathLst>
                <a:path w="31590" h="1141" extrusionOk="0">
                  <a:moveTo>
                    <a:pt x="303" y="0"/>
                  </a:moveTo>
                  <a:lnTo>
                    <a:pt x="1" y="336"/>
                  </a:lnTo>
                  <a:lnTo>
                    <a:pt x="1" y="805"/>
                  </a:lnTo>
                  <a:lnTo>
                    <a:pt x="303" y="1107"/>
                  </a:lnTo>
                  <a:lnTo>
                    <a:pt x="571" y="1140"/>
                  </a:lnTo>
                  <a:lnTo>
                    <a:pt x="31019" y="1140"/>
                  </a:lnTo>
                  <a:lnTo>
                    <a:pt x="31288" y="1107"/>
                  </a:lnTo>
                  <a:lnTo>
                    <a:pt x="31589" y="805"/>
                  </a:lnTo>
                  <a:lnTo>
                    <a:pt x="31589" y="336"/>
                  </a:lnTo>
                  <a:lnTo>
                    <a:pt x="3128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50"/>
            <p:cNvSpPr/>
            <p:nvPr/>
          </p:nvSpPr>
          <p:spPr>
            <a:xfrm>
              <a:off x="5978125" y="1797500"/>
              <a:ext cx="788050" cy="27675"/>
            </a:xfrm>
            <a:custGeom>
              <a:avLst/>
              <a:gdLst/>
              <a:ahLst/>
              <a:cxnLst/>
              <a:rect l="l" t="t" r="r" b="b"/>
              <a:pathLst>
                <a:path w="31522" h="1107" extrusionOk="0">
                  <a:moveTo>
                    <a:pt x="537" y="0"/>
                  </a:moveTo>
                  <a:lnTo>
                    <a:pt x="269" y="34"/>
                  </a:lnTo>
                  <a:lnTo>
                    <a:pt x="0" y="336"/>
                  </a:lnTo>
                  <a:lnTo>
                    <a:pt x="0" y="772"/>
                  </a:lnTo>
                  <a:lnTo>
                    <a:pt x="269" y="1073"/>
                  </a:lnTo>
                  <a:lnTo>
                    <a:pt x="537" y="1107"/>
                  </a:lnTo>
                  <a:lnTo>
                    <a:pt x="30985" y="1107"/>
                  </a:lnTo>
                  <a:lnTo>
                    <a:pt x="31220" y="1073"/>
                  </a:lnTo>
                  <a:lnTo>
                    <a:pt x="31522" y="772"/>
                  </a:lnTo>
                  <a:lnTo>
                    <a:pt x="31522" y="336"/>
                  </a:lnTo>
                  <a:lnTo>
                    <a:pt x="31220" y="34"/>
                  </a:lnTo>
                  <a:lnTo>
                    <a:pt x="3098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50"/>
            <p:cNvSpPr/>
            <p:nvPr/>
          </p:nvSpPr>
          <p:spPr>
            <a:xfrm>
              <a:off x="5978125" y="1895575"/>
              <a:ext cx="788050" cy="28525"/>
            </a:xfrm>
            <a:custGeom>
              <a:avLst/>
              <a:gdLst/>
              <a:ahLst/>
              <a:cxnLst/>
              <a:rect l="l" t="t" r="r" b="b"/>
              <a:pathLst>
                <a:path w="31522" h="1141" extrusionOk="0">
                  <a:moveTo>
                    <a:pt x="537" y="1"/>
                  </a:moveTo>
                  <a:lnTo>
                    <a:pt x="269" y="34"/>
                  </a:lnTo>
                  <a:lnTo>
                    <a:pt x="0" y="370"/>
                  </a:lnTo>
                  <a:lnTo>
                    <a:pt x="0" y="805"/>
                  </a:lnTo>
                  <a:lnTo>
                    <a:pt x="269" y="1107"/>
                  </a:lnTo>
                  <a:lnTo>
                    <a:pt x="537" y="1141"/>
                  </a:lnTo>
                  <a:lnTo>
                    <a:pt x="30985" y="1141"/>
                  </a:lnTo>
                  <a:lnTo>
                    <a:pt x="31220" y="1107"/>
                  </a:lnTo>
                  <a:lnTo>
                    <a:pt x="31522" y="805"/>
                  </a:lnTo>
                  <a:lnTo>
                    <a:pt x="31522" y="370"/>
                  </a:lnTo>
                  <a:lnTo>
                    <a:pt x="31220" y="34"/>
                  </a:lnTo>
                  <a:lnTo>
                    <a:pt x="3098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50"/>
            <p:cNvSpPr/>
            <p:nvPr/>
          </p:nvSpPr>
          <p:spPr>
            <a:xfrm>
              <a:off x="5977275" y="1994500"/>
              <a:ext cx="789750" cy="28525"/>
            </a:xfrm>
            <a:custGeom>
              <a:avLst/>
              <a:gdLst/>
              <a:ahLst/>
              <a:cxnLst/>
              <a:rect l="l" t="t" r="r" b="b"/>
              <a:pathLst>
                <a:path w="31590" h="1141" extrusionOk="0">
                  <a:moveTo>
                    <a:pt x="571" y="1"/>
                  </a:moveTo>
                  <a:lnTo>
                    <a:pt x="303" y="34"/>
                  </a:lnTo>
                  <a:lnTo>
                    <a:pt x="1" y="336"/>
                  </a:lnTo>
                  <a:lnTo>
                    <a:pt x="1" y="805"/>
                  </a:lnTo>
                  <a:lnTo>
                    <a:pt x="303" y="1107"/>
                  </a:lnTo>
                  <a:lnTo>
                    <a:pt x="571" y="1141"/>
                  </a:lnTo>
                  <a:lnTo>
                    <a:pt x="31019" y="1141"/>
                  </a:lnTo>
                  <a:lnTo>
                    <a:pt x="31288" y="1107"/>
                  </a:lnTo>
                  <a:lnTo>
                    <a:pt x="31589" y="805"/>
                  </a:lnTo>
                  <a:lnTo>
                    <a:pt x="31589" y="336"/>
                  </a:lnTo>
                  <a:lnTo>
                    <a:pt x="31288" y="34"/>
                  </a:lnTo>
                  <a:lnTo>
                    <a:pt x="3101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50"/>
            <p:cNvSpPr/>
            <p:nvPr/>
          </p:nvSpPr>
          <p:spPr>
            <a:xfrm>
              <a:off x="5990700" y="2089225"/>
              <a:ext cx="775475" cy="540750"/>
            </a:xfrm>
            <a:custGeom>
              <a:avLst/>
              <a:gdLst/>
              <a:ahLst/>
              <a:cxnLst/>
              <a:rect l="l" t="t" r="r" b="b"/>
              <a:pathLst>
                <a:path w="31019" h="21630" extrusionOk="0">
                  <a:moveTo>
                    <a:pt x="0" y="1"/>
                  </a:moveTo>
                  <a:lnTo>
                    <a:pt x="0" y="21630"/>
                  </a:lnTo>
                  <a:lnTo>
                    <a:pt x="31019" y="21630"/>
                  </a:lnTo>
                  <a:lnTo>
                    <a:pt x="31019" y="1"/>
                  </a:lnTo>
                  <a:close/>
                </a:path>
              </a:pathLst>
            </a:custGeom>
            <a:solidFill>
              <a:srgbClr val="6ED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50"/>
            <p:cNvSpPr/>
            <p:nvPr/>
          </p:nvSpPr>
          <p:spPr>
            <a:xfrm>
              <a:off x="5990700" y="2089225"/>
              <a:ext cx="775475" cy="540750"/>
            </a:xfrm>
            <a:custGeom>
              <a:avLst/>
              <a:gdLst/>
              <a:ahLst/>
              <a:cxnLst/>
              <a:rect l="l" t="t" r="r" b="b"/>
              <a:pathLst>
                <a:path w="31019" h="21630" extrusionOk="0">
                  <a:moveTo>
                    <a:pt x="0" y="1"/>
                  </a:moveTo>
                  <a:lnTo>
                    <a:pt x="0" y="21630"/>
                  </a:lnTo>
                  <a:lnTo>
                    <a:pt x="31019" y="21630"/>
                  </a:lnTo>
                  <a:lnTo>
                    <a:pt x="3101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50"/>
            <p:cNvSpPr/>
            <p:nvPr/>
          </p:nvSpPr>
          <p:spPr>
            <a:xfrm>
              <a:off x="4979675" y="1406000"/>
              <a:ext cx="352950" cy="248175"/>
            </a:xfrm>
            <a:custGeom>
              <a:avLst/>
              <a:gdLst/>
              <a:ahLst/>
              <a:cxnLst/>
              <a:rect l="l" t="t" r="r" b="b"/>
              <a:pathLst>
                <a:path w="14118" h="9927" extrusionOk="0">
                  <a:moveTo>
                    <a:pt x="0" y="0"/>
                  </a:moveTo>
                  <a:lnTo>
                    <a:pt x="0" y="235"/>
                  </a:lnTo>
                  <a:lnTo>
                    <a:pt x="1073" y="235"/>
                  </a:lnTo>
                  <a:lnTo>
                    <a:pt x="4058" y="9926"/>
                  </a:lnTo>
                  <a:lnTo>
                    <a:pt x="4091" y="9926"/>
                  </a:lnTo>
                  <a:lnTo>
                    <a:pt x="4460" y="9893"/>
                  </a:lnTo>
                  <a:lnTo>
                    <a:pt x="4829" y="9390"/>
                  </a:lnTo>
                  <a:lnTo>
                    <a:pt x="4963" y="9021"/>
                  </a:lnTo>
                  <a:lnTo>
                    <a:pt x="6908" y="3253"/>
                  </a:lnTo>
                  <a:lnTo>
                    <a:pt x="8954" y="9926"/>
                  </a:lnTo>
                  <a:lnTo>
                    <a:pt x="9021" y="9926"/>
                  </a:lnTo>
                  <a:lnTo>
                    <a:pt x="9356" y="9893"/>
                  </a:lnTo>
                  <a:lnTo>
                    <a:pt x="9758" y="9390"/>
                  </a:lnTo>
                  <a:lnTo>
                    <a:pt x="9893" y="9021"/>
                  </a:lnTo>
                  <a:lnTo>
                    <a:pt x="12206" y="2046"/>
                  </a:lnTo>
                  <a:lnTo>
                    <a:pt x="12475" y="1274"/>
                  </a:lnTo>
                  <a:lnTo>
                    <a:pt x="13112" y="503"/>
                  </a:lnTo>
                  <a:lnTo>
                    <a:pt x="13715" y="268"/>
                  </a:lnTo>
                  <a:lnTo>
                    <a:pt x="14118" y="235"/>
                  </a:lnTo>
                  <a:lnTo>
                    <a:pt x="14118" y="0"/>
                  </a:lnTo>
                  <a:lnTo>
                    <a:pt x="9725" y="0"/>
                  </a:lnTo>
                  <a:lnTo>
                    <a:pt x="9725" y="235"/>
                  </a:lnTo>
                  <a:lnTo>
                    <a:pt x="10764" y="235"/>
                  </a:lnTo>
                  <a:lnTo>
                    <a:pt x="11670" y="503"/>
                  </a:lnTo>
                  <a:lnTo>
                    <a:pt x="12005" y="939"/>
                  </a:lnTo>
                  <a:lnTo>
                    <a:pt x="12039" y="1308"/>
                  </a:lnTo>
                  <a:lnTo>
                    <a:pt x="12005" y="1710"/>
                  </a:lnTo>
                  <a:lnTo>
                    <a:pt x="11905" y="2113"/>
                  </a:lnTo>
                  <a:lnTo>
                    <a:pt x="9993" y="7881"/>
                  </a:lnTo>
                  <a:lnTo>
                    <a:pt x="9893" y="7881"/>
                  </a:lnTo>
                  <a:lnTo>
                    <a:pt x="7679" y="235"/>
                  </a:lnTo>
                  <a:lnTo>
                    <a:pt x="8786" y="235"/>
                  </a:lnTo>
                  <a:lnTo>
                    <a:pt x="8786" y="0"/>
                  </a:lnTo>
                  <a:lnTo>
                    <a:pt x="4930" y="0"/>
                  </a:lnTo>
                  <a:lnTo>
                    <a:pt x="4930" y="235"/>
                  </a:lnTo>
                  <a:lnTo>
                    <a:pt x="5969" y="235"/>
                  </a:lnTo>
                  <a:lnTo>
                    <a:pt x="6740" y="2783"/>
                  </a:lnTo>
                  <a:lnTo>
                    <a:pt x="5064" y="7881"/>
                  </a:lnTo>
                  <a:lnTo>
                    <a:pt x="4997" y="7881"/>
                  </a:lnTo>
                  <a:lnTo>
                    <a:pt x="2783" y="235"/>
                  </a:lnTo>
                  <a:lnTo>
                    <a:pt x="3857" y="235"/>
                  </a:lnTo>
                  <a:lnTo>
                    <a:pt x="385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50"/>
            <p:cNvSpPr/>
            <p:nvPr/>
          </p:nvSpPr>
          <p:spPr>
            <a:xfrm>
              <a:off x="6247225" y="1343950"/>
              <a:ext cx="789750" cy="2120175"/>
            </a:xfrm>
            <a:custGeom>
              <a:avLst/>
              <a:gdLst/>
              <a:ahLst/>
              <a:cxnLst/>
              <a:rect l="l" t="t" r="r" b="b"/>
              <a:pathLst>
                <a:path w="31590" h="84807" extrusionOk="0">
                  <a:moveTo>
                    <a:pt x="1" y="1"/>
                  </a:moveTo>
                  <a:lnTo>
                    <a:pt x="1" y="84807"/>
                  </a:lnTo>
                  <a:lnTo>
                    <a:pt x="31589" y="84807"/>
                  </a:lnTo>
                  <a:lnTo>
                    <a:pt x="31589" y="1"/>
                  </a:lnTo>
                  <a:close/>
                </a:path>
              </a:pathLst>
            </a:custGeom>
            <a:solidFill>
              <a:srgbClr val="6ED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50"/>
            <p:cNvSpPr/>
            <p:nvPr/>
          </p:nvSpPr>
          <p:spPr>
            <a:xfrm>
              <a:off x="6247225" y="1343950"/>
              <a:ext cx="789750" cy="2120175"/>
            </a:xfrm>
            <a:custGeom>
              <a:avLst/>
              <a:gdLst/>
              <a:ahLst/>
              <a:cxnLst/>
              <a:rect l="l" t="t" r="r" b="b"/>
              <a:pathLst>
                <a:path w="31590" h="84807" extrusionOk="0">
                  <a:moveTo>
                    <a:pt x="1" y="1"/>
                  </a:moveTo>
                  <a:lnTo>
                    <a:pt x="1" y="84807"/>
                  </a:lnTo>
                  <a:lnTo>
                    <a:pt x="31589" y="84807"/>
                  </a:lnTo>
                  <a:lnTo>
                    <a:pt x="3158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50"/>
            <p:cNvSpPr/>
            <p:nvPr/>
          </p:nvSpPr>
          <p:spPr>
            <a:xfrm>
              <a:off x="6305900" y="1264325"/>
              <a:ext cx="1898025" cy="2408550"/>
            </a:xfrm>
            <a:custGeom>
              <a:avLst/>
              <a:gdLst/>
              <a:ahLst/>
              <a:cxnLst/>
              <a:rect l="l" t="t" r="r" b="b"/>
              <a:pathLst>
                <a:path w="75921" h="96342" extrusionOk="0">
                  <a:moveTo>
                    <a:pt x="1" y="0"/>
                  </a:moveTo>
                  <a:lnTo>
                    <a:pt x="1" y="96341"/>
                  </a:lnTo>
                  <a:lnTo>
                    <a:pt x="75921" y="96341"/>
                  </a:lnTo>
                  <a:lnTo>
                    <a:pt x="75921" y="0"/>
                  </a:lnTo>
                  <a:close/>
                </a:path>
              </a:pathLst>
            </a:custGeom>
            <a:solidFill>
              <a:schemeClr val="lt2"/>
            </a:solidFill>
            <a:ln w="75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50"/>
            <p:cNvSpPr/>
            <p:nvPr/>
          </p:nvSpPr>
          <p:spPr>
            <a:xfrm>
              <a:off x="6305900" y="1264325"/>
              <a:ext cx="1898025" cy="144200"/>
            </a:xfrm>
            <a:custGeom>
              <a:avLst/>
              <a:gdLst/>
              <a:ahLst/>
              <a:cxnLst/>
              <a:rect l="l" t="t" r="r" b="b"/>
              <a:pathLst>
                <a:path w="75921" h="5768" extrusionOk="0">
                  <a:moveTo>
                    <a:pt x="1" y="0"/>
                  </a:moveTo>
                  <a:lnTo>
                    <a:pt x="1" y="5768"/>
                  </a:lnTo>
                  <a:lnTo>
                    <a:pt x="75921" y="5768"/>
                  </a:lnTo>
                  <a:lnTo>
                    <a:pt x="75921" y="0"/>
                  </a:lnTo>
                  <a:close/>
                </a:path>
              </a:pathLst>
            </a:custGeom>
            <a:solidFill>
              <a:schemeClr val="dk2"/>
            </a:solidFill>
            <a:ln w="75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50"/>
            <p:cNvSpPr/>
            <p:nvPr/>
          </p:nvSpPr>
          <p:spPr>
            <a:xfrm>
              <a:off x="6945550" y="1605525"/>
              <a:ext cx="666500" cy="1245775"/>
            </a:xfrm>
            <a:custGeom>
              <a:avLst/>
              <a:gdLst/>
              <a:ahLst/>
              <a:cxnLst/>
              <a:rect l="l" t="t" r="r" b="b"/>
              <a:pathLst>
                <a:path w="26660" h="49831" extrusionOk="0">
                  <a:moveTo>
                    <a:pt x="1" y="0"/>
                  </a:moveTo>
                  <a:lnTo>
                    <a:pt x="1" y="49831"/>
                  </a:lnTo>
                  <a:lnTo>
                    <a:pt x="26660" y="49831"/>
                  </a:lnTo>
                  <a:lnTo>
                    <a:pt x="26660" y="0"/>
                  </a:lnTo>
                  <a:close/>
                </a:path>
              </a:pathLst>
            </a:custGeom>
            <a:solidFill>
              <a:srgbClr val="6ED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50"/>
            <p:cNvSpPr/>
            <p:nvPr/>
          </p:nvSpPr>
          <p:spPr>
            <a:xfrm>
              <a:off x="6945550" y="1605525"/>
              <a:ext cx="666500" cy="1245775"/>
            </a:xfrm>
            <a:custGeom>
              <a:avLst/>
              <a:gdLst/>
              <a:ahLst/>
              <a:cxnLst/>
              <a:rect l="l" t="t" r="r" b="b"/>
              <a:pathLst>
                <a:path w="26660" h="49831" extrusionOk="0">
                  <a:moveTo>
                    <a:pt x="1" y="0"/>
                  </a:moveTo>
                  <a:lnTo>
                    <a:pt x="1" y="49831"/>
                  </a:lnTo>
                  <a:lnTo>
                    <a:pt x="26660" y="49831"/>
                  </a:lnTo>
                  <a:lnTo>
                    <a:pt x="2666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50"/>
            <p:cNvSpPr/>
            <p:nvPr/>
          </p:nvSpPr>
          <p:spPr>
            <a:xfrm>
              <a:off x="6360400" y="2943500"/>
              <a:ext cx="1789875" cy="681575"/>
            </a:xfrm>
            <a:custGeom>
              <a:avLst/>
              <a:gdLst/>
              <a:ahLst/>
              <a:cxnLst/>
              <a:rect l="l" t="t" r="r" b="b"/>
              <a:pathLst>
                <a:path w="71595" h="27263" extrusionOk="0">
                  <a:moveTo>
                    <a:pt x="1" y="0"/>
                  </a:moveTo>
                  <a:lnTo>
                    <a:pt x="1" y="27263"/>
                  </a:lnTo>
                  <a:lnTo>
                    <a:pt x="71594" y="27263"/>
                  </a:lnTo>
                  <a:lnTo>
                    <a:pt x="71594" y="0"/>
                  </a:lnTo>
                  <a:close/>
                </a:path>
              </a:pathLst>
            </a:custGeom>
            <a:solidFill>
              <a:srgbClr val="6ED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50"/>
            <p:cNvSpPr/>
            <p:nvPr/>
          </p:nvSpPr>
          <p:spPr>
            <a:xfrm>
              <a:off x="6360400" y="2943500"/>
              <a:ext cx="1789875" cy="681575"/>
            </a:xfrm>
            <a:custGeom>
              <a:avLst/>
              <a:gdLst/>
              <a:ahLst/>
              <a:cxnLst/>
              <a:rect l="l" t="t" r="r" b="b"/>
              <a:pathLst>
                <a:path w="71595" h="27263" extrusionOk="0">
                  <a:moveTo>
                    <a:pt x="1" y="0"/>
                  </a:moveTo>
                  <a:lnTo>
                    <a:pt x="1" y="27263"/>
                  </a:lnTo>
                  <a:lnTo>
                    <a:pt x="71594" y="27263"/>
                  </a:lnTo>
                  <a:lnTo>
                    <a:pt x="7159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50"/>
            <p:cNvSpPr/>
            <p:nvPr/>
          </p:nvSpPr>
          <p:spPr>
            <a:xfrm>
              <a:off x="6360400" y="1321325"/>
              <a:ext cx="1789875" cy="165175"/>
            </a:xfrm>
            <a:custGeom>
              <a:avLst/>
              <a:gdLst/>
              <a:ahLst/>
              <a:cxnLst/>
              <a:rect l="l" t="t" r="r" b="b"/>
              <a:pathLst>
                <a:path w="71595" h="6607" extrusionOk="0">
                  <a:moveTo>
                    <a:pt x="1" y="0"/>
                  </a:moveTo>
                  <a:lnTo>
                    <a:pt x="1" y="6606"/>
                  </a:lnTo>
                  <a:lnTo>
                    <a:pt x="71594" y="6606"/>
                  </a:lnTo>
                  <a:lnTo>
                    <a:pt x="71594" y="0"/>
                  </a:lnTo>
                  <a:close/>
                </a:path>
              </a:pathLst>
            </a:custGeom>
            <a:solidFill>
              <a:srgbClr val="6ED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50"/>
            <p:cNvSpPr/>
            <p:nvPr/>
          </p:nvSpPr>
          <p:spPr>
            <a:xfrm>
              <a:off x="6360400" y="1321325"/>
              <a:ext cx="1789875" cy="165175"/>
            </a:xfrm>
            <a:custGeom>
              <a:avLst/>
              <a:gdLst/>
              <a:ahLst/>
              <a:cxnLst/>
              <a:rect l="l" t="t" r="r" b="b"/>
              <a:pathLst>
                <a:path w="71595" h="6607" extrusionOk="0">
                  <a:moveTo>
                    <a:pt x="1" y="0"/>
                  </a:moveTo>
                  <a:lnTo>
                    <a:pt x="1" y="6606"/>
                  </a:lnTo>
                  <a:lnTo>
                    <a:pt x="71594" y="6606"/>
                  </a:lnTo>
                  <a:lnTo>
                    <a:pt x="7159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50"/>
            <p:cNvSpPr/>
            <p:nvPr/>
          </p:nvSpPr>
          <p:spPr>
            <a:xfrm>
              <a:off x="6392250" y="1353175"/>
              <a:ext cx="1732875" cy="72950"/>
            </a:xfrm>
            <a:custGeom>
              <a:avLst/>
              <a:gdLst/>
              <a:ahLst/>
              <a:cxnLst/>
              <a:rect l="l" t="t" r="r" b="b"/>
              <a:pathLst>
                <a:path w="69315" h="2918" extrusionOk="0">
                  <a:moveTo>
                    <a:pt x="1" y="1"/>
                  </a:moveTo>
                  <a:lnTo>
                    <a:pt x="1" y="2918"/>
                  </a:lnTo>
                  <a:lnTo>
                    <a:pt x="69314" y="2918"/>
                  </a:lnTo>
                  <a:lnTo>
                    <a:pt x="693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50"/>
            <p:cNvSpPr/>
            <p:nvPr/>
          </p:nvSpPr>
          <p:spPr>
            <a:xfrm>
              <a:off x="7928925" y="1353175"/>
              <a:ext cx="196200" cy="72950"/>
            </a:xfrm>
            <a:custGeom>
              <a:avLst/>
              <a:gdLst/>
              <a:ahLst/>
              <a:cxnLst/>
              <a:rect l="l" t="t" r="r" b="b"/>
              <a:pathLst>
                <a:path w="7848" h="2918" extrusionOk="0">
                  <a:moveTo>
                    <a:pt x="1" y="1"/>
                  </a:moveTo>
                  <a:lnTo>
                    <a:pt x="1" y="2918"/>
                  </a:lnTo>
                  <a:lnTo>
                    <a:pt x="7847" y="2918"/>
                  </a:lnTo>
                  <a:lnTo>
                    <a:pt x="7847" y="1"/>
                  </a:lnTo>
                  <a:close/>
                </a:path>
              </a:pathLst>
            </a:custGeom>
            <a:solidFill>
              <a:schemeClr val="dk2"/>
            </a:solidFill>
            <a:ln w="75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50"/>
            <p:cNvSpPr/>
            <p:nvPr/>
          </p:nvSpPr>
          <p:spPr>
            <a:xfrm>
              <a:off x="6362075" y="1606350"/>
              <a:ext cx="486275" cy="27700"/>
            </a:xfrm>
            <a:custGeom>
              <a:avLst/>
              <a:gdLst/>
              <a:ahLst/>
              <a:cxnLst/>
              <a:rect l="l" t="t" r="r" b="b"/>
              <a:pathLst>
                <a:path w="19451" h="1108" extrusionOk="0">
                  <a:moveTo>
                    <a:pt x="303" y="1"/>
                  </a:moveTo>
                  <a:lnTo>
                    <a:pt x="1" y="336"/>
                  </a:lnTo>
                  <a:lnTo>
                    <a:pt x="1" y="772"/>
                  </a:lnTo>
                  <a:lnTo>
                    <a:pt x="303" y="1107"/>
                  </a:lnTo>
                  <a:lnTo>
                    <a:pt x="19148" y="1107"/>
                  </a:lnTo>
                  <a:lnTo>
                    <a:pt x="19450" y="772"/>
                  </a:lnTo>
                  <a:lnTo>
                    <a:pt x="19450" y="336"/>
                  </a:lnTo>
                  <a:lnTo>
                    <a:pt x="191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50"/>
            <p:cNvSpPr/>
            <p:nvPr/>
          </p:nvSpPr>
          <p:spPr>
            <a:xfrm>
              <a:off x="6362925" y="1704450"/>
              <a:ext cx="483725" cy="28525"/>
            </a:xfrm>
            <a:custGeom>
              <a:avLst/>
              <a:gdLst/>
              <a:ahLst/>
              <a:cxnLst/>
              <a:rect l="l" t="t" r="r" b="b"/>
              <a:pathLst>
                <a:path w="19349" h="1141" extrusionOk="0">
                  <a:moveTo>
                    <a:pt x="537" y="0"/>
                  </a:moveTo>
                  <a:lnTo>
                    <a:pt x="302" y="34"/>
                  </a:lnTo>
                  <a:lnTo>
                    <a:pt x="0" y="369"/>
                  </a:lnTo>
                  <a:lnTo>
                    <a:pt x="0" y="805"/>
                  </a:lnTo>
                  <a:lnTo>
                    <a:pt x="302" y="1107"/>
                  </a:lnTo>
                  <a:lnTo>
                    <a:pt x="537" y="1140"/>
                  </a:lnTo>
                  <a:lnTo>
                    <a:pt x="18812" y="1140"/>
                  </a:lnTo>
                  <a:lnTo>
                    <a:pt x="19081" y="1107"/>
                  </a:lnTo>
                  <a:lnTo>
                    <a:pt x="19349" y="805"/>
                  </a:lnTo>
                  <a:lnTo>
                    <a:pt x="19349" y="369"/>
                  </a:lnTo>
                  <a:lnTo>
                    <a:pt x="19081" y="34"/>
                  </a:lnTo>
                  <a:lnTo>
                    <a:pt x="1881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50"/>
            <p:cNvSpPr/>
            <p:nvPr/>
          </p:nvSpPr>
          <p:spPr>
            <a:xfrm>
              <a:off x="6362075" y="1803375"/>
              <a:ext cx="486275" cy="28525"/>
            </a:xfrm>
            <a:custGeom>
              <a:avLst/>
              <a:gdLst/>
              <a:ahLst/>
              <a:cxnLst/>
              <a:rect l="l" t="t" r="r" b="b"/>
              <a:pathLst>
                <a:path w="19451" h="1141" extrusionOk="0">
                  <a:moveTo>
                    <a:pt x="571" y="0"/>
                  </a:moveTo>
                  <a:lnTo>
                    <a:pt x="303" y="34"/>
                  </a:lnTo>
                  <a:lnTo>
                    <a:pt x="1" y="335"/>
                  </a:lnTo>
                  <a:lnTo>
                    <a:pt x="1" y="805"/>
                  </a:lnTo>
                  <a:lnTo>
                    <a:pt x="303" y="1107"/>
                  </a:lnTo>
                  <a:lnTo>
                    <a:pt x="571" y="1140"/>
                  </a:lnTo>
                  <a:lnTo>
                    <a:pt x="18846" y="1140"/>
                  </a:lnTo>
                  <a:lnTo>
                    <a:pt x="19148" y="1107"/>
                  </a:lnTo>
                  <a:lnTo>
                    <a:pt x="19450" y="805"/>
                  </a:lnTo>
                  <a:lnTo>
                    <a:pt x="19450" y="335"/>
                  </a:lnTo>
                  <a:lnTo>
                    <a:pt x="19148" y="34"/>
                  </a:lnTo>
                  <a:lnTo>
                    <a:pt x="1884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50"/>
            <p:cNvSpPr/>
            <p:nvPr/>
          </p:nvSpPr>
          <p:spPr>
            <a:xfrm>
              <a:off x="6362925" y="1902275"/>
              <a:ext cx="483725" cy="28550"/>
            </a:xfrm>
            <a:custGeom>
              <a:avLst/>
              <a:gdLst/>
              <a:ahLst/>
              <a:cxnLst/>
              <a:rect l="l" t="t" r="r" b="b"/>
              <a:pathLst>
                <a:path w="19349" h="1142" extrusionOk="0">
                  <a:moveTo>
                    <a:pt x="537" y="1"/>
                  </a:moveTo>
                  <a:lnTo>
                    <a:pt x="302" y="34"/>
                  </a:lnTo>
                  <a:lnTo>
                    <a:pt x="0" y="336"/>
                  </a:lnTo>
                  <a:lnTo>
                    <a:pt x="0" y="772"/>
                  </a:lnTo>
                  <a:lnTo>
                    <a:pt x="302" y="1074"/>
                  </a:lnTo>
                  <a:lnTo>
                    <a:pt x="537" y="1141"/>
                  </a:lnTo>
                  <a:lnTo>
                    <a:pt x="18812" y="1141"/>
                  </a:lnTo>
                  <a:lnTo>
                    <a:pt x="19081" y="1074"/>
                  </a:lnTo>
                  <a:lnTo>
                    <a:pt x="19349" y="772"/>
                  </a:lnTo>
                  <a:lnTo>
                    <a:pt x="19349" y="336"/>
                  </a:lnTo>
                  <a:lnTo>
                    <a:pt x="19081" y="34"/>
                  </a:lnTo>
                  <a:lnTo>
                    <a:pt x="1881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50"/>
            <p:cNvSpPr/>
            <p:nvPr/>
          </p:nvSpPr>
          <p:spPr>
            <a:xfrm>
              <a:off x="6362075" y="2001200"/>
              <a:ext cx="486275" cy="27700"/>
            </a:xfrm>
            <a:custGeom>
              <a:avLst/>
              <a:gdLst/>
              <a:ahLst/>
              <a:cxnLst/>
              <a:rect l="l" t="t" r="r" b="b"/>
              <a:pathLst>
                <a:path w="19451" h="1108" extrusionOk="0">
                  <a:moveTo>
                    <a:pt x="303" y="1"/>
                  </a:moveTo>
                  <a:lnTo>
                    <a:pt x="1" y="336"/>
                  </a:lnTo>
                  <a:lnTo>
                    <a:pt x="1" y="772"/>
                  </a:lnTo>
                  <a:lnTo>
                    <a:pt x="303" y="1107"/>
                  </a:lnTo>
                  <a:lnTo>
                    <a:pt x="19148" y="1107"/>
                  </a:lnTo>
                  <a:lnTo>
                    <a:pt x="19450" y="772"/>
                  </a:lnTo>
                  <a:lnTo>
                    <a:pt x="19450" y="336"/>
                  </a:lnTo>
                  <a:lnTo>
                    <a:pt x="191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50"/>
            <p:cNvSpPr/>
            <p:nvPr/>
          </p:nvSpPr>
          <p:spPr>
            <a:xfrm>
              <a:off x="6362075" y="2099300"/>
              <a:ext cx="486275" cy="28525"/>
            </a:xfrm>
            <a:custGeom>
              <a:avLst/>
              <a:gdLst/>
              <a:ahLst/>
              <a:cxnLst/>
              <a:rect l="l" t="t" r="r" b="b"/>
              <a:pathLst>
                <a:path w="19451" h="1141" extrusionOk="0">
                  <a:moveTo>
                    <a:pt x="571" y="0"/>
                  </a:moveTo>
                  <a:lnTo>
                    <a:pt x="303" y="34"/>
                  </a:lnTo>
                  <a:lnTo>
                    <a:pt x="1" y="336"/>
                  </a:lnTo>
                  <a:lnTo>
                    <a:pt x="1" y="805"/>
                  </a:lnTo>
                  <a:lnTo>
                    <a:pt x="303" y="1107"/>
                  </a:lnTo>
                  <a:lnTo>
                    <a:pt x="571" y="1140"/>
                  </a:lnTo>
                  <a:lnTo>
                    <a:pt x="18846" y="1140"/>
                  </a:lnTo>
                  <a:lnTo>
                    <a:pt x="19148" y="1107"/>
                  </a:lnTo>
                  <a:lnTo>
                    <a:pt x="19450" y="805"/>
                  </a:lnTo>
                  <a:lnTo>
                    <a:pt x="19450" y="336"/>
                  </a:lnTo>
                  <a:lnTo>
                    <a:pt x="19148" y="34"/>
                  </a:lnTo>
                  <a:lnTo>
                    <a:pt x="1884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50"/>
            <p:cNvSpPr/>
            <p:nvPr/>
          </p:nvSpPr>
          <p:spPr>
            <a:xfrm>
              <a:off x="6362925" y="2198225"/>
              <a:ext cx="483725" cy="28525"/>
            </a:xfrm>
            <a:custGeom>
              <a:avLst/>
              <a:gdLst/>
              <a:ahLst/>
              <a:cxnLst/>
              <a:rect l="l" t="t" r="r" b="b"/>
              <a:pathLst>
                <a:path w="19349" h="1141" extrusionOk="0">
                  <a:moveTo>
                    <a:pt x="537" y="0"/>
                  </a:moveTo>
                  <a:lnTo>
                    <a:pt x="302" y="34"/>
                  </a:lnTo>
                  <a:lnTo>
                    <a:pt x="0" y="336"/>
                  </a:lnTo>
                  <a:lnTo>
                    <a:pt x="0" y="771"/>
                  </a:lnTo>
                  <a:lnTo>
                    <a:pt x="302" y="1107"/>
                  </a:lnTo>
                  <a:lnTo>
                    <a:pt x="537" y="1140"/>
                  </a:lnTo>
                  <a:lnTo>
                    <a:pt x="18812" y="1140"/>
                  </a:lnTo>
                  <a:lnTo>
                    <a:pt x="19081" y="1107"/>
                  </a:lnTo>
                  <a:lnTo>
                    <a:pt x="19349" y="771"/>
                  </a:lnTo>
                  <a:lnTo>
                    <a:pt x="19349" y="336"/>
                  </a:lnTo>
                  <a:lnTo>
                    <a:pt x="19081" y="34"/>
                  </a:lnTo>
                  <a:lnTo>
                    <a:pt x="1881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50"/>
            <p:cNvSpPr/>
            <p:nvPr/>
          </p:nvSpPr>
          <p:spPr>
            <a:xfrm>
              <a:off x="6362925" y="2286250"/>
              <a:ext cx="483725" cy="28525"/>
            </a:xfrm>
            <a:custGeom>
              <a:avLst/>
              <a:gdLst/>
              <a:ahLst/>
              <a:cxnLst/>
              <a:rect l="l" t="t" r="r" b="b"/>
              <a:pathLst>
                <a:path w="19349" h="1141" extrusionOk="0">
                  <a:moveTo>
                    <a:pt x="537" y="0"/>
                  </a:moveTo>
                  <a:lnTo>
                    <a:pt x="302" y="34"/>
                  </a:lnTo>
                  <a:lnTo>
                    <a:pt x="0" y="336"/>
                  </a:lnTo>
                  <a:lnTo>
                    <a:pt x="0" y="771"/>
                  </a:lnTo>
                  <a:lnTo>
                    <a:pt x="302" y="1073"/>
                  </a:lnTo>
                  <a:lnTo>
                    <a:pt x="537" y="1140"/>
                  </a:lnTo>
                  <a:lnTo>
                    <a:pt x="18812" y="1140"/>
                  </a:lnTo>
                  <a:lnTo>
                    <a:pt x="19081" y="1073"/>
                  </a:lnTo>
                  <a:lnTo>
                    <a:pt x="19349" y="771"/>
                  </a:lnTo>
                  <a:lnTo>
                    <a:pt x="19349" y="336"/>
                  </a:lnTo>
                  <a:lnTo>
                    <a:pt x="19081" y="34"/>
                  </a:lnTo>
                  <a:lnTo>
                    <a:pt x="1881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50"/>
            <p:cNvSpPr/>
            <p:nvPr/>
          </p:nvSpPr>
          <p:spPr>
            <a:xfrm>
              <a:off x="6362075" y="2384325"/>
              <a:ext cx="486275" cy="28525"/>
            </a:xfrm>
            <a:custGeom>
              <a:avLst/>
              <a:gdLst/>
              <a:ahLst/>
              <a:cxnLst/>
              <a:rect l="l" t="t" r="r" b="b"/>
              <a:pathLst>
                <a:path w="19451" h="1141" extrusionOk="0">
                  <a:moveTo>
                    <a:pt x="571" y="1"/>
                  </a:moveTo>
                  <a:lnTo>
                    <a:pt x="303" y="34"/>
                  </a:lnTo>
                  <a:lnTo>
                    <a:pt x="1" y="336"/>
                  </a:lnTo>
                  <a:lnTo>
                    <a:pt x="1" y="805"/>
                  </a:lnTo>
                  <a:lnTo>
                    <a:pt x="303" y="1107"/>
                  </a:lnTo>
                  <a:lnTo>
                    <a:pt x="571" y="1141"/>
                  </a:lnTo>
                  <a:lnTo>
                    <a:pt x="18846" y="1141"/>
                  </a:lnTo>
                  <a:lnTo>
                    <a:pt x="19148" y="1107"/>
                  </a:lnTo>
                  <a:lnTo>
                    <a:pt x="19450" y="805"/>
                  </a:lnTo>
                  <a:lnTo>
                    <a:pt x="19450" y="336"/>
                  </a:lnTo>
                  <a:lnTo>
                    <a:pt x="19148" y="34"/>
                  </a:lnTo>
                  <a:lnTo>
                    <a:pt x="1884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50"/>
            <p:cNvSpPr/>
            <p:nvPr/>
          </p:nvSpPr>
          <p:spPr>
            <a:xfrm>
              <a:off x="6362925" y="2483250"/>
              <a:ext cx="483725" cy="28525"/>
            </a:xfrm>
            <a:custGeom>
              <a:avLst/>
              <a:gdLst/>
              <a:ahLst/>
              <a:cxnLst/>
              <a:rect l="l" t="t" r="r" b="b"/>
              <a:pathLst>
                <a:path w="19349" h="1141" extrusionOk="0">
                  <a:moveTo>
                    <a:pt x="537" y="1"/>
                  </a:moveTo>
                  <a:lnTo>
                    <a:pt x="302" y="34"/>
                  </a:lnTo>
                  <a:lnTo>
                    <a:pt x="0" y="336"/>
                  </a:lnTo>
                  <a:lnTo>
                    <a:pt x="0" y="772"/>
                  </a:lnTo>
                  <a:lnTo>
                    <a:pt x="302" y="1107"/>
                  </a:lnTo>
                  <a:lnTo>
                    <a:pt x="537" y="1141"/>
                  </a:lnTo>
                  <a:lnTo>
                    <a:pt x="18812" y="1141"/>
                  </a:lnTo>
                  <a:lnTo>
                    <a:pt x="19081" y="1107"/>
                  </a:lnTo>
                  <a:lnTo>
                    <a:pt x="19349" y="772"/>
                  </a:lnTo>
                  <a:lnTo>
                    <a:pt x="19349" y="336"/>
                  </a:lnTo>
                  <a:lnTo>
                    <a:pt x="19081" y="34"/>
                  </a:lnTo>
                  <a:lnTo>
                    <a:pt x="1881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50"/>
            <p:cNvSpPr/>
            <p:nvPr/>
          </p:nvSpPr>
          <p:spPr>
            <a:xfrm>
              <a:off x="6362075" y="2582175"/>
              <a:ext cx="486275" cy="27700"/>
            </a:xfrm>
            <a:custGeom>
              <a:avLst/>
              <a:gdLst/>
              <a:ahLst/>
              <a:cxnLst/>
              <a:rect l="l" t="t" r="r" b="b"/>
              <a:pathLst>
                <a:path w="19451" h="1108" extrusionOk="0">
                  <a:moveTo>
                    <a:pt x="303" y="0"/>
                  </a:moveTo>
                  <a:lnTo>
                    <a:pt x="1" y="336"/>
                  </a:lnTo>
                  <a:lnTo>
                    <a:pt x="1" y="772"/>
                  </a:lnTo>
                  <a:lnTo>
                    <a:pt x="303" y="1107"/>
                  </a:lnTo>
                  <a:lnTo>
                    <a:pt x="19148" y="1107"/>
                  </a:lnTo>
                  <a:lnTo>
                    <a:pt x="19450" y="772"/>
                  </a:lnTo>
                  <a:lnTo>
                    <a:pt x="19450" y="336"/>
                  </a:lnTo>
                  <a:lnTo>
                    <a:pt x="191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50"/>
            <p:cNvSpPr/>
            <p:nvPr/>
          </p:nvSpPr>
          <p:spPr>
            <a:xfrm>
              <a:off x="6362925" y="2680250"/>
              <a:ext cx="483725" cy="28550"/>
            </a:xfrm>
            <a:custGeom>
              <a:avLst/>
              <a:gdLst/>
              <a:ahLst/>
              <a:cxnLst/>
              <a:rect l="l" t="t" r="r" b="b"/>
              <a:pathLst>
                <a:path w="19349" h="1142" extrusionOk="0">
                  <a:moveTo>
                    <a:pt x="537" y="1"/>
                  </a:moveTo>
                  <a:lnTo>
                    <a:pt x="302" y="34"/>
                  </a:lnTo>
                  <a:lnTo>
                    <a:pt x="0" y="370"/>
                  </a:lnTo>
                  <a:lnTo>
                    <a:pt x="0" y="772"/>
                  </a:lnTo>
                  <a:lnTo>
                    <a:pt x="302" y="1108"/>
                  </a:lnTo>
                  <a:lnTo>
                    <a:pt x="537" y="1141"/>
                  </a:lnTo>
                  <a:lnTo>
                    <a:pt x="18812" y="1141"/>
                  </a:lnTo>
                  <a:lnTo>
                    <a:pt x="19081" y="1108"/>
                  </a:lnTo>
                  <a:lnTo>
                    <a:pt x="19349" y="772"/>
                  </a:lnTo>
                  <a:lnTo>
                    <a:pt x="19349" y="370"/>
                  </a:lnTo>
                  <a:lnTo>
                    <a:pt x="19081" y="34"/>
                  </a:lnTo>
                  <a:lnTo>
                    <a:pt x="1881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50"/>
            <p:cNvSpPr/>
            <p:nvPr/>
          </p:nvSpPr>
          <p:spPr>
            <a:xfrm>
              <a:off x="6362075" y="2779175"/>
              <a:ext cx="486275" cy="28525"/>
            </a:xfrm>
            <a:custGeom>
              <a:avLst/>
              <a:gdLst/>
              <a:ahLst/>
              <a:cxnLst/>
              <a:rect l="l" t="t" r="r" b="b"/>
              <a:pathLst>
                <a:path w="19451" h="1141" extrusionOk="0">
                  <a:moveTo>
                    <a:pt x="303" y="1"/>
                  </a:moveTo>
                  <a:lnTo>
                    <a:pt x="1" y="336"/>
                  </a:lnTo>
                  <a:lnTo>
                    <a:pt x="1" y="806"/>
                  </a:lnTo>
                  <a:lnTo>
                    <a:pt x="303" y="1107"/>
                  </a:lnTo>
                  <a:lnTo>
                    <a:pt x="571" y="1141"/>
                  </a:lnTo>
                  <a:lnTo>
                    <a:pt x="18846" y="1141"/>
                  </a:lnTo>
                  <a:lnTo>
                    <a:pt x="19148" y="1107"/>
                  </a:lnTo>
                  <a:lnTo>
                    <a:pt x="19450" y="806"/>
                  </a:lnTo>
                  <a:lnTo>
                    <a:pt x="19450" y="336"/>
                  </a:lnTo>
                  <a:lnTo>
                    <a:pt x="191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50"/>
            <p:cNvSpPr/>
            <p:nvPr/>
          </p:nvSpPr>
          <p:spPr>
            <a:xfrm>
              <a:off x="6362075" y="2878100"/>
              <a:ext cx="486275" cy="27700"/>
            </a:xfrm>
            <a:custGeom>
              <a:avLst/>
              <a:gdLst/>
              <a:ahLst/>
              <a:cxnLst/>
              <a:rect l="l" t="t" r="r" b="b"/>
              <a:pathLst>
                <a:path w="19451" h="1108" extrusionOk="0">
                  <a:moveTo>
                    <a:pt x="303" y="1"/>
                  </a:moveTo>
                  <a:lnTo>
                    <a:pt x="1" y="336"/>
                  </a:lnTo>
                  <a:lnTo>
                    <a:pt x="1" y="772"/>
                  </a:lnTo>
                  <a:lnTo>
                    <a:pt x="303" y="1107"/>
                  </a:lnTo>
                  <a:lnTo>
                    <a:pt x="19148" y="1107"/>
                  </a:lnTo>
                  <a:lnTo>
                    <a:pt x="19450" y="772"/>
                  </a:lnTo>
                  <a:lnTo>
                    <a:pt x="19450" y="336"/>
                  </a:lnTo>
                  <a:lnTo>
                    <a:pt x="191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50"/>
            <p:cNvSpPr/>
            <p:nvPr/>
          </p:nvSpPr>
          <p:spPr>
            <a:xfrm>
              <a:off x="7675750" y="1606350"/>
              <a:ext cx="486250" cy="27700"/>
            </a:xfrm>
            <a:custGeom>
              <a:avLst/>
              <a:gdLst/>
              <a:ahLst/>
              <a:cxnLst/>
              <a:rect l="l" t="t" r="r" b="b"/>
              <a:pathLst>
                <a:path w="19450" h="1108" extrusionOk="0">
                  <a:moveTo>
                    <a:pt x="302" y="1"/>
                  </a:moveTo>
                  <a:lnTo>
                    <a:pt x="0" y="336"/>
                  </a:lnTo>
                  <a:lnTo>
                    <a:pt x="0" y="772"/>
                  </a:lnTo>
                  <a:lnTo>
                    <a:pt x="302" y="1107"/>
                  </a:lnTo>
                  <a:lnTo>
                    <a:pt x="19148" y="1107"/>
                  </a:lnTo>
                  <a:lnTo>
                    <a:pt x="19450" y="772"/>
                  </a:lnTo>
                  <a:lnTo>
                    <a:pt x="19450" y="336"/>
                  </a:lnTo>
                  <a:lnTo>
                    <a:pt x="191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50"/>
            <p:cNvSpPr/>
            <p:nvPr/>
          </p:nvSpPr>
          <p:spPr>
            <a:xfrm>
              <a:off x="7676600" y="1704450"/>
              <a:ext cx="484575" cy="28525"/>
            </a:xfrm>
            <a:custGeom>
              <a:avLst/>
              <a:gdLst/>
              <a:ahLst/>
              <a:cxnLst/>
              <a:rect l="l" t="t" r="r" b="b"/>
              <a:pathLst>
                <a:path w="19383" h="1141" extrusionOk="0">
                  <a:moveTo>
                    <a:pt x="570" y="0"/>
                  </a:moveTo>
                  <a:lnTo>
                    <a:pt x="302" y="34"/>
                  </a:lnTo>
                  <a:lnTo>
                    <a:pt x="0" y="369"/>
                  </a:lnTo>
                  <a:lnTo>
                    <a:pt x="0" y="805"/>
                  </a:lnTo>
                  <a:lnTo>
                    <a:pt x="302" y="1107"/>
                  </a:lnTo>
                  <a:lnTo>
                    <a:pt x="570" y="1140"/>
                  </a:lnTo>
                  <a:lnTo>
                    <a:pt x="18812" y="1140"/>
                  </a:lnTo>
                  <a:lnTo>
                    <a:pt x="19081" y="1107"/>
                  </a:lnTo>
                  <a:lnTo>
                    <a:pt x="19382" y="805"/>
                  </a:lnTo>
                  <a:lnTo>
                    <a:pt x="19382" y="369"/>
                  </a:lnTo>
                  <a:lnTo>
                    <a:pt x="19081" y="34"/>
                  </a:lnTo>
                  <a:lnTo>
                    <a:pt x="1881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50"/>
            <p:cNvSpPr/>
            <p:nvPr/>
          </p:nvSpPr>
          <p:spPr>
            <a:xfrm>
              <a:off x="7675750" y="1803375"/>
              <a:ext cx="486250" cy="28525"/>
            </a:xfrm>
            <a:custGeom>
              <a:avLst/>
              <a:gdLst/>
              <a:ahLst/>
              <a:cxnLst/>
              <a:rect l="l" t="t" r="r" b="b"/>
              <a:pathLst>
                <a:path w="19450" h="1141" extrusionOk="0">
                  <a:moveTo>
                    <a:pt x="604" y="0"/>
                  </a:moveTo>
                  <a:lnTo>
                    <a:pt x="302" y="34"/>
                  </a:lnTo>
                  <a:lnTo>
                    <a:pt x="0" y="335"/>
                  </a:lnTo>
                  <a:lnTo>
                    <a:pt x="0" y="805"/>
                  </a:lnTo>
                  <a:lnTo>
                    <a:pt x="302" y="1107"/>
                  </a:lnTo>
                  <a:lnTo>
                    <a:pt x="604" y="1140"/>
                  </a:lnTo>
                  <a:lnTo>
                    <a:pt x="18846" y="1140"/>
                  </a:lnTo>
                  <a:lnTo>
                    <a:pt x="19148" y="1107"/>
                  </a:lnTo>
                  <a:lnTo>
                    <a:pt x="19450" y="805"/>
                  </a:lnTo>
                  <a:lnTo>
                    <a:pt x="19450" y="335"/>
                  </a:lnTo>
                  <a:lnTo>
                    <a:pt x="19148" y="34"/>
                  </a:lnTo>
                  <a:lnTo>
                    <a:pt x="1884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50"/>
            <p:cNvSpPr/>
            <p:nvPr/>
          </p:nvSpPr>
          <p:spPr>
            <a:xfrm>
              <a:off x="7676600" y="1902275"/>
              <a:ext cx="484575" cy="28550"/>
            </a:xfrm>
            <a:custGeom>
              <a:avLst/>
              <a:gdLst/>
              <a:ahLst/>
              <a:cxnLst/>
              <a:rect l="l" t="t" r="r" b="b"/>
              <a:pathLst>
                <a:path w="19383" h="1142" extrusionOk="0">
                  <a:moveTo>
                    <a:pt x="570" y="1"/>
                  </a:moveTo>
                  <a:lnTo>
                    <a:pt x="302" y="34"/>
                  </a:lnTo>
                  <a:lnTo>
                    <a:pt x="0" y="336"/>
                  </a:lnTo>
                  <a:lnTo>
                    <a:pt x="0" y="772"/>
                  </a:lnTo>
                  <a:lnTo>
                    <a:pt x="302" y="1074"/>
                  </a:lnTo>
                  <a:lnTo>
                    <a:pt x="570" y="1141"/>
                  </a:lnTo>
                  <a:lnTo>
                    <a:pt x="18812" y="1141"/>
                  </a:lnTo>
                  <a:lnTo>
                    <a:pt x="19081" y="1074"/>
                  </a:lnTo>
                  <a:lnTo>
                    <a:pt x="19382" y="772"/>
                  </a:lnTo>
                  <a:lnTo>
                    <a:pt x="19382" y="336"/>
                  </a:lnTo>
                  <a:lnTo>
                    <a:pt x="19081" y="34"/>
                  </a:lnTo>
                  <a:lnTo>
                    <a:pt x="1881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50"/>
            <p:cNvSpPr/>
            <p:nvPr/>
          </p:nvSpPr>
          <p:spPr>
            <a:xfrm>
              <a:off x="7675750" y="2001200"/>
              <a:ext cx="486250" cy="27700"/>
            </a:xfrm>
            <a:custGeom>
              <a:avLst/>
              <a:gdLst/>
              <a:ahLst/>
              <a:cxnLst/>
              <a:rect l="l" t="t" r="r" b="b"/>
              <a:pathLst>
                <a:path w="19450" h="1108" extrusionOk="0">
                  <a:moveTo>
                    <a:pt x="302" y="1"/>
                  </a:moveTo>
                  <a:lnTo>
                    <a:pt x="0" y="336"/>
                  </a:lnTo>
                  <a:lnTo>
                    <a:pt x="0" y="772"/>
                  </a:lnTo>
                  <a:lnTo>
                    <a:pt x="302" y="1107"/>
                  </a:lnTo>
                  <a:lnTo>
                    <a:pt x="19148" y="1107"/>
                  </a:lnTo>
                  <a:lnTo>
                    <a:pt x="19450" y="772"/>
                  </a:lnTo>
                  <a:lnTo>
                    <a:pt x="19450" y="336"/>
                  </a:lnTo>
                  <a:lnTo>
                    <a:pt x="191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50"/>
            <p:cNvSpPr/>
            <p:nvPr/>
          </p:nvSpPr>
          <p:spPr>
            <a:xfrm>
              <a:off x="7675750" y="2099300"/>
              <a:ext cx="486250" cy="28525"/>
            </a:xfrm>
            <a:custGeom>
              <a:avLst/>
              <a:gdLst/>
              <a:ahLst/>
              <a:cxnLst/>
              <a:rect l="l" t="t" r="r" b="b"/>
              <a:pathLst>
                <a:path w="19450" h="1141" extrusionOk="0">
                  <a:moveTo>
                    <a:pt x="604" y="0"/>
                  </a:moveTo>
                  <a:lnTo>
                    <a:pt x="302" y="34"/>
                  </a:lnTo>
                  <a:lnTo>
                    <a:pt x="0" y="336"/>
                  </a:lnTo>
                  <a:lnTo>
                    <a:pt x="0" y="805"/>
                  </a:lnTo>
                  <a:lnTo>
                    <a:pt x="302" y="1107"/>
                  </a:lnTo>
                  <a:lnTo>
                    <a:pt x="604" y="1140"/>
                  </a:lnTo>
                  <a:lnTo>
                    <a:pt x="18846" y="1140"/>
                  </a:lnTo>
                  <a:lnTo>
                    <a:pt x="19148" y="1107"/>
                  </a:lnTo>
                  <a:lnTo>
                    <a:pt x="19450" y="805"/>
                  </a:lnTo>
                  <a:lnTo>
                    <a:pt x="19450" y="336"/>
                  </a:lnTo>
                  <a:lnTo>
                    <a:pt x="19148" y="34"/>
                  </a:lnTo>
                  <a:lnTo>
                    <a:pt x="1884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50"/>
            <p:cNvSpPr/>
            <p:nvPr/>
          </p:nvSpPr>
          <p:spPr>
            <a:xfrm>
              <a:off x="7676600" y="2198225"/>
              <a:ext cx="484575" cy="28525"/>
            </a:xfrm>
            <a:custGeom>
              <a:avLst/>
              <a:gdLst/>
              <a:ahLst/>
              <a:cxnLst/>
              <a:rect l="l" t="t" r="r" b="b"/>
              <a:pathLst>
                <a:path w="19383" h="1141" extrusionOk="0">
                  <a:moveTo>
                    <a:pt x="570" y="0"/>
                  </a:moveTo>
                  <a:lnTo>
                    <a:pt x="302" y="34"/>
                  </a:lnTo>
                  <a:lnTo>
                    <a:pt x="0" y="336"/>
                  </a:lnTo>
                  <a:lnTo>
                    <a:pt x="0" y="771"/>
                  </a:lnTo>
                  <a:lnTo>
                    <a:pt x="302" y="1107"/>
                  </a:lnTo>
                  <a:lnTo>
                    <a:pt x="570" y="1140"/>
                  </a:lnTo>
                  <a:lnTo>
                    <a:pt x="18812" y="1140"/>
                  </a:lnTo>
                  <a:lnTo>
                    <a:pt x="19081" y="1107"/>
                  </a:lnTo>
                  <a:lnTo>
                    <a:pt x="19382" y="771"/>
                  </a:lnTo>
                  <a:lnTo>
                    <a:pt x="19382" y="336"/>
                  </a:lnTo>
                  <a:lnTo>
                    <a:pt x="19081" y="34"/>
                  </a:lnTo>
                  <a:lnTo>
                    <a:pt x="1881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50"/>
            <p:cNvSpPr/>
            <p:nvPr/>
          </p:nvSpPr>
          <p:spPr>
            <a:xfrm>
              <a:off x="7679100" y="2292950"/>
              <a:ext cx="471175" cy="540750"/>
            </a:xfrm>
            <a:custGeom>
              <a:avLst/>
              <a:gdLst/>
              <a:ahLst/>
              <a:cxnLst/>
              <a:rect l="l" t="t" r="r" b="b"/>
              <a:pathLst>
                <a:path w="18847" h="21630" extrusionOk="0">
                  <a:moveTo>
                    <a:pt x="1" y="0"/>
                  </a:moveTo>
                  <a:lnTo>
                    <a:pt x="1" y="21630"/>
                  </a:lnTo>
                  <a:lnTo>
                    <a:pt x="18846" y="21630"/>
                  </a:lnTo>
                  <a:lnTo>
                    <a:pt x="18846" y="0"/>
                  </a:lnTo>
                  <a:close/>
                </a:path>
              </a:pathLst>
            </a:custGeom>
            <a:solidFill>
              <a:srgbClr val="6ED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50"/>
            <p:cNvSpPr/>
            <p:nvPr/>
          </p:nvSpPr>
          <p:spPr>
            <a:xfrm>
              <a:off x="7679100" y="2292950"/>
              <a:ext cx="471175" cy="540750"/>
            </a:xfrm>
            <a:custGeom>
              <a:avLst/>
              <a:gdLst/>
              <a:ahLst/>
              <a:cxnLst/>
              <a:rect l="l" t="t" r="r" b="b"/>
              <a:pathLst>
                <a:path w="18847" h="21630" extrusionOk="0">
                  <a:moveTo>
                    <a:pt x="1" y="0"/>
                  </a:moveTo>
                  <a:lnTo>
                    <a:pt x="1" y="21630"/>
                  </a:lnTo>
                  <a:lnTo>
                    <a:pt x="18846" y="21630"/>
                  </a:lnTo>
                  <a:lnTo>
                    <a:pt x="1884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32" name="Google Shape;2632;p50"/>
          <p:cNvSpPr txBox="1">
            <a:spLocks noGrp="1"/>
          </p:cNvSpPr>
          <p:nvPr>
            <p:ph type="title"/>
          </p:nvPr>
        </p:nvSpPr>
        <p:spPr>
          <a:xfrm>
            <a:off x="343625" y="598675"/>
            <a:ext cx="5629500" cy="8727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GB"/>
              <a:t>Challenges - Abstractive</a:t>
            </a:r>
            <a:endParaRPr>
              <a:solidFill>
                <a:schemeClr val="lt2"/>
              </a:solidFill>
            </a:endParaRPr>
          </a:p>
        </p:txBody>
      </p:sp>
      <p:pic>
        <p:nvPicPr>
          <p:cNvPr id="2" name="Audio 1">
            <a:hlinkClick r:id="" action="ppaction://media"/>
            <a:extLst>
              <a:ext uri="{FF2B5EF4-FFF2-40B4-BE49-F238E27FC236}">
                <a16:creationId xmlns:a16="http://schemas.microsoft.com/office/drawing/2014/main" id="{2023372C-BDEC-F141-883B-805F8F01916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78800" y="4178300"/>
            <a:ext cx="812800" cy="812800"/>
          </a:xfrm>
          <a:prstGeom prst="rect">
            <a:avLst/>
          </a:prstGeom>
        </p:spPr>
      </p:pic>
    </p:spTree>
    <p:extLst>
      <p:ext uri="{BB962C8B-B14F-4D97-AF65-F5344CB8AC3E}">
        <p14:creationId xmlns:p14="http://schemas.microsoft.com/office/powerpoint/2010/main" val="2293550884"/>
      </p:ext>
    </p:extLst>
  </p:cSld>
  <p:clrMapOvr>
    <a:masterClrMapping/>
  </p:clrMapOvr>
  <mc:AlternateContent xmlns:mc="http://schemas.openxmlformats.org/markup-compatibility/2006" xmlns:p14="http://schemas.microsoft.com/office/powerpoint/2010/main">
    <mc:Choice Requires="p14">
      <p:transition spd="slow" p14:dur="2000" advTm="47601"/>
    </mc:Choice>
    <mc:Fallback xmlns="">
      <p:transition spd="slow" advTm="476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636"/>
        <p:cNvGrpSpPr/>
        <p:nvPr/>
      </p:nvGrpSpPr>
      <p:grpSpPr>
        <a:xfrm>
          <a:off x="0" y="0"/>
          <a:ext cx="0" cy="0"/>
          <a:chOff x="0" y="0"/>
          <a:chExt cx="0" cy="0"/>
        </a:xfrm>
      </p:grpSpPr>
      <p:grpSp>
        <p:nvGrpSpPr>
          <p:cNvPr id="2637" name="Google Shape;2637;p51"/>
          <p:cNvGrpSpPr/>
          <p:nvPr/>
        </p:nvGrpSpPr>
        <p:grpSpPr>
          <a:xfrm>
            <a:off x="7324388" y="691435"/>
            <a:ext cx="195503" cy="216800"/>
            <a:chOff x="2600586" y="-942975"/>
            <a:chExt cx="279251" cy="280502"/>
          </a:xfrm>
        </p:grpSpPr>
        <p:sp>
          <p:nvSpPr>
            <p:cNvPr id="2638" name="Google Shape;2638;p51"/>
            <p:cNvSpPr/>
            <p:nvPr/>
          </p:nvSpPr>
          <p:spPr>
            <a:xfrm>
              <a:off x="2733301" y="-942975"/>
              <a:ext cx="15084" cy="91473"/>
            </a:xfrm>
            <a:custGeom>
              <a:avLst/>
              <a:gdLst/>
              <a:ahLst/>
              <a:cxnLst/>
              <a:rect l="l" t="t" r="r" b="b"/>
              <a:pathLst>
                <a:path w="263" h="1595" extrusionOk="0">
                  <a:moveTo>
                    <a:pt x="1" y="0"/>
                  </a:moveTo>
                  <a:lnTo>
                    <a:pt x="1" y="1594"/>
                  </a:lnTo>
                  <a:lnTo>
                    <a:pt x="263" y="1594"/>
                  </a:lnTo>
                  <a:lnTo>
                    <a:pt x="263" y="0"/>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51"/>
            <p:cNvSpPr/>
            <p:nvPr/>
          </p:nvSpPr>
          <p:spPr>
            <a:xfrm>
              <a:off x="2733301" y="-753947"/>
              <a:ext cx="15084" cy="91473"/>
            </a:xfrm>
            <a:custGeom>
              <a:avLst/>
              <a:gdLst/>
              <a:ahLst/>
              <a:cxnLst/>
              <a:rect l="l" t="t" r="r" b="b"/>
              <a:pathLst>
                <a:path w="263" h="1595" extrusionOk="0">
                  <a:moveTo>
                    <a:pt x="1" y="1"/>
                  </a:moveTo>
                  <a:lnTo>
                    <a:pt x="1" y="1594"/>
                  </a:lnTo>
                  <a:lnTo>
                    <a:pt x="263" y="1594"/>
                  </a:lnTo>
                  <a:lnTo>
                    <a:pt x="263"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51"/>
            <p:cNvSpPr/>
            <p:nvPr/>
          </p:nvSpPr>
          <p:spPr>
            <a:xfrm>
              <a:off x="2789679" y="-811527"/>
              <a:ext cx="90158" cy="16345"/>
            </a:xfrm>
            <a:custGeom>
              <a:avLst/>
              <a:gdLst/>
              <a:ahLst/>
              <a:cxnLst/>
              <a:rect l="l" t="t" r="r" b="b"/>
              <a:pathLst>
                <a:path w="1572" h="285" extrusionOk="0">
                  <a:moveTo>
                    <a:pt x="0" y="1"/>
                  </a:moveTo>
                  <a:lnTo>
                    <a:pt x="0" y="284"/>
                  </a:lnTo>
                  <a:lnTo>
                    <a:pt x="1572" y="284"/>
                  </a:lnTo>
                  <a:lnTo>
                    <a:pt x="1572"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51"/>
            <p:cNvSpPr/>
            <p:nvPr/>
          </p:nvSpPr>
          <p:spPr>
            <a:xfrm>
              <a:off x="2600586" y="-811527"/>
              <a:ext cx="90215" cy="16345"/>
            </a:xfrm>
            <a:custGeom>
              <a:avLst/>
              <a:gdLst/>
              <a:ahLst/>
              <a:cxnLst/>
              <a:rect l="l" t="t" r="r" b="b"/>
              <a:pathLst>
                <a:path w="1573" h="285" extrusionOk="0">
                  <a:moveTo>
                    <a:pt x="1" y="1"/>
                  </a:moveTo>
                  <a:lnTo>
                    <a:pt x="1" y="284"/>
                  </a:lnTo>
                  <a:lnTo>
                    <a:pt x="1573" y="284"/>
                  </a:lnTo>
                  <a:lnTo>
                    <a:pt x="1573"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42" name="Google Shape;2642;p51"/>
          <p:cNvGrpSpPr/>
          <p:nvPr/>
        </p:nvGrpSpPr>
        <p:grpSpPr>
          <a:xfrm>
            <a:off x="5815142" y="1382967"/>
            <a:ext cx="157837" cy="175025"/>
            <a:chOff x="2600577" y="-942975"/>
            <a:chExt cx="225449" cy="226452"/>
          </a:xfrm>
        </p:grpSpPr>
        <p:sp>
          <p:nvSpPr>
            <p:cNvPr id="2643" name="Google Shape;2643;p51"/>
            <p:cNvSpPr/>
            <p:nvPr/>
          </p:nvSpPr>
          <p:spPr>
            <a:xfrm>
              <a:off x="2707723" y="-942975"/>
              <a:ext cx="12178" cy="73849"/>
            </a:xfrm>
            <a:custGeom>
              <a:avLst/>
              <a:gdLst/>
              <a:ahLst/>
              <a:cxnLst/>
              <a:rect l="l" t="t" r="r" b="b"/>
              <a:pathLst>
                <a:path w="263" h="1595" extrusionOk="0">
                  <a:moveTo>
                    <a:pt x="1" y="0"/>
                  </a:moveTo>
                  <a:lnTo>
                    <a:pt x="1" y="1594"/>
                  </a:lnTo>
                  <a:lnTo>
                    <a:pt x="263" y="1594"/>
                  </a:lnTo>
                  <a:lnTo>
                    <a:pt x="263" y="0"/>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51"/>
            <p:cNvSpPr/>
            <p:nvPr/>
          </p:nvSpPr>
          <p:spPr>
            <a:xfrm>
              <a:off x="2707723" y="-790372"/>
              <a:ext cx="12178" cy="73848"/>
            </a:xfrm>
            <a:custGeom>
              <a:avLst/>
              <a:gdLst/>
              <a:ahLst/>
              <a:cxnLst/>
              <a:rect l="l" t="t" r="r" b="b"/>
              <a:pathLst>
                <a:path w="263" h="1595" extrusionOk="0">
                  <a:moveTo>
                    <a:pt x="1" y="1"/>
                  </a:moveTo>
                  <a:lnTo>
                    <a:pt x="1" y="1594"/>
                  </a:lnTo>
                  <a:lnTo>
                    <a:pt x="263" y="1594"/>
                  </a:lnTo>
                  <a:lnTo>
                    <a:pt x="263"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51"/>
            <p:cNvSpPr/>
            <p:nvPr/>
          </p:nvSpPr>
          <p:spPr>
            <a:xfrm>
              <a:off x="2753239" y="-836856"/>
              <a:ext cx="72788" cy="13195"/>
            </a:xfrm>
            <a:custGeom>
              <a:avLst/>
              <a:gdLst/>
              <a:ahLst/>
              <a:cxnLst/>
              <a:rect l="l" t="t" r="r" b="b"/>
              <a:pathLst>
                <a:path w="1572" h="285" extrusionOk="0">
                  <a:moveTo>
                    <a:pt x="0" y="1"/>
                  </a:moveTo>
                  <a:lnTo>
                    <a:pt x="0" y="284"/>
                  </a:lnTo>
                  <a:lnTo>
                    <a:pt x="1572" y="284"/>
                  </a:lnTo>
                  <a:lnTo>
                    <a:pt x="1572"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51"/>
            <p:cNvSpPr/>
            <p:nvPr/>
          </p:nvSpPr>
          <p:spPr>
            <a:xfrm>
              <a:off x="2600577" y="-836856"/>
              <a:ext cx="72834" cy="13195"/>
            </a:xfrm>
            <a:custGeom>
              <a:avLst/>
              <a:gdLst/>
              <a:ahLst/>
              <a:cxnLst/>
              <a:rect l="l" t="t" r="r" b="b"/>
              <a:pathLst>
                <a:path w="1573" h="285" extrusionOk="0">
                  <a:moveTo>
                    <a:pt x="1" y="1"/>
                  </a:moveTo>
                  <a:lnTo>
                    <a:pt x="1" y="284"/>
                  </a:lnTo>
                  <a:lnTo>
                    <a:pt x="1573" y="284"/>
                  </a:lnTo>
                  <a:lnTo>
                    <a:pt x="1573"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47" name="Google Shape;2647;p51"/>
          <p:cNvGrpSpPr/>
          <p:nvPr/>
        </p:nvGrpSpPr>
        <p:grpSpPr>
          <a:xfrm>
            <a:off x="6006357" y="4010978"/>
            <a:ext cx="157837" cy="175025"/>
            <a:chOff x="2600577" y="-942975"/>
            <a:chExt cx="225449" cy="226452"/>
          </a:xfrm>
        </p:grpSpPr>
        <p:sp>
          <p:nvSpPr>
            <p:cNvPr id="2648" name="Google Shape;2648;p51"/>
            <p:cNvSpPr/>
            <p:nvPr/>
          </p:nvSpPr>
          <p:spPr>
            <a:xfrm>
              <a:off x="2707723" y="-942975"/>
              <a:ext cx="12178" cy="73849"/>
            </a:xfrm>
            <a:custGeom>
              <a:avLst/>
              <a:gdLst/>
              <a:ahLst/>
              <a:cxnLst/>
              <a:rect l="l" t="t" r="r" b="b"/>
              <a:pathLst>
                <a:path w="263" h="1595" extrusionOk="0">
                  <a:moveTo>
                    <a:pt x="1" y="0"/>
                  </a:moveTo>
                  <a:lnTo>
                    <a:pt x="1" y="1594"/>
                  </a:lnTo>
                  <a:lnTo>
                    <a:pt x="263" y="1594"/>
                  </a:lnTo>
                  <a:lnTo>
                    <a:pt x="263" y="0"/>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51"/>
            <p:cNvSpPr/>
            <p:nvPr/>
          </p:nvSpPr>
          <p:spPr>
            <a:xfrm>
              <a:off x="2707723" y="-790372"/>
              <a:ext cx="12178" cy="73848"/>
            </a:xfrm>
            <a:custGeom>
              <a:avLst/>
              <a:gdLst/>
              <a:ahLst/>
              <a:cxnLst/>
              <a:rect l="l" t="t" r="r" b="b"/>
              <a:pathLst>
                <a:path w="263" h="1595" extrusionOk="0">
                  <a:moveTo>
                    <a:pt x="1" y="1"/>
                  </a:moveTo>
                  <a:lnTo>
                    <a:pt x="1" y="1594"/>
                  </a:lnTo>
                  <a:lnTo>
                    <a:pt x="263" y="1594"/>
                  </a:lnTo>
                  <a:lnTo>
                    <a:pt x="263"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51"/>
            <p:cNvSpPr/>
            <p:nvPr/>
          </p:nvSpPr>
          <p:spPr>
            <a:xfrm>
              <a:off x="2753239" y="-836856"/>
              <a:ext cx="72788" cy="13195"/>
            </a:xfrm>
            <a:custGeom>
              <a:avLst/>
              <a:gdLst/>
              <a:ahLst/>
              <a:cxnLst/>
              <a:rect l="l" t="t" r="r" b="b"/>
              <a:pathLst>
                <a:path w="1572" h="285" extrusionOk="0">
                  <a:moveTo>
                    <a:pt x="0" y="1"/>
                  </a:moveTo>
                  <a:lnTo>
                    <a:pt x="0" y="284"/>
                  </a:lnTo>
                  <a:lnTo>
                    <a:pt x="1572" y="284"/>
                  </a:lnTo>
                  <a:lnTo>
                    <a:pt x="1572"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51"/>
            <p:cNvSpPr/>
            <p:nvPr/>
          </p:nvSpPr>
          <p:spPr>
            <a:xfrm>
              <a:off x="2600577" y="-836856"/>
              <a:ext cx="72834" cy="13195"/>
            </a:xfrm>
            <a:custGeom>
              <a:avLst/>
              <a:gdLst/>
              <a:ahLst/>
              <a:cxnLst/>
              <a:rect l="l" t="t" r="r" b="b"/>
              <a:pathLst>
                <a:path w="1573" h="285" extrusionOk="0">
                  <a:moveTo>
                    <a:pt x="1" y="1"/>
                  </a:moveTo>
                  <a:lnTo>
                    <a:pt x="1" y="284"/>
                  </a:lnTo>
                  <a:lnTo>
                    <a:pt x="1573" y="284"/>
                  </a:lnTo>
                  <a:lnTo>
                    <a:pt x="1573"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52" name="Google Shape;2652;p51"/>
          <p:cNvGrpSpPr/>
          <p:nvPr/>
        </p:nvGrpSpPr>
        <p:grpSpPr>
          <a:xfrm>
            <a:off x="8817931" y="3221825"/>
            <a:ext cx="157837" cy="175025"/>
            <a:chOff x="2600577" y="-942975"/>
            <a:chExt cx="225449" cy="226452"/>
          </a:xfrm>
        </p:grpSpPr>
        <p:sp>
          <p:nvSpPr>
            <p:cNvPr id="2653" name="Google Shape;2653;p51"/>
            <p:cNvSpPr/>
            <p:nvPr/>
          </p:nvSpPr>
          <p:spPr>
            <a:xfrm>
              <a:off x="2707723" y="-942975"/>
              <a:ext cx="12178" cy="73849"/>
            </a:xfrm>
            <a:custGeom>
              <a:avLst/>
              <a:gdLst/>
              <a:ahLst/>
              <a:cxnLst/>
              <a:rect l="l" t="t" r="r" b="b"/>
              <a:pathLst>
                <a:path w="263" h="1595" extrusionOk="0">
                  <a:moveTo>
                    <a:pt x="1" y="0"/>
                  </a:moveTo>
                  <a:lnTo>
                    <a:pt x="1" y="1594"/>
                  </a:lnTo>
                  <a:lnTo>
                    <a:pt x="263" y="1594"/>
                  </a:lnTo>
                  <a:lnTo>
                    <a:pt x="263" y="0"/>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51"/>
            <p:cNvSpPr/>
            <p:nvPr/>
          </p:nvSpPr>
          <p:spPr>
            <a:xfrm>
              <a:off x="2707723" y="-790372"/>
              <a:ext cx="12178" cy="73848"/>
            </a:xfrm>
            <a:custGeom>
              <a:avLst/>
              <a:gdLst/>
              <a:ahLst/>
              <a:cxnLst/>
              <a:rect l="l" t="t" r="r" b="b"/>
              <a:pathLst>
                <a:path w="263" h="1595" extrusionOk="0">
                  <a:moveTo>
                    <a:pt x="1" y="1"/>
                  </a:moveTo>
                  <a:lnTo>
                    <a:pt x="1" y="1594"/>
                  </a:lnTo>
                  <a:lnTo>
                    <a:pt x="263" y="1594"/>
                  </a:lnTo>
                  <a:lnTo>
                    <a:pt x="263"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51"/>
            <p:cNvSpPr/>
            <p:nvPr/>
          </p:nvSpPr>
          <p:spPr>
            <a:xfrm>
              <a:off x="2753239" y="-836856"/>
              <a:ext cx="72788" cy="13195"/>
            </a:xfrm>
            <a:custGeom>
              <a:avLst/>
              <a:gdLst/>
              <a:ahLst/>
              <a:cxnLst/>
              <a:rect l="l" t="t" r="r" b="b"/>
              <a:pathLst>
                <a:path w="1572" h="285" extrusionOk="0">
                  <a:moveTo>
                    <a:pt x="0" y="1"/>
                  </a:moveTo>
                  <a:lnTo>
                    <a:pt x="0" y="284"/>
                  </a:lnTo>
                  <a:lnTo>
                    <a:pt x="1572" y="284"/>
                  </a:lnTo>
                  <a:lnTo>
                    <a:pt x="1572"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51"/>
            <p:cNvSpPr/>
            <p:nvPr/>
          </p:nvSpPr>
          <p:spPr>
            <a:xfrm>
              <a:off x="2600577" y="-836856"/>
              <a:ext cx="72834" cy="13195"/>
            </a:xfrm>
            <a:custGeom>
              <a:avLst/>
              <a:gdLst/>
              <a:ahLst/>
              <a:cxnLst/>
              <a:rect l="l" t="t" r="r" b="b"/>
              <a:pathLst>
                <a:path w="1573" h="285" extrusionOk="0">
                  <a:moveTo>
                    <a:pt x="1" y="1"/>
                  </a:moveTo>
                  <a:lnTo>
                    <a:pt x="1" y="284"/>
                  </a:lnTo>
                  <a:lnTo>
                    <a:pt x="1573" y="284"/>
                  </a:lnTo>
                  <a:lnTo>
                    <a:pt x="1573"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57" name="Google Shape;2657;p51"/>
          <p:cNvSpPr txBox="1">
            <a:spLocks noGrp="1"/>
          </p:cNvSpPr>
          <p:nvPr>
            <p:ph type="title"/>
          </p:nvPr>
        </p:nvSpPr>
        <p:spPr>
          <a:xfrm>
            <a:off x="343625" y="298675"/>
            <a:ext cx="5629500" cy="8727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GB"/>
              <a:t>Results</a:t>
            </a:r>
            <a:endParaRPr>
              <a:solidFill>
                <a:schemeClr val="lt2"/>
              </a:solidFill>
            </a:endParaRPr>
          </a:p>
        </p:txBody>
      </p:sp>
      <p:pic>
        <p:nvPicPr>
          <p:cNvPr id="2658" name="Google Shape;2658;p51"/>
          <p:cNvPicPr preferRelativeResize="0"/>
          <p:nvPr/>
        </p:nvPicPr>
        <p:blipFill>
          <a:blip r:embed="rId5">
            <a:alphaModFix/>
          </a:blip>
          <a:stretch>
            <a:fillRect/>
          </a:stretch>
        </p:blipFill>
        <p:spPr>
          <a:xfrm>
            <a:off x="343625" y="1459176"/>
            <a:ext cx="7876045" cy="1538312"/>
          </a:xfrm>
          <a:prstGeom prst="rect">
            <a:avLst/>
          </a:prstGeom>
          <a:noFill/>
          <a:ln>
            <a:noFill/>
          </a:ln>
        </p:spPr>
      </p:pic>
      <p:pic>
        <p:nvPicPr>
          <p:cNvPr id="2659" name="Google Shape;2659;p51"/>
          <p:cNvPicPr preferRelativeResize="0"/>
          <p:nvPr/>
        </p:nvPicPr>
        <p:blipFill>
          <a:blip r:embed="rId6">
            <a:alphaModFix/>
          </a:blip>
          <a:stretch>
            <a:fillRect/>
          </a:stretch>
        </p:blipFill>
        <p:spPr>
          <a:xfrm>
            <a:off x="464900" y="3399375"/>
            <a:ext cx="7977375" cy="1234775"/>
          </a:xfrm>
          <a:prstGeom prst="rect">
            <a:avLst/>
          </a:prstGeom>
          <a:noFill/>
          <a:ln>
            <a:noFill/>
          </a:ln>
        </p:spPr>
      </p:pic>
      <p:sp>
        <p:nvSpPr>
          <p:cNvPr id="2660" name="Google Shape;2660;p51"/>
          <p:cNvSpPr txBox="1"/>
          <p:nvPr/>
        </p:nvSpPr>
        <p:spPr>
          <a:xfrm>
            <a:off x="3626162" y="1022671"/>
            <a:ext cx="1889192" cy="461635"/>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900" i="1" dirty="0">
                <a:latin typeface="Poppins"/>
                <a:ea typeface="Poppins"/>
                <a:cs typeface="Poppins"/>
                <a:sym typeface="Poppins"/>
              </a:rPr>
              <a:t>Most important sentences in original text</a:t>
            </a:r>
            <a:endParaRPr sz="900" i="1" dirty="0">
              <a:latin typeface="Poppins"/>
              <a:ea typeface="Poppins"/>
              <a:cs typeface="Poppins"/>
              <a:sym typeface="Poppins"/>
            </a:endParaRPr>
          </a:p>
        </p:txBody>
      </p:sp>
      <p:sp>
        <p:nvSpPr>
          <p:cNvPr id="2661" name="Google Shape;2661;p51"/>
          <p:cNvSpPr txBox="1"/>
          <p:nvPr/>
        </p:nvSpPr>
        <p:spPr>
          <a:xfrm>
            <a:off x="3617187" y="3088814"/>
            <a:ext cx="16728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900" i="1" dirty="0" err="1">
                <a:latin typeface="Poppins"/>
                <a:ea typeface="Poppins"/>
                <a:cs typeface="Poppins"/>
                <a:sym typeface="Poppins"/>
              </a:rPr>
              <a:t>Huggingface</a:t>
            </a:r>
            <a:r>
              <a:rPr lang="en-GB" sz="900" i="1" dirty="0">
                <a:latin typeface="Poppins"/>
                <a:ea typeface="Poppins"/>
                <a:cs typeface="Poppins"/>
                <a:sym typeface="Poppins"/>
              </a:rPr>
              <a:t> Pipeline API</a:t>
            </a:r>
            <a:endParaRPr sz="900" i="1" dirty="0">
              <a:latin typeface="Poppins"/>
              <a:ea typeface="Poppins"/>
              <a:cs typeface="Poppins"/>
              <a:sym typeface="Poppins"/>
            </a:endParaRPr>
          </a:p>
        </p:txBody>
      </p:sp>
      <p:pic>
        <p:nvPicPr>
          <p:cNvPr id="2" name="Audio 1">
            <a:hlinkClick r:id="" action="ppaction://media"/>
            <a:extLst>
              <a:ext uri="{FF2B5EF4-FFF2-40B4-BE49-F238E27FC236}">
                <a16:creationId xmlns:a16="http://schemas.microsoft.com/office/drawing/2014/main" id="{77DEE584-511C-444A-8342-807E33B0821D}"/>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178800" y="4178300"/>
            <a:ext cx="812800" cy="812800"/>
          </a:xfrm>
          <a:prstGeom prst="rect">
            <a:avLst/>
          </a:prstGeom>
        </p:spPr>
      </p:pic>
    </p:spTree>
    <p:extLst>
      <p:ext uri="{BB962C8B-B14F-4D97-AF65-F5344CB8AC3E}">
        <p14:creationId xmlns:p14="http://schemas.microsoft.com/office/powerpoint/2010/main" val="2726603612"/>
      </p:ext>
    </p:extLst>
  </p:cSld>
  <p:clrMapOvr>
    <a:masterClrMapping/>
  </p:clrMapOvr>
  <mc:AlternateContent xmlns:mc="http://schemas.openxmlformats.org/markup-compatibility/2006" xmlns:p14="http://schemas.microsoft.com/office/powerpoint/2010/main">
    <mc:Choice Requires="p14">
      <p:transition spd="slow" p14:dur="2000" advTm="22700"/>
    </mc:Choice>
    <mc:Fallback xmlns="">
      <p:transition spd="slow" advTm="227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665"/>
        <p:cNvGrpSpPr/>
        <p:nvPr/>
      </p:nvGrpSpPr>
      <p:grpSpPr>
        <a:xfrm>
          <a:off x="0" y="0"/>
          <a:ext cx="0" cy="0"/>
          <a:chOff x="0" y="0"/>
          <a:chExt cx="0" cy="0"/>
        </a:xfrm>
      </p:grpSpPr>
      <p:sp>
        <p:nvSpPr>
          <p:cNvPr id="2666" name="Google Shape;2666;p52"/>
          <p:cNvSpPr/>
          <p:nvPr/>
        </p:nvSpPr>
        <p:spPr>
          <a:xfrm>
            <a:off x="7697475" y="205925"/>
            <a:ext cx="1148250" cy="1089950"/>
          </a:xfrm>
          <a:custGeom>
            <a:avLst/>
            <a:gdLst/>
            <a:ahLst/>
            <a:cxnLst/>
            <a:rect l="l" t="t" r="r" b="b"/>
            <a:pathLst>
              <a:path w="45930" h="43598" extrusionOk="0">
                <a:moveTo>
                  <a:pt x="27755" y="0"/>
                </a:moveTo>
                <a:lnTo>
                  <a:pt x="25171" y="206"/>
                </a:lnTo>
                <a:lnTo>
                  <a:pt x="22611" y="663"/>
                </a:lnTo>
                <a:lnTo>
                  <a:pt x="20073" y="1372"/>
                </a:lnTo>
                <a:lnTo>
                  <a:pt x="17581" y="2287"/>
                </a:lnTo>
                <a:lnTo>
                  <a:pt x="15204" y="3407"/>
                </a:lnTo>
                <a:lnTo>
                  <a:pt x="12940" y="4687"/>
                </a:lnTo>
                <a:lnTo>
                  <a:pt x="10837" y="6150"/>
                </a:lnTo>
                <a:lnTo>
                  <a:pt x="8940" y="7728"/>
                </a:lnTo>
                <a:lnTo>
                  <a:pt x="8071" y="8574"/>
                </a:lnTo>
                <a:lnTo>
                  <a:pt x="7408" y="9259"/>
                </a:lnTo>
                <a:lnTo>
                  <a:pt x="6173" y="10700"/>
                </a:lnTo>
                <a:lnTo>
                  <a:pt x="5602" y="11431"/>
                </a:lnTo>
                <a:lnTo>
                  <a:pt x="4710" y="12689"/>
                </a:lnTo>
                <a:lnTo>
                  <a:pt x="3110" y="15524"/>
                </a:lnTo>
                <a:lnTo>
                  <a:pt x="1761" y="18656"/>
                </a:lnTo>
                <a:lnTo>
                  <a:pt x="732" y="22016"/>
                </a:lnTo>
                <a:lnTo>
                  <a:pt x="389" y="23731"/>
                </a:lnTo>
                <a:lnTo>
                  <a:pt x="206" y="24897"/>
                </a:lnTo>
                <a:lnTo>
                  <a:pt x="1" y="27252"/>
                </a:lnTo>
                <a:lnTo>
                  <a:pt x="23" y="29584"/>
                </a:lnTo>
                <a:lnTo>
                  <a:pt x="321" y="31847"/>
                </a:lnTo>
                <a:lnTo>
                  <a:pt x="869" y="34019"/>
                </a:lnTo>
                <a:lnTo>
                  <a:pt x="1738" y="36076"/>
                </a:lnTo>
                <a:lnTo>
                  <a:pt x="2927" y="37974"/>
                </a:lnTo>
                <a:lnTo>
                  <a:pt x="4436" y="39666"/>
                </a:lnTo>
                <a:lnTo>
                  <a:pt x="5350" y="40420"/>
                </a:lnTo>
                <a:lnTo>
                  <a:pt x="5853" y="40786"/>
                </a:lnTo>
                <a:lnTo>
                  <a:pt x="6905" y="41449"/>
                </a:lnTo>
                <a:lnTo>
                  <a:pt x="8551" y="42272"/>
                </a:lnTo>
                <a:lnTo>
                  <a:pt x="10860" y="43049"/>
                </a:lnTo>
                <a:lnTo>
                  <a:pt x="13283" y="43461"/>
                </a:lnTo>
                <a:lnTo>
                  <a:pt x="15775" y="43598"/>
                </a:lnTo>
                <a:lnTo>
                  <a:pt x="18290" y="43484"/>
                </a:lnTo>
                <a:lnTo>
                  <a:pt x="20759" y="43163"/>
                </a:lnTo>
                <a:lnTo>
                  <a:pt x="23160" y="42683"/>
                </a:lnTo>
                <a:lnTo>
                  <a:pt x="24326" y="42386"/>
                </a:lnTo>
                <a:lnTo>
                  <a:pt x="25537" y="42066"/>
                </a:lnTo>
                <a:lnTo>
                  <a:pt x="27915" y="41266"/>
                </a:lnTo>
                <a:lnTo>
                  <a:pt x="29081" y="40832"/>
                </a:lnTo>
                <a:lnTo>
                  <a:pt x="30224" y="40329"/>
                </a:lnTo>
                <a:lnTo>
                  <a:pt x="32464" y="39208"/>
                </a:lnTo>
                <a:lnTo>
                  <a:pt x="34613" y="37905"/>
                </a:lnTo>
                <a:lnTo>
                  <a:pt x="36625" y="36419"/>
                </a:lnTo>
                <a:lnTo>
                  <a:pt x="38500" y="34773"/>
                </a:lnTo>
                <a:lnTo>
                  <a:pt x="40215" y="32967"/>
                </a:lnTo>
                <a:lnTo>
                  <a:pt x="41746" y="31001"/>
                </a:lnTo>
                <a:lnTo>
                  <a:pt x="43072" y="28898"/>
                </a:lnTo>
                <a:lnTo>
                  <a:pt x="43644" y="27778"/>
                </a:lnTo>
                <a:lnTo>
                  <a:pt x="44192" y="26657"/>
                </a:lnTo>
                <a:lnTo>
                  <a:pt x="45015" y="24303"/>
                </a:lnTo>
                <a:lnTo>
                  <a:pt x="45610" y="21856"/>
                </a:lnTo>
                <a:lnTo>
                  <a:pt x="45907" y="19364"/>
                </a:lnTo>
                <a:lnTo>
                  <a:pt x="45930" y="16872"/>
                </a:lnTo>
                <a:lnTo>
                  <a:pt x="45656" y="14381"/>
                </a:lnTo>
                <a:lnTo>
                  <a:pt x="45061" y="11980"/>
                </a:lnTo>
                <a:lnTo>
                  <a:pt x="44192" y="9648"/>
                </a:lnTo>
                <a:lnTo>
                  <a:pt x="43621" y="8528"/>
                </a:lnTo>
                <a:lnTo>
                  <a:pt x="43278" y="7911"/>
                </a:lnTo>
                <a:lnTo>
                  <a:pt x="42501" y="6745"/>
                </a:lnTo>
                <a:lnTo>
                  <a:pt x="41701" y="5693"/>
                </a:lnTo>
                <a:lnTo>
                  <a:pt x="40809" y="4733"/>
                </a:lnTo>
                <a:lnTo>
                  <a:pt x="39391" y="3453"/>
                </a:lnTo>
                <a:lnTo>
                  <a:pt x="37334" y="2104"/>
                </a:lnTo>
                <a:lnTo>
                  <a:pt x="35093" y="1098"/>
                </a:lnTo>
                <a:lnTo>
                  <a:pt x="32739" y="412"/>
                </a:lnTo>
                <a:lnTo>
                  <a:pt x="30270" y="46"/>
                </a:lnTo>
                <a:lnTo>
                  <a:pt x="277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52"/>
          <p:cNvSpPr txBox="1">
            <a:spLocks noGrp="1"/>
          </p:cNvSpPr>
          <p:nvPr>
            <p:ph type="title"/>
          </p:nvPr>
        </p:nvSpPr>
        <p:spPr>
          <a:xfrm>
            <a:off x="720000" y="2435950"/>
            <a:ext cx="2709000" cy="620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2500"/>
              <a:t>SUMMARY EVALUATION</a:t>
            </a:r>
            <a:endParaRPr sz="2500"/>
          </a:p>
        </p:txBody>
      </p:sp>
      <p:sp>
        <p:nvSpPr>
          <p:cNvPr id="2668" name="Google Shape;2668;p52"/>
          <p:cNvSpPr txBox="1">
            <a:spLocks noGrp="1"/>
          </p:cNvSpPr>
          <p:nvPr>
            <p:ph type="subTitle" idx="1"/>
          </p:nvPr>
        </p:nvSpPr>
        <p:spPr>
          <a:xfrm>
            <a:off x="720000" y="3209050"/>
            <a:ext cx="2709000" cy="620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1200"/>
              </a:spcBef>
              <a:spcAft>
                <a:spcPts val="1200"/>
              </a:spcAft>
              <a:buNone/>
            </a:pPr>
            <a:endParaRPr/>
          </a:p>
        </p:txBody>
      </p:sp>
      <p:grpSp>
        <p:nvGrpSpPr>
          <p:cNvPr id="2669" name="Google Shape;2669;p52"/>
          <p:cNvGrpSpPr/>
          <p:nvPr/>
        </p:nvGrpSpPr>
        <p:grpSpPr>
          <a:xfrm>
            <a:off x="3093536" y="4221850"/>
            <a:ext cx="279251" cy="280502"/>
            <a:chOff x="3245936" y="3278875"/>
            <a:chExt cx="279251" cy="280502"/>
          </a:xfrm>
        </p:grpSpPr>
        <p:sp>
          <p:nvSpPr>
            <p:cNvPr id="2670" name="Google Shape;2670;p52"/>
            <p:cNvSpPr/>
            <p:nvPr/>
          </p:nvSpPr>
          <p:spPr>
            <a:xfrm>
              <a:off x="3378651" y="3278875"/>
              <a:ext cx="15084" cy="91473"/>
            </a:xfrm>
            <a:custGeom>
              <a:avLst/>
              <a:gdLst/>
              <a:ahLst/>
              <a:cxnLst/>
              <a:rect l="l" t="t" r="r" b="b"/>
              <a:pathLst>
                <a:path w="263" h="1595" extrusionOk="0">
                  <a:moveTo>
                    <a:pt x="1" y="0"/>
                  </a:moveTo>
                  <a:lnTo>
                    <a:pt x="1" y="1594"/>
                  </a:lnTo>
                  <a:lnTo>
                    <a:pt x="263" y="1594"/>
                  </a:lnTo>
                  <a:lnTo>
                    <a:pt x="263" y="0"/>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52"/>
            <p:cNvSpPr/>
            <p:nvPr/>
          </p:nvSpPr>
          <p:spPr>
            <a:xfrm>
              <a:off x="3378651" y="3467903"/>
              <a:ext cx="15084" cy="91473"/>
            </a:xfrm>
            <a:custGeom>
              <a:avLst/>
              <a:gdLst/>
              <a:ahLst/>
              <a:cxnLst/>
              <a:rect l="l" t="t" r="r" b="b"/>
              <a:pathLst>
                <a:path w="263" h="1595" extrusionOk="0">
                  <a:moveTo>
                    <a:pt x="1" y="1"/>
                  </a:moveTo>
                  <a:lnTo>
                    <a:pt x="1" y="1594"/>
                  </a:lnTo>
                  <a:lnTo>
                    <a:pt x="263" y="1594"/>
                  </a:lnTo>
                  <a:lnTo>
                    <a:pt x="263" y="1"/>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52"/>
            <p:cNvSpPr/>
            <p:nvPr/>
          </p:nvSpPr>
          <p:spPr>
            <a:xfrm>
              <a:off x="3435029" y="3410323"/>
              <a:ext cx="90158" cy="16345"/>
            </a:xfrm>
            <a:custGeom>
              <a:avLst/>
              <a:gdLst/>
              <a:ahLst/>
              <a:cxnLst/>
              <a:rect l="l" t="t" r="r" b="b"/>
              <a:pathLst>
                <a:path w="1572" h="285" extrusionOk="0">
                  <a:moveTo>
                    <a:pt x="0" y="1"/>
                  </a:moveTo>
                  <a:lnTo>
                    <a:pt x="0" y="284"/>
                  </a:lnTo>
                  <a:lnTo>
                    <a:pt x="1572" y="284"/>
                  </a:lnTo>
                  <a:lnTo>
                    <a:pt x="1572" y="1"/>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52"/>
            <p:cNvSpPr/>
            <p:nvPr/>
          </p:nvSpPr>
          <p:spPr>
            <a:xfrm>
              <a:off x="3245936" y="3410323"/>
              <a:ext cx="90215" cy="16345"/>
            </a:xfrm>
            <a:custGeom>
              <a:avLst/>
              <a:gdLst/>
              <a:ahLst/>
              <a:cxnLst/>
              <a:rect l="l" t="t" r="r" b="b"/>
              <a:pathLst>
                <a:path w="1573" h="285" extrusionOk="0">
                  <a:moveTo>
                    <a:pt x="1" y="1"/>
                  </a:moveTo>
                  <a:lnTo>
                    <a:pt x="1" y="284"/>
                  </a:lnTo>
                  <a:lnTo>
                    <a:pt x="1573" y="284"/>
                  </a:lnTo>
                  <a:lnTo>
                    <a:pt x="1573" y="1"/>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74" name="Google Shape;2674;p52"/>
          <p:cNvGrpSpPr/>
          <p:nvPr/>
        </p:nvGrpSpPr>
        <p:grpSpPr>
          <a:xfrm>
            <a:off x="8356852" y="1992625"/>
            <a:ext cx="217525" cy="218499"/>
            <a:chOff x="6548002" y="3230725"/>
            <a:chExt cx="217525" cy="218499"/>
          </a:xfrm>
        </p:grpSpPr>
        <p:sp>
          <p:nvSpPr>
            <p:cNvPr id="2675" name="Google Shape;2675;p52"/>
            <p:cNvSpPr/>
            <p:nvPr/>
          </p:nvSpPr>
          <p:spPr>
            <a:xfrm>
              <a:off x="6651382" y="3230725"/>
              <a:ext cx="11750" cy="71253"/>
            </a:xfrm>
            <a:custGeom>
              <a:avLst/>
              <a:gdLst/>
              <a:ahLst/>
              <a:cxnLst/>
              <a:rect l="l" t="t" r="r" b="b"/>
              <a:pathLst>
                <a:path w="263" h="1595" extrusionOk="0">
                  <a:moveTo>
                    <a:pt x="1" y="0"/>
                  </a:moveTo>
                  <a:lnTo>
                    <a:pt x="1" y="1594"/>
                  </a:lnTo>
                  <a:lnTo>
                    <a:pt x="263" y="1594"/>
                  </a:lnTo>
                  <a:lnTo>
                    <a:pt x="263" y="0"/>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52"/>
            <p:cNvSpPr/>
            <p:nvPr/>
          </p:nvSpPr>
          <p:spPr>
            <a:xfrm>
              <a:off x="6651382" y="3377971"/>
              <a:ext cx="11750" cy="71253"/>
            </a:xfrm>
            <a:custGeom>
              <a:avLst/>
              <a:gdLst/>
              <a:ahLst/>
              <a:cxnLst/>
              <a:rect l="l" t="t" r="r" b="b"/>
              <a:pathLst>
                <a:path w="263" h="1595" extrusionOk="0">
                  <a:moveTo>
                    <a:pt x="1" y="1"/>
                  </a:moveTo>
                  <a:lnTo>
                    <a:pt x="1" y="1594"/>
                  </a:lnTo>
                  <a:lnTo>
                    <a:pt x="263" y="1594"/>
                  </a:lnTo>
                  <a:lnTo>
                    <a:pt x="263" y="1"/>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52"/>
            <p:cNvSpPr/>
            <p:nvPr/>
          </p:nvSpPr>
          <p:spPr>
            <a:xfrm>
              <a:off x="6695298" y="3333118"/>
              <a:ext cx="70229" cy="12732"/>
            </a:xfrm>
            <a:custGeom>
              <a:avLst/>
              <a:gdLst/>
              <a:ahLst/>
              <a:cxnLst/>
              <a:rect l="l" t="t" r="r" b="b"/>
              <a:pathLst>
                <a:path w="1572" h="285" extrusionOk="0">
                  <a:moveTo>
                    <a:pt x="0" y="1"/>
                  </a:moveTo>
                  <a:lnTo>
                    <a:pt x="0" y="284"/>
                  </a:lnTo>
                  <a:lnTo>
                    <a:pt x="1572" y="284"/>
                  </a:lnTo>
                  <a:lnTo>
                    <a:pt x="1572" y="1"/>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52"/>
            <p:cNvSpPr/>
            <p:nvPr/>
          </p:nvSpPr>
          <p:spPr>
            <a:xfrm>
              <a:off x="6548002" y="3333118"/>
              <a:ext cx="70274" cy="12732"/>
            </a:xfrm>
            <a:custGeom>
              <a:avLst/>
              <a:gdLst/>
              <a:ahLst/>
              <a:cxnLst/>
              <a:rect l="l" t="t" r="r" b="b"/>
              <a:pathLst>
                <a:path w="1573" h="285" extrusionOk="0">
                  <a:moveTo>
                    <a:pt x="1" y="1"/>
                  </a:moveTo>
                  <a:lnTo>
                    <a:pt x="1" y="284"/>
                  </a:lnTo>
                  <a:lnTo>
                    <a:pt x="1573" y="284"/>
                  </a:lnTo>
                  <a:lnTo>
                    <a:pt x="1573" y="1"/>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79" name="Google Shape;2679;p52"/>
          <p:cNvGrpSpPr/>
          <p:nvPr/>
        </p:nvGrpSpPr>
        <p:grpSpPr>
          <a:xfrm>
            <a:off x="8440752" y="4221850"/>
            <a:ext cx="217525" cy="218499"/>
            <a:chOff x="6591027" y="3544075"/>
            <a:chExt cx="217525" cy="218499"/>
          </a:xfrm>
        </p:grpSpPr>
        <p:sp>
          <p:nvSpPr>
            <p:cNvPr id="2680" name="Google Shape;2680;p52"/>
            <p:cNvSpPr/>
            <p:nvPr/>
          </p:nvSpPr>
          <p:spPr>
            <a:xfrm>
              <a:off x="6694407" y="3544075"/>
              <a:ext cx="11750" cy="71253"/>
            </a:xfrm>
            <a:custGeom>
              <a:avLst/>
              <a:gdLst/>
              <a:ahLst/>
              <a:cxnLst/>
              <a:rect l="l" t="t" r="r" b="b"/>
              <a:pathLst>
                <a:path w="263" h="1595" extrusionOk="0">
                  <a:moveTo>
                    <a:pt x="1" y="0"/>
                  </a:moveTo>
                  <a:lnTo>
                    <a:pt x="1" y="1594"/>
                  </a:lnTo>
                  <a:lnTo>
                    <a:pt x="263" y="1594"/>
                  </a:lnTo>
                  <a:lnTo>
                    <a:pt x="263" y="0"/>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52"/>
            <p:cNvSpPr/>
            <p:nvPr/>
          </p:nvSpPr>
          <p:spPr>
            <a:xfrm>
              <a:off x="6694407" y="3691321"/>
              <a:ext cx="11750" cy="71253"/>
            </a:xfrm>
            <a:custGeom>
              <a:avLst/>
              <a:gdLst/>
              <a:ahLst/>
              <a:cxnLst/>
              <a:rect l="l" t="t" r="r" b="b"/>
              <a:pathLst>
                <a:path w="263" h="1595" extrusionOk="0">
                  <a:moveTo>
                    <a:pt x="1" y="1"/>
                  </a:moveTo>
                  <a:lnTo>
                    <a:pt x="1" y="1594"/>
                  </a:lnTo>
                  <a:lnTo>
                    <a:pt x="263" y="1594"/>
                  </a:lnTo>
                  <a:lnTo>
                    <a:pt x="263" y="1"/>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52"/>
            <p:cNvSpPr/>
            <p:nvPr/>
          </p:nvSpPr>
          <p:spPr>
            <a:xfrm>
              <a:off x="6738323" y="3646468"/>
              <a:ext cx="70229" cy="12732"/>
            </a:xfrm>
            <a:custGeom>
              <a:avLst/>
              <a:gdLst/>
              <a:ahLst/>
              <a:cxnLst/>
              <a:rect l="l" t="t" r="r" b="b"/>
              <a:pathLst>
                <a:path w="1572" h="285" extrusionOk="0">
                  <a:moveTo>
                    <a:pt x="0" y="1"/>
                  </a:moveTo>
                  <a:lnTo>
                    <a:pt x="0" y="284"/>
                  </a:lnTo>
                  <a:lnTo>
                    <a:pt x="1572" y="284"/>
                  </a:lnTo>
                  <a:lnTo>
                    <a:pt x="1572" y="1"/>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52"/>
            <p:cNvSpPr/>
            <p:nvPr/>
          </p:nvSpPr>
          <p:spPr>
            <a:xfrm>
              <a:off x="6591027" y="3646468"/>
              <a:ext cx="70274" cy="12732"/>
            </a:xfrm>
            <a:custGeom>
              <a:avLst/>
              <a:gdLst/>
              <a:ahLst/>
              <a:cxnLst/>
              <a:rect l="l" t="t" r="r" b="b"/>
              <a:pathLst>
                <a:path w="1573" h="285" extrusionOk="0">
                  <a:moveTo>
                    <a:pt x="1" y="1"/>
                  </a:moveTo>
                  <a:lnTo>
                    <a:pt x="1" y="284"/>
                  </a:lnTo>
                  <a:lnTo>
                    <a:pt x="1573" y="284"/>
                  </a:lnTo>
                  <a:lnTo>
                    <a:pt x="1573" y="1"/>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84" name="Google Shape;2684;p52"/>
          <p:cNvGrpSpPr/>
          <p:nvPr/>
        </p:nvGrpSpPr>
        <p:grpSpPr>
          <a:xfrm>
            <a:off x="6547165" y="297900"/>
            <a:ext cx="243082" cy="242093"/>
            <a:chOff x="6547165" y="297900"/>
            <a:chExt cx="243082" cy="242093"/>
          </a:xfrm>
        </p:grpSpPr>
        <p:sp>
          <p:nvSpPr>
            <p:cNvPr id="2685" name="Google Shape;2685;p52"/>
            <p:cNvSpPr/>
            <p:nvPr/>
          </p:nvSpPr>
          <p:spPr>
            <a:xfrm>
              <a:off x="6661093" y="297900"/>
              <a:ext cx="13765" cy="79061"/>
            </a:xfrm>
            <a:custGeom>
              <a:avLst/>
              <a:gdLst/>
              <a:ahLst/>
              <a:cxnLst/>
              <a:rect l="l" t="t" r="r" b="b"/>
              <a:pathLst>
                <a:path w="612" h="3515" extrusionOk="0">
                  <a:moveTo>
                    <a:pt x="0" y="0"/>
                  </a:moveTo>
                  <a:lnTo>
                    <a:pt x="0" y="3515"/>
                  </a:lnTo>
                  <a:lnTo>
                    <a:pt x="611" y="3515"/>
                  </a:lnTo>
                  <a:lnTo>
                    <a:pt x="611" y="0"/>
                  </a:lnTo>
                  <a:close/>
                </a:path>
              </a:pathLst>
            </a:custGeom>
            <a:solidFill>
              <a:srgbClr val="FFFFFF"/>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52"/>
            <p:cNvSpPr/>
            <p:nvPr/>
          </p:nvSpPr>
          <p:spPr>
            <a:xfrm>
              <a:off x="6661093" y="461404"/>
              <a:ext cx="13765" cy="78589"/>
            </a:xfrm>
            <a:custGeom>
              <a:avLst/>
              <a:gdLst/>
              <a:ahLst/>
              <a:cxnLst/>
              <a:rect l="l" t="t" r="r" b="b"/>
              <a:pathLst>
                <a:path w="612" h="3494" extrusionOk="0">
                  <a:moveTo>
                    <a:pt x="0" y="1"/>
                  </a:moveTo>
                  <a:lnTo>
                    <a:pt x="0" y="3494"/>
                  </a:lnTo>
                  <a:lnTo>
                    <a:pt x="611" y="3494"/>
                  </a:lnTo>
                  <a:lnTo>
                    <a:pt x="611" y="1"/>
                  </a:lnTo>
                  <a:close/>
                </a:path>
              </a:pathLst>
            </a:custGeom>
            <a:solidFill>
              <a:srgbClr val="FFFFFF"/>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52"/>
            <p:cNvSpPr/>
            <p:nvPr/>
          </p:nvSpPr>
          <p:spPr>
            <a:xfrm>
              <a:off x="6711163" y="412301"/>
              <a:ext cx="79084" cy="13788"/>
            </a:xfrm>
            <a:custGeom>
              <a:avLst/>
              <a:gdLst/>
              <a:ahLst/>
              <a:cxnLst/>
              <a:rect l="l" t="t" r="r" b="b"/>
              <a:pathLst>
                <a:path w="3516" h="613" extrusionOk="0">
                  <a:moveTo>
                    <a:pt x="1" y="1"/>
                  </a:moveTo>
                  <a:lnTo>
                    <a:pt x="1" y="612"/>
                  </a:lnTo>
                  <a:lnTo>
                    <a:pt x="3515" y="612"/>
                  </a:lnTo>
                  <a:lnTo>
                    <a:pt x="3515" y="1"/>
                  </a:lnTo>
                  <a:close/>
                </a:path>
              </a:pathLst>
            </a:custGeom>
            <a:solidFill>
              <a:srgbClr val="FFFFFF"/>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52"/>
            <p:cNvSpPr/>
            <p:nvPr/>
          </p:nvSpPr>
          <p:spPr>
            <a:xfrm>
              <a:off x="6547165" y="412301"/>
              <a:ext cx="79084" cy="13788"/>
            </a:xfrm>
            <a:custGeom>
              <a:avLst/>
              <a:gdLst/>
              <a:ahLst/>
              <a:cxnLst/>
              <a:rect l="l" t="t" r="r" b="b"/>
              <a:pathLst>
                <a:path w="3516" h="613" extrusionOk="0">
                  <a:moveTo>
                    <a:pt x="0" y="1"/>
                  </a:moveTo>
                  <a:lnTo>
                    <a:pt x="0" y="612"/>
                  </a:lnTo>
                  <a:lnTo>
                    <a:pt x="3515" y="612"/>
                  </a:lnTo>
                  <a:lnTo>
                    <a:pt x="3515" y="1"/>
                  </a:lnTo>
                  <a:close/>
                </a:path>
              </a:pathLst>
            </a:custGeom>
            <a:solidFill>
              <a:srgbClr val="FFFFFF"/>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89" name="Google Shape;2689;p52"/>
          <p:cNvGrpSpPr/>
          <p:nvPr/>
        </p:nvGrpSpPr>
        <p:grpSpPr>
          <a:xfrm>
            <a:off x="2815661" y="780875"/>
            <a:ext cx="279251" cy="280502"/>
            <a:chOff x="3245936" y="3278875"/>
            <a:chExt cx="279251" cy="280502"/>
          </a:xfrm>
        </p:grpSpPr>
        <p:sp>
          <p:nvSpPr>
            <p:cNvPr id="2690" name="Google Shape;2690;p52"/>
            <p:cNvSpPr/>
            <p:nvPr/>
          </p:nvSpPr>
          <p:spPr>
            <a:xfrm>
              <a:off x="3378651" y="3278875"/>
              <a:ext cx="15084" cy="91473"/>
            </a:xfrm>
            <a:custGeom>
              <a:avLst/>
              <a:gdLst/>
              <a:ahLst/>
              <a:cxnLst/>
              <a:rect l="l" t="t" r="r" b="b"/>
              <a:pathLst>
                <a:path w="263" h="1595" extrusionOk="0">
                  <a:moveTo>
                    <a:pt x="1" y="0"/>
                  </a:moveTo>
                  <a:lnTo>
                    <a:pt x="1" y="1594"/>
                  </a:lnTo>
                  <a:lnTo>
                    <a:pt x="263" y="1594"/>
                  </a:lnTo>
                  <a:lnTo>
                    <a:pt x="263" y="0"/>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52"/>
            <p:cNvSpPr/>
            <p:nvPr/>
          </p:nvSpPr>
          <p:spPr>
            <a:xfrm>
              <a:off x="3378651" y="3467903"/>
              <a:ext cx="15084" cy="91473"/>
            </a:xfrm>
            <a:custGeom>
              <a:avLst/>
              <a:gdLst/>
              <a:ahLst/>
              <a:cxnLst/>
              <a:rect l="l" t="t" r="r" b="b"/>
              <a:pathLst>
                <a:path w="263" h="1595" extrusionOk="0">
                  <a:moveTo>
                    <a:pt x="1" y="1"/>
                  </a:moveTo>
                  <a:lnTo>
                    <a:pt x="1" y="1594"/>
                  </a:lnTo>
                  <a:lnTo>
                    <a:pt x="263" y="1594"/>
                  </a:lnTo>
                  <a:lnTo>
                    <a:pt x="263" y="1"/>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52"/>
            <p:cNvSpPr/>
            <p:nvPr/>
          </p:nvSpPr>
          <p:spPr>
            <a:xfrm>
              <a:off x="3435029" y="3410323"/>
              <a:ext cx="90158" cy="16345"/>
            </a:xfrm>
            <a:custGeom>
              <a:avLst/>
              <a:gdLst/>
              <a:ahLst/>
              <a:cxnLst/>
              <a:rect l="l" t="t" r="r" b="b"/>
              <a:pathLst>
                <a:path w="1572" h="285" extrusionOk="0">
                  <a:moveTo>
                    <a:pt x="0" y="1"/>
                  </a:moveTo>
                  <a:lnTo>
                    <a:pt x="0" y="284"/>
                  </a:lnTo>
                  <a:lnTo>
                    <a:pt x="1572" y="284"/>
                  </a:lnTo>
                  <a:lnTo>
                    <a:pt x="1572" y="1"/>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52"/>
            <p:cNvSpPr/>
            <p:nvPr/>
          </p:nvSpPr>
          <p:spPr>
            <a:xfrm>
              <a:off x="3245936" y="3410323"/>
              <a:ext cx="90215" cy="16345"/>
            </a:xfrm>
            <a:custGeom>
              <a:avLst/>
              <a:gdLst/>
              <a:ahLst/>
              <a:cxnLst/>
              <a:rect l="l" t="t" r="r" b="b"/>
              <a:pathLst>
                <a:path w="1573" h="285" extrusionOk="0">
                  <a:moveTo>
                    <a:pt x="1" y="1"/>
                  </a:moveTo>
                  <a:lnTo>
                    <a:pt x="1" y="284"/>
                  </a:lnTo>
                  <a:lnTo>
                    <a:pt x="1573" y="284"/>
                  </a:lnTo>
                  <a:lnTo>
                    <a:pt x="1573" y="1"/>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94" name="Google Shape;2694;p52"/>
          <p:cNvGrpSpPr/>
          <p:nvPr/>
        </p:nvGrpSpPr>
        <p:grpSpPr>
          <a:xfrm>
            <a:off x="3217100" y="875250"/>
            <a:ext cx="4670375" cy="3775875"/>
            <a:chOff x="3217100" y="875250"/>
            <a:chExt cx="4670375" cy="3775875"/>
          </a:xfrm>
        </p:grpSpPr>
        <p:sp>
          <p:nvSpPr>
            <p:cNvPr id="2695" name="Google Shape;2695;p52"/>
            <p:cNvSpPr/>
            <p:nvPr/>
          </p:nvSpPr>
          <p:spPr>
            <a:xfrm>
              <a:off x="3412425" y="875250"/>
              <a:ext cx="4300675" cy="3775875"/>
            </a:xfrm>
            <a:custGeom>
              <a:avLst/>
              <a:gdLst/>
              <a:ahLst/>
              <a:cxnLst/>
              <a:rect l="l" t="t" r="r" b="b"/>
              <a:pathLst>
                <a:path w="172027" h="151035" extrusionOk="0">
                  <a:moveTo>
                    <a:pt x="121928" y="0"/>
                  </a:moveTo>
                  <a:lnTo>
                    <a:pt x="118474" y="403"/>
                  </a:lnTo>
                  <a:lnTo>
                    <a:pt x="115054" y="1140"/>
                  </a:lnTo>
                  <a:lnTo>
                    <a:pt x="111700" y="2281"/>
                  </a:lnTo>
                  <a:lnTo>
                    <a:pt x="110091" y="3018"/>
                  </a:lnTo>
                  <a:lnTo>
                    <a:pt x="106804" y="4661"/>
                  </a:lnTo>
                  <a:lnTo>
                    <a:pt x="100467" y="8250"/>
                  </a:lnTo>
                  <a:lnTo>
                    <a:pt x="95738" y="10899"/>
                  </a:lnTo>
                  <a:lnTo>
                    <a:pt x="92519" y="12542"/>
                  </a:lnTo>
                  <a:lnTo>
                    <a:pt x="89199" y="13984"/>
                  </a:lnTo>
                  <a:lnTo>
                    <a:pt x="85712" y="15157"/>
                  </a:lnTo>
                  <a:lnTo>
                    <a:pt x="83901" y="15593"/>
                  </a:lnTo>
                  <a:lnTo>
                    <a:pt x="82660" y="15862"/>
                  </a:lnTo>
                  <a:lnTo>
                    <a:pt x="80112" y="16197"/>
                  </a:lnTo>
                  <a:lnTo>
                    <a:pt x="77496" y="16365"/>
                  </a:lnTo>
                  <a:lnTo>
                    <a:pt x="74814" y="16365"/>
                  </a:lnTo>
                  <a:lnTo>
                    <a:pt x="70689" y="16063"/>
                  </a:lnTo>
                  <a:lnTo>
                    <a:pt x="65022" y="15225"/>
                  </a:lnTo>
                  <a:lnTo>
                    <a:pt x="56270" y="13347"/>
                  </a:lnTo>
                  <a:lnTo>
                    <a:pt x="47484" y="11234"/>
                  </a:lnTo>
                  <a:lnTo>
                    <a:pt x="41649" y="9960"/>
                  </a:lnTo>
                  <a:lnTo>
                    <a:pt x="35915" y="8987"/>
                  </a:lnTo>
                  <a:lnTo>
                    <a:pt x="30382" y="8451"/>
                  </a:lnTo>
                  <a:lnTo>
                    <a:pt x="26391" y="8451"/>
                  </a:lnTo>
                  <a:lnTo>
                    <a:pt x="23809" y="8686"/>
                  </a:lnTo>
                  <a:lnTo>
                    <a:pt x="21294" y="9088"/>
                  </a:lnTo>
                  <a:lnTo>
                    <a:pt x="18846" y="9725"/>
                  </a:lnTo>
                  <a:lnTo>
                    <a:pt x="16533" y="10630"/>
                  </a:lnTo>
                  <a:lnTo>
                    <a:pt x="14286" y="11771"/>
                  </a:lnTo>
                  <a:lnTo>
                    <a:pt x="12140" y="13213"/>
                  </a:lnTo>
                  <a:lnTo>
                    <a:pt x="10128" y="14923"/>
                  </a:lnTo>
                  <a:lnTo>
                    <a:pt x="8216" y="16968"/>
                  </a:lnTo>
                  <a:lnTo>
                    <a:pt x="6473" y="19383"/>
                  </a:lnTo>
                  <a:lnTo>
                    <a:pt x="4829" y="22132"/>
                  </a:lnTo>
                  <a:lnTo>
                    <a:pt x="3320" y="25251"/>
                  </a:lnTo>
                  <a:lnTo>
                    <a:pt x="2650" y="26995"/>
                  </a:lnTo>
                  <a:lnTo>
                    <a:pt x="2214" y="28202"/>
                  </a:lnTo>
                  <a:lnTo>
                    <a:pt x="1443" y="30717"/>
                  </a:lnTo>
                  <a:lnTo>
                    <a:pt x="839" y="33299"/>
                  </a:lnTo>
                  <a:lnTo>
                    <a:pt x="403" y="35948"/>
                  </a:lnTo>
                  <a:lnTo>
                    <a:pt x="135" y="38631"/>
                  </a:lnTo>
                  <a:lnTo>
                    <a:pt x="1" y="41347"/>
                  </a:lnTo>
                  <a:lnTo>
                    <a:pt x="68" y="44063"/>
                  </a:lnTo>
                  <a:lnTo>
                    <a:pt x="269" y="46813"/>
                  </a:lnTo>
                  <a:lnTo>
                    <a:pt x="638" y="49529"/>
                  </a:lnTo>
                  <a:lnTo>
                    <a:pt x="1174" y="52178"/>
                  </a:lnTo>
                  <a:lnTo>
                    <a:pt x="1878" y="54827"/>
                  </a:lnTo>
                  <a:lnTo>
                    <a:pt x="2717" y="57376"/>
                  </a:lnTo>
                  <a:lnTo>
                    <a:pt x="3756" y="59891"/>
                  </a:lnTo>
                  <a:lnTo>
                    <a:pt x="4930" y="62272"/>
                  </a:lnTo>
                  <a:lnTo>
                    <a:pt x="6271" y="64552"/>
                  </a:lnTo>
                  <a:lnTo>
                    <a:pt x="7780" y="66732"/>
                  </a:lnTo>
                  <a:lnTo>
                    <a:pt x="8619" y="67738"/>
                  </a:lnTo>
                  <a:lnTo>
                    <a:pt x="10832" y="70286"/>
                  </a:lnTo>
                  <a:lnTo>
                    <a:pt x="14219" y="74042"/>
                  </a:lnTo>
                  <a:lnTo>
                    <a:pt x="16231" y="76758"/>
                  </a:lnTo>
                  <a:lnTo>
                    <a:pt x="17069" y="78200"/>
                  </a:lnTo>
                  <a:lnTo>
                    <a:pt x="17572" y="79206"/>
                  </a:lnTo>
                  <a:lnTo>
                    <a:pt x="18343" y="81285"/>
                  </a:lnTo>
                  <a:lnTo>
                    <a:pt x="18813" y="83364"/>
                  </a:lnTo>
                  <a:lnTo>
                    <a:pt x="19048" y="85443"/>
                  </a:lnTo>
                  <a:lnTo>
                    <a:pt x="19048" y="87556"/>
                  </a:lnTo>
                  <a:lnTo>
                    <a:pt x="18813" y="89669"/>
                  </a:lnTo>
                  <a:lnTo>
                    <a:pt x="18209" y="92821"/>
                  </a:lnTo>
                  <a:lnTo>
                    <a:pt x="16868" y="97012"/>
                  </a:lnTo>
                  <a:lnTo>
                    <a:pt x="15191" y="101171"/>
                  </a:lnTo>
                  <a:lnTo>
                    <a:pt x="12475" y="107240"/>
                  </a:lnTo>
                  <a:lnTo>
                    <a:pt x="10966" y="111096"/>
                  </a:lnTo>
                  <a:lnTo>
                    <a:pt x="10564" y="112203"/>
                  </a:lnTo>
                  <a:lnTo>
                    <a:pt x="9994" y="114383"/>
                  </a:lnTo>
                  <a:lnTo>
                    <a:pt x="9658" y="116529"/>
                  </a:lnTo>
                  <a:lnTo>
                    <a:pt x="9524" y="118574"/>
                  </a:lnTo>
                  <a:lnTo>
                    <a:pt x="9591" y="120553"/>
                  </a:lnTo>
                  <a:lnTo>
                    <a:pt x="9859" y="122498"/>
                  </a:lnTo>
                  <a:lnTo>
                    <a:pt x="10329" y="124342"/>
                  </a:lnTo>
                  <a:lnTo>
                    <a:pt x="10966" y="126153"/>
                  </a:lnTo>
                  <a:lnTo>
                    <a:pt x="11771" y="127897"/>
                  </a:lnTo>
                  <a:lnTo>
                    <a:pt x="12710" y="129573"/>
                  </a:lnTo>
                  <a:lnTo>
                    <a:pt x="14420" y="131988"/>
                  </a:lnTo>
                  <a:lnTo>
                    <a:pt x="17136" y="134972"/>
                  </a:lnTo>
                  <a:lnTo>
                    <a:pt x="20322" y="137688"/>
                  </a:lnTo>
                  <a:lnTo>
                    <a:pt x="23843" y="140170"/>
                  </a:lnTo>
                  <a:lnTo>
                    <a:pt x="27632" y="142383"/>
                  </a:lnTo>
                  <a:lnTo>
                    <a:pt x="31623" y="144362"/>
                  </a:lnTo>
                  <a:lnTo>
                    <a:pt x="35714" y="146105"/>
                  </a:lnTo>
                  <a:lnTo>
                    <a:pt x="39838" y="147547"/>
                  </a:lnTo>
                  <a:lnTo>
                    <a:pt x="43862" y="148788"/>
                  </a:lnTo>
                  <a:lnTo>
                    <a:pt x="47786" y="149727"/>
                  </a:lnTo>
                  <a:lnTo>
                    <a:pt x="51441" y="150465"/>
                  </a:lnTo>
                  <a:lnTo>
                    <a:pt x="53151" y="150699"/>
                  </a:lnTo>
                  <a:lnTo>
                    <a:pt x="54559" y="150867"/>
                  </a:lnTo>
                  <a:lnTo>
                    <a:pt x="57309" y="151035"/>
                  </a:lnTo>
                  <a:lnTo>
                    <a:pt x="60025" y="151001"/>
                  </a:lnTo>
                  <a:lnTo>
                    <a:pt x="62708" y="150800"/>
                  </a:lnTo>
                  <a:lnTo>
                    <a:pt x="66732" y="150163"/>
                  </a:lnTo>
                  <a:lnTo>
                    <a:pt x="71963" y="148821"/>
                  </a:lnTo>
                  <a:lnTo>
                    <a:pt x="77161" y="147011"/>
                  </a:lnTo>
                  <a:lnTo>
                    <a:pt x="82292" y="144898"/>
                  </a:lnTo>
                  <a:lnTo>
                    <a:pt x="89937" y="141377"/>
                  </a:lnTo>
                  <a:lnTo>
                    <a:pt x="97516" y="137856"/>
                  </a:lnTo>
                  <a:lnTo>
                    <a:pt x="102613" y="135676"/>
                  </a:lnTo>
                  <a:lnTo>
                    <a:pt x="107676" y="133798"/>
                  </a:lnTo>
                  <a:lnTo>
                    <a:pt x="112807" y="132390"/>
                  </a:lnTo>
                  <a:lnTo>
                    <a:pt x="116697" y="131686"/>
                  </a:lnTo>
                  <a:lnTo>
                    <a:pt x="119279" y="131384"/>
                  </a:lnTo>
                  <a:lnTo>
                    <a:pt x="121928" y="131283"/>
                  </a:lnTo>
                  <a:lnTo>
                    <a:pt x="124544" y="131384"/>
                  </a:lnTo>
                  <a:lnTo>
                    <a:pt x="127226" y="131686"/>
                  </a:lnTo>
                  <a:lnTo>
                    <a:pt x="129909" y="132222"/>
                  </a:lnTo>
                  <a:lnTo>
                    <a:pt x="132592" y="132994"/>
                  </a:lnTo>
                  <a:lnTo>
                    <a:pt x="135341" y="134000"/>
                  </a:lnTo>
                  <a:lnTo>
                    <a:pt x="136716" y="134637"/>
                  </a:lnTo>
                  <a:lnTo>
                    <a:pt x="137689" y="135073"/>
                  </a:lnTo>
                  <a:lnTo>
                    <a:pt x="139600" y="135777"/>
                  </a:lnTo>
                  <a:lnTo>
                    <a:pt x="141478" y="136313"/>
                  </a:lnTo>
                  <a:lnTo>
                    <a:pt x="143356" y="136649"/>
                  </a:lnTo>
                  <a:lnTo>
                    <a:pt x="145167" y="136850"/>
                  </a:lnTo>
                  <a:lnTo>
                    <a:pt x="146977" y="136850"/>
                  </a:lnTo>
                  <a:lnTo>
                    <a:pt x="149627" y="136582"/>
                  </a:lnTo>
                  <a:lnTo>
                    <a:pt x="153013" y="135676"/>
                  </a:lnTo>
                  <a:lnTo>
                    <a:pt x="156233" y="134201"/>
                  </a:lnTo>
                  <a:lnTo>
                    <a:pt x="159217" y="132222"/>
                  </a:lnTo>
                  <a:lnTo>
                    <a:pt x="161967" y="129808"/>
                  </a:lnTo>
                  <a:lnTo>
                    <a:pt x="164448" y="126958"/>
                  </a:lnTo>
                  <a:lnTo>
                    <a:pt x="166628" y="123738"/>
                  </a:lnTo>
                  <a:lnTo>
                    <a:pt x="168472" y="120217"/>
                  </a:lnTo>
                  <a:lnTo>
                    <a:pt x="169948" y="116395"/>
                  </a:lnTo>
                  <a:lnTo>
                    <a:pt x="171088" y="112404"/>
                  </a:lnTo>
                  <a:lnTo>
                    <a:pt x="171759" y="108213"/>
                  </a:lnTo>
                  <a:lnTo>
                    <a:pt x="172027" y="103920"/>
                  </a:lnTo>
                  <a:lnTo>
                    <a:pt x="171826" y="99527"/>
                  </a:lnTo>
                  <a:lnTo>
                    <a:pt x="171524" y="97348"/>
                  </a:lnTo>
                  <a:lnTo>
                    <a:pt x="171256" y="95906"/>
                  </a:lnTo>
                  <a:lnTo>
                    <a:pt x="170585" y="93022"/>
                  </a:lnTo>
                  <a:lnTo>
                    <a:pt x="169244" y="88730"/>
                  </a:lnTo>
                  <a:lnTo>
                    <a:pt x="165756" y="80246"/>
                  </a:lnTo>
                  <a:lnTo>
                    <a:pt x="162034" y="71728"/>
                  </a:lnTo>
                  <a:lnTo>
                    <a:pt x="159854" y="66061"/>
                  </a:lnTo>
                  <a:lnTo>
                    <a:pt x="158647" y="61769"/>
                  </a:lnTo>
                  <a:lnTo>
                    <a:pt x="158077" y="58885"/>
                  </a:lnTo>
                  <a:lnTo>
                    <a:pt x="157708" y="55968"/>
                  </a:lnTo>
                  <a:lnTo>
                    <a:pt x="157641" y="53050"/>
                  </a:lnTo>
                  <a:lnTo>
                    <a:pt x="157708" y="51608"/>
                  </a:lnTo>
                  <a:lnTo>
                    <a:pt x="157775" y="50770"/>
                  </a:lnTo>
                  <a:lnTo>
                    <a:pt x="157842" y="49965"/>
                  </a:lnTo>
                  <a:lnTo>
                    <a:pt x="158245" y="46310"/>
                  </a:lnTo>
                  <a:lnTo>
                    <a:pt x="159083" y="39100"/>
                  </a:lnTo>
                  <a:lnTo>
                    <a:pt x="159351" y="33735"/>
                  </a:lnTo>
                  <a:lnTo>
                    <a:pt x="159217" y="30214"/>
                  </a:lnTo>
                  <a:lnTo>
                    <a:pt x="158714" y="26659"/>
                  </a:lnTo>
                  <a:lnTo>
                    <a:pt x="157742" y="23138"/>
                  </a:lnTo>
                  <a:lnTo>
                    <a:pt x="157037" y="21361"/>
                  </a:lnTo>
                  <a:lnTo>
                    <a:pt x="156333" y="19752"/>
                  </a:lnTo>
                  <a:lnTo>
                    <a:pt x="154623" y="16700"/>
                  </a:lnTo>
                  <a:lnTo>
                    <a:pt x="152577" y="13850"/>
                  </a:lnTo>
                  <a:lnTo>
                    <a:pt x="150297" y="11234"/>
                  </a:lnTo>
                  <a:lnTo>
                    <a:pt x="147749" y="8853"/>
                  </a:lnTo>
                  <a:lnTo>
                    <a:pt x="144965" y="6707"/>
                  </a:lnTo>
                  <a:lnTo>
                    <a:pt x="142014" y="4863"/>
                  </a:lnTo>
                  <a:lnTo>
                    <a:pt x="138896" y="3287"/>
                  </a:lnTo>
                  <a:lnTo>
                    <a:pt x="135643" y="1979"/>
                  </a:lnTo>
                  <a:lnTo>
                    <a:pt x="132290" y="1006"/>
                  </a:lnTo>
                  <a:lnTo>
                    <a:pt x="128869" y="336"/>
                  </a:lnTo>
                  <a:lnTo>
                    <a:pt x="12541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52"/>
            <p:cNvSpPr/>
            <p:nvPr/>
          </p:nvSpPr>
          <p:spPr>
            <a:xfrm>
              <a:off x="3468600" y="1560175"/>
              <a:ext cx="724350" cy="724325"/>
            </a:xfrm>
            <a:custGeom>
              <a:avLst/>
              <a:gdLst/>
              <a:ahLst/>
              <a:cxnLst/>
              <a:rect l="l" t="t" r="r" b="b"/>
              <a:pathLst>
                <a:path w="28974" h="28973" extrusionOk="0">
                  <a:moveTo>
                    <a:pt x="14487" y="0"/>
                  </a:moveTo>
                  <a:lnTo>
                    <a:pt x="13011" y="67"/>
                  </a:lnTo>
                  <a:lnTo>
                    <a:pt x="10161" y="637"/>
                  </a:lnTo>
                  <a:lnTo>
                    <a:pt x="7579" y="1744"/>
                  </a:lnTo>
                  <a:lnTo>
                    <a:pt x="5265" y="3320"/>
                  </a:lnTo>
                  <a:lnTo>
                    <a:pt x="3320" y="5265"/>
                  </a:lnTo>
                  <a:lnTo>
                    <a:pt x="1744" y="7579"/>
                  </a:lnTo>
                  <a:lnTo>
                    <a:pt x="637" y="10161"/>
                  </a:lnTo>
                  <a:lnTo>
                    <a:pt x="67" y="13011"/>
                  </a:lnTo>
                  <a:lnTo>
                    <a:pt x="0" y="14487"/>
                  </a:lnTo>
                  <a:lnTo>
                    <a:pt x="67" y="15962"/>
                  </a:lnTo>
                  <a:lnTo>
                    <a:pt x="637" y="18812"/>
                  </a:lnTo>
                  <a:lnTo>
                    <a:pt x="1744" y="21394"/>
                  </a:lnTo>
                  <a:lnTo>
                    <a:pt x="3320" y="23708"/>
                  </a:lnTo>
                  <a:lnTo>
                    <a:pt x="5265" y="25687"/>
                  </a:lnTo>
                  <a:lnTo>
                    <a:pt x="7579" y="27229"/>
                  </a:lnTo>
                  <a:lnTo>
                    <a:pt x="10161" y="28336"/>
                  </a:lnTo>
                  <a:lnTo>
                    <a:pt x="13011" y="28906"/>
                  </a:lnTo>
                  <a:lnTo>
                    <a:pt x="14487" y="28973"/>
                  </a:lnTo>
                  <a:lnTo>
                    <a:pt x="15962" y="28906"/>
                  </a:lnTo>
                  <a:lnTo>
                    <a:pt x="18813" y="28336"/>
                  </a:lnTo>
                  <a:lnTo>
                    <a:pt x="21395" y="27229"/>
                  </a:lnTo>
                  <a:lnTo>
                    <a:pt x="23708" y="25687"/>
                  </a:lnTo>
                  <a:lnTo>
                    <a:pt x="25687" y="23708"/>
                  </a:lnTo>
                  <a:lnTo>
                    <a:pt x="27229" y="21394"/>
                  </a:lnTo>
                  <a:lnTo>
                    <a:pt x="28336" y="18812"/>
                  </a:lnTo>
                  <a:lnTo>
                    <a:pt x="28906" y="15962"/>
                  </a:lnTo>
                  <a:lnTo>
                    <a:pt x="28973" y="14487"/>
                  </a:lnTo>
                  <a:lnTo>
                    <a:pt x="28906" y="13011"/>
                  </a:lnTo>
                  <a:lnTo>
                    <a:pt x="28336" y="10161"/>
                  </a:lnTo>
                  <a:lnTo>
                    <a:pt x="27229" y="7579"/>
                  </a:lnTo>
                  <a:lnTo>
                    <a:pt x="25687" y="5265"/>
                  </a:lnTo>
                  <a:lnTo>
                    <a:pt x="23708" y="3320"/>
                  </a:lnTo>
                  <a:lnTo>
                    <a:pt x="21395" y="1744"/>
                  </a:lnTo>
                  <a:lnTo>
                    <a:pt x="18813" y="637"/>
                  </a:lnTo>
                  <a:lnTo>
                    <a:pt x="15962" y="67"/>
                  </a:lnTo>
                  <a:lnTo>
                    <a:pt x="14487" y="0"/>
                  </a:lnTo>
                  <a:close/>
                </a:path>
              </a:pathLst>
            </a:custGeom>
            <a:solidFill>
              <a:srgbClr val="FFFFFF"/>
            </a:solidFill>
            <a:ln w="10900"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52"/>
            <p:cNvSpPr/>
            <p:nvPr/>
          </p:nvSpPr>
          <p:spPr>
            <a:xfrm>
              <a:off x="3441775" y="1524950"/>
              <a:ext cx="724350" cy="723525"/>
            </a:xfrm>
            <a:custGeom>
              <a:avLst/>
              <a:gdLst/>
              <a:ahLst/>
              <a:cxnLst/>
              <a:rect l="l" t="t" r="r" b="b"/>
              <a:pathLst>
                <a:path w="28974" h="28941" extrusionOk="0">
                  <a:moveTo>
                    <a:pt x="14487" y="1"/>
                  </a:moveTo>
                  <a:lnTo>
                    <a:pt x="13011" y="34"/>
                  </a:lnTo>
                  <a:lnTo>
                    <a:pt x="10161" y="604"/>
                  </a:lnTo>
                  <a:lnTo>
                    <a:pt x="7579" y="1711"/>
                  </a:lnTo>
                  <a:lnTo>
                    <a:pt x="5265" y="3287"/>
                  </a:lnTo>
                  <a:lnTo>
                    <a:pt x="3287" y="5232"/>
                  </a:lnTo>
                  <a:lnTo>
                    <a:pt x="1744" y="7546"/>
                  </a:lnTo>
                  <a:lnTo>
                    <a:pt x="637" y="10161"/>
                  </a:lnTo>
                  <a:lnTo>
                    <a:pt x="67" y="12978"/>
                  </a:lnTo>
                  <a:lnTo>
                    <a:pt x="0" y="14454"/>
                  </a:lnTo>
                  <a:lnTo>
                    <a:pt x="67" y="15963"/>
                  </a:lnTo>
                  <a:lnTo>
                    <a:pt x="637" y="18779"/>
                  </a:lnTo>
                  <a:lnTo>
                    <a:pt x="1744" y="21361"/>
                  </a:lnTo>
                  <a:lnTo>
                    <a:pt x="3287" y="23675"/>
                  </a:lnTo>
                  <a:lnTo>
                    <a:pt x="5265" y="25654"/>
                  </a:lnTo>
                  <a:lnTo>
                    <a:pt x="7579" y="27196"/>
                  </a:lnTo>
                  <a:lnTo>
                    <a:pt x="10161" y="28303"/>
                  </a:lnTo>
                  <a:lnTo>
                    <a:pt x="13011" y="28873"/>
                  </a:lnTo>
                  <a:lnTo>
                    <a:pt x="14487" y="28940"/>
                  </a:lnTo>
                  <a:lnTo>
                    <a:pt x="15962" y="28873"/>
                  </a:lnTo>
                  <a:lnTo>
                    <a:pt x="18813" y="28303"/>
                  </a:lnTo>
                  <a:lnTo>
                    <a:pt x="21395" y="27196"/>
                  </a:lnTo>
                  <a:lnTo>
                    <a:pt x="23708" y="25654"/>
                  </a:lnTo>
                  <a:lnTo>
                    <a:pt x="25687" y="23675"/>
                  </a:lnTo>
                  <a:lnTo>
                    <a:pt x="27229" y="21361"/>
                  </a:lnTo>
                  <a:lnTo>
                    <a:pt x="28336" y="18779"/>
                  </a:lnTo>
                  <a:lnTo>
                    <a:pt x="28906" y="15963"/>
                  </a:lnTo>
                  <a:lnTo>
                    <a:pt x="28973" y="14454"/>
                  </a:lnTo>
                  <a:lnTo>
                    <a:pt x="28906" y="12978"/>
                  </a:lnTo>
                  <a:lnTo>
                    <a:pt x="28336" y="10161"/>
                  </a:lnTo>
                  <a:lnTo>
                    <a:pt x="27229" y="7546"/>
                  </a:lnTo>
                  <a:lnTo>
                    <a:pt x="25687" y="5232"/>
                  </a:lnTo>
                  <a:lnTo>
                    <a:pt x="23708" y="3287"/>
                  </a:lnTo>
                  <a:lnTo>
                    <a:pt x="21395" y="1711"/>
                  </a:lnTo>
                  <a:lnTo>
                    <a:pt x="18813" y="604"/>
                  </a:lnTo>
                  <a:lnTo>
                    <a:pt x="15962" y="34"/>
                  </a:lnTo>
                  <a:lnTo>
                    <a:pt x="14487" y="1"/>
                  </a:lnTo>
                  <a:close/>
                </a:path>
              </a:pathLst>
            </a:custGeom>
            <a:solidFill>
              <a:srgbClr val="FFFFFF"/>
            </a:solidFill>
            <a:ln w="10900"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52"/>
            <p:cNvSpPr/>
            <p:nvPr/>
          </p:nvSpPr>
          <p:spPr>
            <a:xfrm>
              <a:off x="3477825" y="1561000"/>
              <a:ext cx="652250" cy="651425"/>
            </a:xfrm>
            <a:custGeom>
              <a:avLst/>
              <a:gdLst/>
              <a:ahLst/>
              <a:cxnLst/>
              <a:rect l="l" t="t" r="r" b="b"/>
              <a:pathLst>
                <a:path w="26090" h="26057" extrusionOk="0">
                  <a:moveTo>
                    <a:pt x="13045" y="1"/>
                  </a:moveTo>
                  <a:lnTo>
                    <a:pt x="11703" y="34"/>
                  </a:lnTo>
                  <a:lnTo>
                    <a:pt x="9155" y="537"/>
                  </a:lnTo>
                  <a:lnTo>
                    <a:pt x="6807" y="1543"/>
                  </a:lnTo>
                  <a:lnTo>
                    <a:pt x="4728" y="2952"/>
                  </a:lnTo>
                  <a:lnTo>
                    <a:pt x="2985" y="4729"/>
                  </a:lnTo>
                  <a:lnTo>
                    <a:pt x="1576" y="6808"/>
                  </a:lnTo>
                  <a:lnTo>
                    <a:pt x="570" y="9122"/>
                  </a:lnTo>
                  <a:lnTo>
                    <a:pt x="67" y="11670"/>
                  </a:lnTo>
                  <a:lnTo>
                    <a:pt x="0" y="13012"/>
                  </a:lnTo>
                  <a:lnTo>
                    <a:pt x="67" y="14353"/>
                  </a:lnTo>
                  <a:lnTo>
                    <a:pt x="570" y="16901"/>
                  </a:lnTo>
                  <a:lnTo>
                    <a:pt x="1576" y="19249"/>
                  </a:lnTo>
                  <a:lnTo>
                    <a:pt x="2985" y="21328"/>
                  </a:lnTo>
                  <a:lnTo>
                    <a:pt x="4728" y="23105"/>
                  </a:lnTo>
                  <a:lnTo>
                    <a:pt x="6807" y="24514"/>
                  </a:lnTo>
                  <a:lnTo>
                    <a:pt x="9155" y="25486"/>
                  </a:lnTo>
                  <a:lnTo>
                    <a:pt x="11703" y="26023"/>
                  </a:lnTo>
                  <a:lnTo>
                    <a:pt x="13045" y="26056"/>
                  </a:lnTo>
                  <a:lnTo>
                    <a:pt x="14386" y="26023"/>
                  </a:lnTo>
                  <a:lnTo>
                    <a:pt x="16935" y="25486"/>
                  </a:lnTo>
                  <a:lnTo>
                    <a:pt x="19282" y="24514"/>
                  </a:lnTo>
                  <a:lnTo>
                    <a:pt x="21361" y="23105"/>
                  </a:lnTo>
                  <a:lnTo>
                    <a:pt x="23105" y="21328"/>
                  </a:lnTo>
                  <a:lnTo>
                    <a:pt x="24513" y="19249"/>
                  </a:lnTo>
                  <a:lnTo>
                    <a:pt x="25519" y="16901"/>
                  </a:lnTo>
                  <a:lnTo>
                    <a:pt x="26022" y="14353"/>
                  </a:lnTo>
                  <a:lnTo>
                    <a:pt x="26089" y="13012"/>
                  </a:lnTo>
                  <a:lnTo>
                    <a:pt x="26022" y="11670"/>
                  </a:lnTo>
                  <a:lnTo>
                    <a:pt x="25519" y="9122"/>
                  </a:lnTo>
                  <a:lnTo>
                    <a:pt x="24513" y="6808"/>
                  </a:lnTo>
                  <a:lnTo>
                    <a:pt x="23105" y="4729"/>
                  </a:lnTo>
                  <a:lnTo>
                    <a:pt x="21361" y="2952"/>
                  </a:lnTo>
                  <a:lnTo>
                    <a:pt x="19282" y="1543"/>
                  </a:lnTo>
                  <a:lnTo>
                    <a:pt x="16935" y="537"/>
                  </a:lnTo>
                  <a:lnTo>
                    <a:pt x="14386" y="34"/>
                  </a:lnTo>
                  <a:lnTo>
                    <a:pt x="13045" y="1"/>
                  </a:lnTo>
                  <a:close/>
                </a:path>
              </a:pathLst>
            </a:custGeom>
            <a:solidFill>
              <a:srgbClr val="2E353A"/>
            </a:solidFill>
            <a:ln w="10900"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52"/>
            <p:cNvSpPr/>
            <p:nvPr/>
          </p:nvSpPr>
          <p:spPr>
            <a:xfrm>
              <a:off x="3217100" y="1358125"/>
              <a:ext cx="1052125" cy="944825"/>
            </a:xfrm>
            <a:custGeom>
              <a:avLst/>
              <a:gdLst/>
              <a:ahLst/>
              <a:cxnLst/>
              <a:rect l="l" t="t" r="r" b="b"/>
              <a:pathLst>
                <a:path w="42085" h="37793" extrusionOk="0">
                  <a:moveTo>
                    <a:pt x="27699" y="1"/>
                  </a:moveTo>
                  <a:lnTo>
                    <a:pt x="27464" y="135"/>
                  </a:lnTo>
                  <a:lnTo>
                    <a:pt x="25788" y="1543"/>
                  </a:lnTo>
                  <a:lnTo>
                    <a:pt x="24245" y="3287"/>
                  </a:lnTo>
                  <a:lnTo>
                    <a:pt x="23373" y="4494"/>
                  </a:lnTo>
                  <a:lnTo>
                    <a:pt x="22904" y="5265"/>
                  </a:lnTo>
                  <a:lnTo>
                    <a:pt x="22166" y="6908"/>
                  </a:lnTo>
                  <a:lnTo>
                    <a:pt x="21831" y="8652"/>
                  </a:lnTo>
                  <a:lnTo>
                    <a:pt x="21797" y="10429"/>
                  </a:lnTo>
                  <a:lnTo>
                    <a:pt x="21931" y="11335"/>
                  </a:lnTo>
                  <a:lnTo>
                    <a:pt x="21764" y="10899"/>
                  </a:lnTo>
                  <a:lnTo>
                    <a:pt x="20355" y="8283"/>
                  </a:lnTo>
                  <a:lnTo>
                    <a:pt x="18913" y="6204"/>
                  </a:lnTo>
                  <a:lnTo>
                    <a:pt x="18008" y="5232"/>
                  </a:lnTo>
                  <a:lnTo>
                    <a:pt x="17471" y="4762"/>
                  </a:lnTo>
                  <a:lnTo>
                    <a:pt x="15895" y="3890"/>
                  </a:lnTo>
                  <a:lnTo>
                    <a:pt x="12877" y="2784"/>
                  </a:lnTo>
                  <a:lnTo>
                    <a:pt x="6506" y="1275"/>
                  </a:lnTo>
                  <a:lnTo>
                    <a:pt x="5232" y="1074"/>
                  </a:lnTo>
                  <a:lnTo>
                    <a:pt x="6439" y="2314"/>
                  </a:lnTo>
                  <a:lnTo>
                    <a:pt x="8685" y="4896"/>
                  </a:lnTo>
                  <a:lnTo>
                    <a:pt x="9725" y="6305"/>
                  </a:lnTo>
                  <a:lnTo>
                    <a:pt x="10765" y="7646"/>
                  </a:lnTo>
                  <a:lnTo>
                    <a:pt x="13917" y="11067"/>
                  </a:lnTo>
                  <a:lnTo>
                    <a:pt x="18813" y="15996"/>
                  </a:lnTo>
                  <a:lnTo>
                    <a:pt x="19785" y="16901"/>
                  </a:lnTo>
                  <a:lnTo>
                    <a:pt x="19316" y="16499"/>
                  </a:lnTo>
                  <a:lnTo>
                    <a:pt x="16398" y="14588"/>
                  </a:lnTo>
                  <a:lnTo>
                    <a:pt x="14520" y="13783"/>
                  </a:lnTo>
                  <a:lnTo>
                    <a:pt x="13246" y="13414"/>
                  </a:lnTo>
                  <a:lnTo>
                    <a:pt x="12575" y="13313"/>
                  </a:lnTo>
                  <a:lnTo>
                    <a:pt x="11133" y="13246"/>
                  </a:lnTo>
                  <a:lnTo>
                    <a:pt x="7244" y="13615"/>
                  </a:lnTo>
                  <a:lnTo>
                    <a:pt x="1409" y="14521"/>
                  </a:lnTo>
                  <a:lnTo>
                    <a:pt x="0" y="14755"/>
                  </a:lnTo>
                  <a:lnTo>
                    <a:pt x="168" y="14923"/>
                  </a:lnTo>
                  <a:lnTo>
                    <a:pt x="3790" y="16465"/>
                  </a:lnTo>
                  <a:lnTo>
                    <a:pt x="5936" y="17438"/>
                  </a:lnTo>
                  <a:lnTo>
                    <a:pt x="6506" y="17673"/>
                  </a:lnTo>
                  <a:lnTo>
                    <a:pt x="8149" y="18142"/>
                  </a:lnTo>
                  <a:lnTo>
                    <a:pt x="11268" y="18746"/>
                  </a:lnTo>
                  <a:lnTo>
                    <a:pt x="17773" y="19651"/>
                  </a:lnTo>
                  <a:lnTo>
                    <a:pt x="19081" y="19785"/>
                  </a:lnTo>
                  <a:lnTo>
                    <a:pt x="16834" y="20422"/>
                  </a:lnTo>
                  <a:lnTo>
                    <a:pt x="11536" y="22133"/>
                  </a:lnTo>
                  <a:lnTo>
                    <a:pt x="10966" y="22367"/>
                  </a:lnTo>
                  <a:lnTo>
                    <a:pt x="9859" y="23340"/>
                  </a:lnTo>
                  <a:lnTo>
                    <a:pt x="8786" y="24681"/>
                  </a:lnTo>
                  <a:lnTo>
                    <a:pt x="7847" y="26224"/>
                  </a:lnTo>
                  <a:lnTo>
                    <a:pt x="5936" y="30114"/>
                  </a:lnTo>
                  <a:lnTo>
                    <a:pt x="5600" y="31120"/>
                  </a:lnTo>
                  <a:lnTo>
                    <a:pt x="6070" y="30650"/>
                  </a:lnTo>
                  <a:lnTo>
                    <a:pt x="9121" y="28437"/>
                  </a:lnTo>
                  <a:lnTo>
                    <a:pt x="10999" y="27364"/>
                  </a:lnTo>
                  <a:lnTo>
                    <a:pt x="12307" y="26794"/>
                  </a:lnTo>
                  <a:lnTo>
                    <a:pt x="12944" y="26626"/>
                  </a:lnTo>
                  <a:lnTo>
                    <a:pt x="18813" y="24916"/>
                  </a:lnTo>
                  <a:lnTo>
                    <a:pt x="21227" y="24111"/>
                  </a:lnTo>
                  <a:lnTo>
                    <a:pt x="20858" y="24513"/>
                  </a:lnTo>
                  <a:lnTo>
                    <a:pt x="18947" y="26995"/>
                  </a:lnTo>
                  <a:lnTo>
                    <a:pt x="17807" y="28940"/>
                  </a:lnTo>
                  <a:lnTo>
                    <a:pt x="17471" y="29845"/>
                  </a:lnTo>
                  <a:lnTo>
                    <a:pt x="17236" y="30818"/>
                  </a:lnTo>
                  <a:lnTo>
                    <a:pt x="17069" y="33333"/>
                  </a:lnTo>
                  <a:lnTo>
                    <a:pt x="17203" y="36921"/>
                  </a:lnTo>
                  <a:lnTo>
                    <a:pt x="17270" y="37591"/>
                  </a:lnTo>
                  <a:lnTo>
                    <a:pt x="17471" y="36954"/>
                  </a:lnTo>
                  <a:lnTo>
                    <a:pt x="18846" y="33668"/>
                  </a:lnTo>
                  <a:lnTo>
                    <a:pt x="20154" y="31421"/>
                  </a:lnTo>
                  <a:lnTo>
                    <a:pt x="20858" y="30583"/>
                  </a:lnTo>
                  <a:lnTo>
                    <a:pt x="21629" y="29778"/>
                  </a:lnTo>
                  <a:lnTo>
                    <a:pt x="23071" y="28001"/>
                  </a:lnTo>
                  <a:lnTo>
                    <a:pt x="24714" y="25620"/>
                  </a:lnTo>
                  <a:lnTo>
                    <a:pt x="25016" y="25218"/>
                  </a:lnTo>
                  <a:lnTo>
                    <a:pt x="25720" y="26425"/>
                  </a:lnTo>
                  <a:lnTo>
                    <a:pt x="27095" y="28940"/>
                  </a:lnTo>
                  <a:lnTo>
                    <a:pt x="27699" y="30248"/>
                  </a:lnTo>
                  <a:lnTo>
                    <a:pt x="28235" y="31421"/>
                  </a:lnTo>
                  <a:lnTo>
                    <a:pt x="29074" y="33970"/>
                  </a:lnTo>
                  <a:lnTo>
                    <a:pt x="29912" y="37223"/>
                  </a:lnTo>
                  <a:lnTo>
                    <a:pt x="30046" y="37793"/>
                  </a:lnTo>
                  <a:lnTo>
                    <a:pt x="30315" y="37156"/>
                  </a:lnTo>
                  <a:lnTo>
                    <a:pt x="31589" y="33735"/>
                  </a:lnTo>
                  <a:lnTo>
                    <a:pt x="32058" y="31857"/>
                  </a:lnTo>
                  <a:lnTo>
                    <a:pt x="32192" y="30717"/>
                  </a:lnTo>
                  <a:lnTo>
                    <a:pt x="32192" y="30248"/>
                  </a:lnTo>
                  <a:lnTo>
                    <a:pt x="32058" y="29242"/>
                  </a:lnTo>
                  <a:lnTo>
                    <a:pt x="31220" y="26894"/>
                  </a:lnTo>
                  <a:lnTo>
                    <a:pt x="29644" y="23776"/>
                  </a:lnTo>
                  <a:lnTo>
                    <a:pt x="29309" y="23206"/>
                  </a:lnTo>
                  <a:lnTo>
                    <a:pt x="29543" y="23072"/>
                  </a:lnTo>
                  <a:lnTo>
                    <a:pt x="31186" y="22602"/>
                  </a:lnTo>
                  <a:lnTo>
                    <a:pt x="32830" y="22703"/>
                  </a:lnTo>
                  <a:lnTo>
                    <a:pt x="33802" y="23038"/>
                  </a:lnTo>
                  <a:lnTo>
                    <a:pt x="34875" y="23541"/>
                  </a:lnTo>
                  <a:lnTo>
                    <a:pt x="37323" y="25285"/>
                  </a:lnTo>
                  <a:lnTo>
                    <a:pt x="40609" y="28034"/>
                  </a:lnTo>
                  <a:lnTo>
                    <a:pt x="41179" y="28605"/>
                  </a:lnTo>
                  <a:lnTo>
                    <a:pt x="41179" y="28605"/>
                  </a:lnTo>
                  <a:lnTo>
                    <a:pt x="41045" y="27867"/>
                  </a:lnTo>
                  <a:lnTo>
                    <a:pt x="40006" y="23977"/>
                  </a:lnTo>
                  <a:lnTo>
                    <a:pt x="39234" y="21965"/>
                  </a:lnTo>
                  <a:lnTo>
                    <a:pt x="38631" y="20825"/>
                  </a:lnTo>
                  <a:lnTo>
                    <a:pt x="38295" y="20355"/>
                  </a:lnTo>
                  <a:lnTo>
                    <a:pt x="37927" y="19919"/>
                  </a:lnTo>
                  <a:lnTo>
                    <a:pt x="36786" y="19182"/>
                  </a:lnTo>
                  <a:lnTo>
                    <a:pt x="34506" y="18343"/>
                  </a:lnTo>
                  <a:lnTo>
                    <a:pt x="29744" y="17371"/>
                  </a:lnTo>
                  <a:lnTo>
                    <a:pt x="28772" y="17270"/>
                  </a:lnTo>
                  <a:lnTo>
                    <a:pt x="29309" y="16968"/>
                  </a:lnTo>
                  <a:lnTo>
                    <a:pt x="32360" y="15426"/>
                  </a:lnTo>
                  <a:lnTo>
                    <a:pt x="34741" y="14487"/>
                  </a:lnTo>
                  <a:lnTo>
                    <a:pt x="35780" y="14219"/>
                  </a:lnTo>
                  <a:lnTo>
                    <a:pt x="36820" y="14085"/>
                  </a:lnTo>
                  <a:lnTo>
                    <a:pt x="38966" y="14219"/>
                  </a:lnTo>
                  <a:lnTo>
                    <a:pt x="41615" y="14789"/>
                  </a:lnTo>
                  <a:lnTo>
                    <a:pt x="42085" y="14956"/>
                  </a:lnTo>
                  <a:lnTo>
                    <a:pt x="41548" y="14219"/>
                  </a:lnTo>
                  <a:lnTo>
                    <a:pt x="38463" y="10899"/>
                  </a:lnTo>
                  <a:lnTo>
                    <a:pt x="36585" y="9524"/>
                  </a:lnTo>
                  <a:lnTo>
                    <a:pt x="35311" y="8954"/>
                  </a:lnTo>
                  <a:lnTo>
                    <a:pt x="34707" y="8820"/>
                  </a:lnTo>
                  <a:lnTo>
                    <a:pt x="34104" y="8820"/>
                  </a:lnTo>
                  <a:lnTo>
                    <a:pt x="32762" y="9122"/>
                  </a:lnTo>
                  <a:lnTo>
                    <a:pt x="31388" y="9759"/>
                  </a:lnTo>
                  <a:lnTo>
                    <a:pt x="30080" y="10564"/>
                  </a:lnTo>
                  <a:lnTo>
                    <a:pt x="27229" y="12877"/>
                  </a:lnTo>
                  <a:lnTo>
                    <a:pt x="26626" y="13481"/>
                  </a:lnTo>
                  <a:lnTo>
                    <a:pt x="28068" y="6305"/>
                  </a:lnTo>
                  <a:lnTo>
                    <a:pt x="28168" y="5534"/>
                  </a:lnTo>
                  <a:lnTo>
                    <a:pt x="28101" y="3522"/>
                  </a:lnTo>
                  <a:lnTo>
                    <a:pt x="27800" y="571"/>
                  </a:lnTo>
                  <a:lnTo>
                    <a:pt x="27699" y="1"/>
                  </a:lnTo>
                  <a:close/>
                </a:path>
              </a:pathLst>
            </a:custGeom>
            <a:solidFill>
              <a:srgbClr val="6ED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52"/>
            <p:cNvSpPr/>
            <p:nvPr/>
          </p:nvSpPr>
          <p:spPr>
            <a:xfrm>
              <a:off x="3217100" y="1358125"/>
              <a:ext cx="1052125" cy="944825"/>
            </a:xfrm>
            <a:custGeom>
              <a:avLst/>
              <a:gdLst/>
              <a:ahLst/>
              <a:cxnLst/>
              <a:rect l="l" t="t" r="r" b="b"/>
              <a:pathLst>
                <a:path w="42085" h="37793" extrusionOk="0">
                  <a:moveTo>
                    <a:pt x="27699" y="1"/>
                  </a:moveTo>
                  <a:lnTo>
                    <a:pt x="27464" y="135"/>
                  </a:lnTo>
                  <a:lnTo>
                    <a:pt x="25788" y="1543"/>
                  </a:lnTo>
                  <a:lnTo>
                    <a:pt x="24245" y="3287"/>
                  </a:lnTo>
                  <a:lnTo>
                    <a:pt x="23373" y="4494"/>
                  </a:lnTo>
                  <a:lnTo>
                    <a:pt x="22904" y="5265"/>
                  </a:lnTo>
                  <a:lnTo>
                    <a:pt x="22166" y="6908"/>
                  </a:lnTo>
                  <a:lnTo>
                    <a:pt x="21831" y="8652"/>
                  </a:lnTo>
                  <a:lnTo>
                    <a:pt x="21797" y="10429"/>
                  </a:lnTo>
                  <a:lnTo>
                    <a:pt x="21931" y="11335"/>
                  </a:lnTo>
                  <a:lnTo>
                    <a:pt x="21764" y="10899"/>
                  </a:lnTo>
                  <a:lnTo>
                    <a:pt x="20355" y="8283"/>
                  </a:lnTo>
                  <a:lnTo>
                    <a:pt x="18913" y="6204"/>
                  </a:lnTo>
                  <a:lnTo>
                    <a:pt x="18008" y="5232"/>
                  </a:lnTo>
                  <a:lnTo>
                    <a:pt x="17471" y="4762"/>
                  </a:lnTo>
                  <a:lnTo>
                    <a:pt x="15895" y="3890"/>
                  </a:lnTo>
                  <a:lnTo>
                    <a:pt x="12877" y="2784"/>
                  </a:lnTo>
                  <a:lnTo>
                    <a:pt x="6506" y="1275"/>
                  </a:lnTo>
                  <a:lnTo>
                    <a:pt x="5232" y="1074"/>
                  </a:lnTo>
                  <a:lnTo>
                    <a:pt x="6439" y="2314"/>
                  </a:lnTo>
                  <a:lnTo>
                    <a:pt x="8685" y="4896"/>
                  </a:lnTo>
                  <a:lnTo>
                    <a:pt x="9725" y="6305"/>
                  </a:lnTo>
                  <a:lnTo>
                    <a:pt x="10765" y="7646"/>
                  </a:lnTo>
                  <a:lnTo>
                    <a:pt x="13917" y="11067"/>
                  </a:lnTo>
                  <a:lnTo>
                    <a:pt x="18813" y="15996"/>
                  </a:lnTo>
                  <a:lnTo>
                    <a:pt x="19785" y="16901"/>
                  </a:lnTo>
                  <a:lnTo>
                    <a:pt x="19316" y="16499"/>
                  </a:lnTo>
                  <a:lnTo>
                    <a:pt x="16398" y="14588"/>
                  </a:lnTo>
                  <a:lnTo>
                    <a:pt x="14520" y="13783"/>
                  </a:lnTo>
                  <a:lnTo>
                    <a:pt x="13246" y="13414"/>
                  </a:lnTo>
                  <a:lnTo>
                    <a:pt x="12575" y="13313"/>
                  </a:lnTo>
                  <a:lnTo>
                    <a:pt x="11133" y="13246"/>
                  </a:lnTo>
                  <a:lnTo>
                    <a:pt x="7244" y="13615"/>
                  </a:lnTo>
                  <a:lnTo>
                    <a:pt x="1409" y="14521"/>
                  </a:lnTo>
                  <a:lnTo>
                    <a:pt x="0" y="14755"/>
                  </a:lnTo>
                  <a:lnTo>
                    <a:pt x="168" y="14923"/>
                  </a:lnTo>
                  <a:lnTo>
                    <a:pt x="3790" y="16465"/>
                  </a:lnTo>
                  <a:lnTo>
                    <a:pt x="5936" y="17438"/>
                  </a:lnTo>
                  <a:lnTo>
                    <a:pt x="6506" y="17673"/>
                  </a:lnTo>
                  <a:lnTo>
                    <a:pt x="8149" y="18142"/>
                  </a:lnTo>
                  <a:lnTo>
                    <a:pt x="11268" y="18746"/>
                  </a:lnTo>
                  <a:lnTo>
                    <a:pt x="17773" y="19651"/>
                  </a:lnTo>
                  <a:lnTo>
                    <a:pt x="19081" y="19785"/>
                  </a:lnTo>
                  <a:lnTo>
                    <a:pt x="16834" y="20422"/>
                  </a:lnTo>
                  <a:lnTo>
                    <a:pt x="11536" y="22133"/>
                  </a:lnTo>
                  <a:lnTo>
                    <a:pt x="10966" y="22367"/>
                  </a:lnTo>
                  <a:lnTo>
                    <a:pt x="9859" y="23340"/>
                  </a:lnTo>
                  <a:lnTo>
                    <a:pt x="8786" y="24681"/>
                  </a:lnTo>
                  <a:lnTo>
                    <a:pt x="7847" y="26224"/>
                  </a:lnTo>
                  <a:lnTo>
                    <a:pt x="5936" y="30114"/>
                  </a:lnTo>
                  <a:lnTo>
                    <a:pt x="5600" y="31120"/>
                  </a:lnTo>
                  <a:lnTo>
                    <a:pt x="6070" y="30650"/>
                  </a:lnTo>
                  <a:lnTo>
                    <a:pt x="9121" y="28437"/>
                  </a:lnTo>
                  <a:lnTo>
                    <a:pt x="10999" y="27364"/>
                  </a:lnTo>
                  <a:lnTo>
                    <a:pt x="12307" y="26794"/>
                  </a:lnTo>
                  <a:lnTo>
                    <a:pt x="12944" y="26626"/>
                  </a:lnTo>
                  <a:lnTo>
                    <a:pt x="18813" y="24916"/>
                  </a:lnTo>
                  <a:lnTo>
                    <a:pt x="21227" y="24111"/>
                  </a:lnTo>
                  <a:lnTo>
                    <a:pt x="20858" y="24513"/>
                  </a:lnTo>
                  <a:lnTo>
                    <a:pt x="18947" y="26995"/>
                  </a:lnTo>
                  <a:lnTo>
                    <a:pt x="17807" y="28940"/>
                  </a:lnTo>
                  <a:lnTo>
                    <a:pt x="17471" y="29845"/>
                  </a:lnTo>
                  <a:lnTo>
                    <a:pt x="17236" y="30818"/>
                  </a:lnTo>
                  <a:lnTo>
                    <a:pt x="17069" y="33333"/>
                  </a:lnTo>
                  <a:lnTo>
                    <a:pt x="17203" y="36921"/>
                  </a:lnTo>
                  <a:lnTo>
                    <a:pt x="17270" y="37591"/>
                  </a:lnTo>
                  <a:lnTo>
                    <a:pt x="17471" y="36954"/>
                  </a:lnTo>
                  <a:lnTo>
                    <a:pt x="18846" y="33668"/>
                  </a:lnTo>
                  <a:lnTo>
                    <a:pt x="20154" y="31421"/>
                  </a:lnTo>
                  <a:lnTo>
                    <a:pt x="20858" y="30583"/>
                  </a:lnTo>
                  <a:lnTo>
                    <a:pt x="21629" y="29778"/>
                  </a:lnTo>
                  <a:lnTo>
                    <a:pt x="23071" y="28001"/>
                  </a:lnTo>
                  <a:lnTo>
                    <a:pt x="24714" y="25620"/>
                  </a:lnTo>
                  <a:lnTo>
                    <a:pt x="25016" y="25218"/>
                  </a:lnTo>
                  <a:lnTo>
                    <a:pt x="25720" y="26425"/>
                  </a:lnTo>
                  <a:lnTo>
                    <a:pt x="27095" y="28940"/>
                  </a:lnTo>
                  <a:lnTo>
                    <a:pt x="27699" y="30248"/>
                  </a:lnTo>
                  <a:lnTo>
                    <a:pt x="28235" y="31421"/>
                  </a:lnTo>
                  <a:lnTo>
                    <a:pt x="29074" y="33970"/>
                  </a:lnTo>
                  <a:lnTo>
                    <a:pt x="29912" y="37223"/>
                  </a:lnTo>
                  <a:lnTo>
                    <a:pt x="30046" y="37793"/>
                  </a:lnTo>
                  <a:lnTo>
                    <a:pt x="30315" y="37156"/>
                  </a:lnTo>
                  <a:lnTo>
                    <a:pt x="31589" y="33735"/>
                  </a:lnTo>
                  <a:lnTo>
                    <a:pt x="32058" y="31857"/>
                  </a:lnTo>
                  <a:lnTo>
                    <a:pt x="32192" y="30717"/>
                  </a:lnTo>
                  <a:lnTo>
                    <a:pt x="32192" y="30248"/>
                  </a:lnTo>
                  <a:lnTo>
                    <a:pt x="32058" y="29242"/>
                  </a:lnTo>
                  <a:lnTo>
                    <a:pt x="31220" y="26894"/>
                  </a:lnTo>
                  <a:lnTo>
                    <a:pt x="29644" y="23776"/>
                  </a:lnTo>
                  <a:lnTo>
                    <a:pt x="29309" y="23206"/>
                  </a:lnTo>
                  <a:lnTo>
                    <a:pt x="29543" y="23072"/>
                  </a:lnTo>
                  <a:lnTo>
                    <a:pt x="31186" y="22602"/>
                  </a:lnTo>
                  <a:lnTo>
                    <a:pt x="32830" y="22703"/>
                  </a:lnTo>
                  <a:lnTo>
                    <a:pt x="33802" y="23038"/>
                  </a:lnTo>
                  <a:lnTo>
                    <a:pt x="34875" y="23541"/>
                  </a:lnTo>
                  <a:lnTo>
                    <a:pt x="37323" y="25285"/>
                  </a:lnTo>
                  <a:lnTo>
                    <a:pt x="40609" y="28034"/>
                  </a:lnTo>
                  <a:lnTo>
                    <a:pt x="41179" y="28605"/>
                  </a:lnTo>
                  <a:lnTo>
                    <a:pt x="41179" y="28605"/>
                  </a:lnTo>
                  <a:lnTo>
                    <a:pt x="41045" y="27867"/>
                  </a:lnTo>
                  <a:lnTo>
                    <a:pt x="40006" y="23977"/>
                  </a:lnTo>
                  <a:lnTo>
                    <a:pt x="39234" y="21965"/>
                  </a:lnTo>
                  <a:lnTo>
                    <a:pt x="38631" y="20825"/>
                  </a:lnTo>
                  <a:lnTo>
                    <a:pt x="38295" y="20355"/>
                  </a:lnTo>
                  <a:lnTo>
                    <a:pt x="37927" y="19919"/>
                  </a:lnTo>
                  <a:lnTo>
                    <a:pt x="36786" y="19182"/>
                  </a:lnTo>
                  <a:lnTo>
                    <a:pt x="34506" y="18343"/>
                  </a:lnTo>
                  <a:lnTo>
                    <a:pt x="29744" y="17371"/>
                  </a:lnTo>
                  <a:lnTo>
                    <a:pt x="28772" y="17270"/>
                  </a:lnTo>
                  <a:lnTo>
                    <a:pt x="29309" y="16968"/>
                  </a:lnTo>
                  <a:lnTo>
                    <a:pt x="32360" y="15426"/>
                  </a:lnTo>
                  <a:lnTo>
                    <a:pt x="34741" y="14487"/>
                  </a:lnTo>
                  <a:lnTo>
                    <a:pt x="35780" y="14219"/>
                  </a:lnTo>
                  <a:lnTo>
                    <a:pt x="36820" y="14085"/>
                  </a:lnTo>
                  <a:lnTo>
                    <a:pt x="38966" y="14219"/>
                  </a:lnTo>
                  <a:lnTo>
                    <a:pt x="41615" y="14789"/>
                  </a:lnTo>
                  <a:lnTo>
                    <a:pt x="42085" y="14956"/>
                  </a:lnTo>
                  <a:lnTo>
                    <a:pt x="41548" y="14219"/>
                  </a:lnTo>
                  <a:lnTo>
                    <a:pt x="38463" y="10899"/>
                  </a:lnTo>
                  <a:lnTo>
                    <a:pt x="36585" y="9524"/>
                  </a:lnTo>
                  <a:lnTo>
                    <a:pt x="35311" y="8954"/>
                  </a:lnTo>
                  <a:lnTo>
                    <a:pt x="34707" y="8820"/>
                  </a:lnTo>
                  <a:lnTo>
                    <a:pt x="34104" y="8820"/>
                  </a:lnTo>
                  <a:lnTo>
                    <a:pt x="32762" y="9122"/>
                  </a:lnTo>
                  <a:lnTo>
                    <a:pt x="31388" y="9759"/>
                  </a:lnTo>
                  <a:lnTo>
                    <a:pt x="30080" y="10564"/>
                  </a:lnTo>
                  <a:lnTo>
                    <a:pt x="27229" y="12877"/>
                  </a:lnTo>
                  <a:lnTo>
                    <a:pt x="26626" y="13481"/>
                  </a:lnTo>
                  <a:lnTo>
                    <a:pt x="28068" y="6305"/>
                  </a:lnTo>
                  <a:lnTo>
                    <a:pt x="28168" y="5534"/>
                  </a:lnTo>
                  <a:lnTo>
                    <a:pt x="28101" y="3522"/>
                  </a:lnTo>
                  <a:lnTo>
                    <a:pt x="27800" y="571"/>
                  </a:lnTo>
                  <a:lnTo>
                    <a:pt x="2769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52"/>
            <p:cNvSpPr/>
            <p:nvPr/>
          </p:nvSpPr>
          <p:spPr>
            <a:xfrm>
              <a:off x="3854225" y="1466275"/>
              <a:ext cx="10925" cy="38575"/>
            </a:xfrm>
            <a:custGeom>
              <a:avLst/>
              <a:gdLst/>
              <a:ahLst/>
              <a:cxnLst/>
              <a:rect l="l" t="t" r="r" b="b"/>
              <a:pathLst>
                <a:path w="437" h="1543" fill="none" extrusionOk="0">
                  <a:moveTo>
                    <a:pt x="1" y="1543"/>
                  </a:moveTo>
                  <a:lnTo>
                    <a:pt x="202" y="772"/>
                  </a:lnTo>
                  <a:lnTo>
                    <a:pt x="437" y="0"/>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52"/>
            <p:cNvSpPr/>
            <p:nvPr/>
          </p:nvSpPr>
          <p:spPr>
            <a:xfrm>
              <a:off x="3554100" y="1504825"/>
              <a:ext cx="292600" cy="321125"/>
            </a:xfrm>
            <a:custGeom>
              <a:avLst/>
              <a:gdLst/>
              <a:ahLst/>
              <a:cxnLst/>
              <a:rect l="l" t="t" r="r" b="b"/>
              <a:pathLst>
                <a:path w="11704" h="12845" fill="none" extrusionOk="0">
                  <a:moveTo>
                    <a:pt x="1" y="1"/>
                  </a:moveTo>
                  <a:lnTo>
                    <a:pt x="1309" y="973"/>
                  </a:lnTo>
                  <a:lnTo>
                    <a:pt x="3924" y="3254"/>
                  </a:lnTo>
                  <a:lnTo>
                    <a:pt x="4863" y="4394"/>
                  </a:lnTo>
                  <a:lnTo>
                    <a:pt x="8820" y="9960"/>
                  </a:lnTo>
                  <a:lnTo>
                    <a:pt x="10799" y="12844"/>
                  </a:lnTo>
                  <a:lnTo>
                    <a:pt x="10765" y="9927"/>
                  </a:lnTo>
                  <a:lnTo>
                    <a:pt x="11234" y="4159"/>
                  </a:lnTo>
                  <a:lnTo>
                    <a:pt x="11704" y="1309"/>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52"/>
            <p:cNvSpPr/>
            <p:nvPr/>
          </p:nvSpPr>
          <p:spPr>
            <a:xfrm>
              <a:off x="3491225" y="1462075"/>
              <a:ext cx="32725" cy="21825"/>
            </a:xfrm>
            <a:custGeom>
              <a:avLst/>
              <a:gdLst/>
              <a:ahLst/>
              <a:cxnLst/>
              <a:rect l="l" t="t" r="r" b="b"/>
              <a:pathLst>
                <a:path w="1309" h="873" fill="none" extrusionOk="0">
                  <a:moveTo>
                    <a:pt x="1" y="1"/>
                  </a:moveTo>
                  <a:lnTo>
                    <a:pt x="269" y="168"/>
                  </a:lnTo>
                  <a:lnTo>
                    <a:pt x="1309" y="873"/>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52"/>
            <p:cNvSpPr/>
            <p:nvPr/>
          </p:nvSpPr>
          <p:spPr>
            <a:xfrm>
              <a:off x="3824050" y="1639800"/>
              <a:ext cx="378125" cy="186150"/>
            </a:xfrm>
            <a:custGeom>
              <a:avLst/>
              <a:gdLst/>
              <a:ahLst/>
              <a:cxnLst/>
              <a:rect l="l" t="t" r="r" b="b"/>
              <a:pathLst>
                <a:path w="15125" h="7446" fill="none" extrusionOk="0">
                  <a:moveTo>
                    <a:pt x="1" y="7445"/>
                  </a:moveTo>
                  <a:lnTo>
                    <a:pt x="872" y="6573"/>
                  </a:lnTo>
                  <a:lnTo>
                    <a:pt x="5366" y="2616"/>
                  </a:lnTo>
                  <a:lnTo>
                    <a:pt x="7747" y="940"/>
                  </a:lnTo>
                  <a:lnTo>
                    <a:pt x="9155" y="202"/>
                  </a:lnTo>
                  <a:lnTo>
                    <a:pt x="9725" y="68"/>
                  </a:lnTo>
                  <a:lnTo>
                    <a:pt x="10262" y="1"/>
                  </a:lnTo>
                  <a:lnTo>
                    <a:pt x="11268" y="1"/>
                  </a:lnTo>
                  <a:lnTo>
                    <a:pt x="12710" y="336"/>
                  </a:lnTo>
                  <a:lnTo>
                    <a:pt x="14789" y="1409"/>
                  </a:lnTo>
                  <a:lnTo>
                    <a:pt x="15124" y="1677"/>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52"/>
            <p:cNvSpPr/>
            <p:nvPr/>
          </p:nvSpPr>
          <p:spPr>
            <a:xfrm>
              <a:off x="3473625" y="1968425"/>
              <a:ext cx="45300" cy="41950"/>
            </a:xfrm>
            <a:custGeom>
              <a:avLst/>
              <a:gdLst/>
              <a:ahLst/>
              <a:cxnLst/>
              <a:rect l="l" t="t" r="r" b="b"/>
              <a:pathLst>
                <a:path w="1812" h="1678" fill="none" extrusionOk="0">
                  <a:moveTo>
                    <a:pt x="1811" y="1"/>
                  </a:moveTo>
                  <a:lnTo>
                    <a:pt x="738" y="739"/>
                  </a:lnTo>
                  <a:lnTo>
                    <a:pt x="1" y="1610"/>
                  </a:lnTo>
                  <a:lnTo>
                    <a:pt x="1" y="1678"/>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52"/>
            <p:cNvSpPr/>
            <p:nvPr/>
          </p:nvSpPr>
          <p:spPr>
            <a:xfrm>
              <a:off x="3549075" y="1848550"/>
              <a:ext cx="648050" cy="135000"/>
            </a:xfrm>
            <a:custGeom>
              <a:avLst/>
              <a:gdLst/>
              <a:ahLst/>
              <a:cxnLst/>
              <a:rect l="l" t="t" r="r" b="b"/>
              <a:pathLst>
                <a:path w="25922" h="5400" fill="none" extrusionOk="0">
                  <a:moveTo>
                    <a:pt x="25922" y="5399"/>
                  </a:moveTo>
                  <a:lnTo>
                    <a:pt x="25788" y="5031"/>
                  </a:lnTo>
                  <a:lnTo>
                    <a:pt x="24312" y="3220"/>
                  </a:lnTo>
                  <a:lnTo>
                    <a:pt x="22937" y="2247"/>
                  </a:lnTo>
                  <a:lnTo>
                    <a:pt x="21764" y="1677"/>
                  </a:lnTo>
                  <a:lnTo>
                    <a:pt x="21060" y="1443"/>
                  </a:lnTo>
                  <a:lnTo>
                    <a:pt x="19584" y="973"/>
                  </a:lnTo>
                  <a:lnTo>
                    <a:pt x="16331" y="403"/>
                  </a:lnTo>
                  <a:lnTo>
                    <a:pt x="12106" y="1"/>
                  </a:lnTo>
                  <a:lnTo>
                    <a:pt x="11368" y="1"/>
                  </a:lnTo>
                  <a:lnTo>
                    <a:pt x="10329" y="336"/>
                  </a:lnTo>
                  <a:lnTo>
                    <a:pt x="2951" y="2918"/>
                  </a:lnTo>
                  <a:lnTo>
                    <a:pt x="1" y="4125"/>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52"/>
            <p:cNvSpPr/>
            <p:nvPr/>
          </p:nvSpPr>
          <p:spPr>
            <a:xfrm>
              <a:off x="3741900" y="1822575"/>
              <a:ext cx="91400" cy="26000"/>
            </a:xfrm>
            <a:custGeom>
              <a:avLst/>
              <a:gdLst/>
              <a:ahLst/>
              <a:cxnLst/>
              <a:rect l="l" t="t" r="r" b="b"/>
              <a:pathLst>
                <a:path w="3656" h="1040" fill="none" extrusionOk="0">
                  <a:moveTo>
                    <a:pt x="0" y="0"/>
                  </a:moveTo>
                  <a:lnTo>
                    <a:pt x="2851" y="805"/>
                  </a:lnTo>
                  <a:lnTo>
                    <a:pt x="3655" y="1040"/>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52"/>
            <p:cNvSpPr/>
            <p:nvPr/>
          </p:nvSpPr>
          <p:spPr>
            <a:xfrm>
              <a:off x="3425850" y="1742925"/>
              <a:ext cx="284200" cy="70450"/>
            </a:xfrm>
            <a:custGeom>
              <a:avLst/>
              <a:gdLst/>
              <a:ahLst/>
              <a:cxnLst/>
              <a:rect l="l" t="t" r="r" b="b"/>
              <a:pathLst>
                <a:path w="11368" h="2818" fill="none" extrusionOk="0">
                  <a:moveTo>
                    <a:pt x="0" y="0"/>
                  </a:moveTo>
                  <a:lnTo>
                    <a:pt x="1543" y="101"/>
                  </a:lnTo>
                  <a:lnTo>
                    <a:pt x="3924" y="436"/>
                  </a:lnTo>
                  <a:lnTo>
                    <a:pt x="5298" y="772"/>
                  </a:lnTo>
                  <a:lnTo>
                    <a:pt x="5868" y="973"/>
                  </a:lnTo>
                  <a:lnTo>
                    <a:pt x="8115" y="1811"/>
                  </a:lnTo>
                  <a:lnTo>
                    <a:pt x="11368" y="2817"/>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52"/>
            <p:cNvSpPr/>
            <p:nvPr/>
          </p:nvSpPr>
          <p:spPr>
            <a:xfrm>
              <a:off x="3357100" y="1740400"/>
              <a:ext cx="40275" cy="875"/>
            </a:xfrm>
            <a:custGeom>
              <a:avLst/>
              <a:gdLst/>
              <a:ahLst/>
              <a:cxnLst/>
              <a:rect l="l" t="t" r="r" b="b"/>
              <a:pathLst>
                <a:path w="1611" h="35" fill="none" extrusionOk="0">
                  <a:moveTo>
                    <a:pt x="0" y="1"/>
                  </a:moveTo>
                  <a:lnTo>
                    <a:pt x="302" y="1"/>
                  </a:lnTo>
                  <a:lnTo>
                    <a:pt x="1610" y="34"/>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52"/>
            <p:cNvSpPr/>
            <p:nvPr/>
          </p:nvSpPr>
          <p:spPr>
            <a:xfrm>
              <a:off x="3679850" y="1875375"/>
              <a:ext cx="144225" cy="314400"/>
            </a:xfrm>
            <a:custGeom>
              <a:avLst/>
              <a:gdLst/>
              <a:ahLst/>
              <a:cxnLst/>
              <a:rect l="l" t="t" r="r" b="b"/>
              <a:pathLst>
                <a:path w="5769" h="12576" fill="none" extrusionOk="0">
                  <a:moveTo>
                    <a:pt x="5769" y="1"/>
                  </a:moveTo>
                  <a:lnTo>
                    <a:pt x="5131" y="940"/>
                  </a:lnTo>
                  <a:lnTo>
                    <a:pt x="2214" y="5601"/>
                  </a:lnTo>
                  <a:lnTo>
                    <a:pt x="671" y="8485"/>
                  </a:lnTo>
                  <a:lnTo>
                    <a:pt x="370" y="9356"/>
                  </a:lnTo>
                  <a:lnTo>
                    <a:pt x="101" y="10966"/>
                  </a:lnTo>
                  <a:lnTo>
                    <a:pt x="1" y="12576"/>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52"/>
            <p:cNvSpPr/>
            <p:nvPr/>
          </p:nvSpPr>
          <p:spPr>
            <a:xfrm>
              <a:off x="3880225" y="1934900"/>
              <a:ext cx="96425" cy="232250"/>
            </a:xfrm>
            <a:custGeom>
              <a:avLst/>
              <a:gdLst/>
              <a:ahLst/>
              <a:cxnLst/>
              <a:rect l="l" t="t" r="r" b="b"/>
              <a:pathLst>
                <a:path w="3857" h="9290" fill="none" extrusionOk="0">
                  <a:moveTo>
                    <a:pt x="0" y="1"/>
                  </a:moveTo>
                  <a:lnTo>
                    <a:pt x="738" y="973"/>
                  </a:lnTo>
                  <a:lnTo>
                    <a:pt x="2146" y="3220"/>
                  </a:lnTo>
                  <a:lnTo>
                    <a:pt x="2616" y="4259"/>
                  </a:lnTo>
                  <a:lnTo>
                    <a:pt x="3018" y="5500"/>
                  </a:lnTo>
                  <a:lnTo>
                    <a:pt x="3655" y="8015"/>
                  </a:lnTo>
                  <a:lnTo>
                    <a:pt x="3857" y="9289"/>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52"/>
            <p:cNvSpPr/>
            <p:nvPr/>
          </p:nvSpPr>
          <p:spPr>
            <a:xfrm>
              <a:off x="3842500" y="1888800"/>
              <a:ext cx="23500" cy="27675"/>
            </a:xfrm>
            <a:custGeom>
              <a:avLst/>
              <a:gdLst/>
              <a:ahLst/>
              <a:cxnLst/>
              <a:rect l="l" t="t" r="r" b="b"/>
              <a:pathLst>
                <a:path w="940" h="1107" fill="none" extrusionOk="0">
                  <a:moveTo>
                    <a:pt x="0" y="0"/>
                  </a:moveTo>
                  <a:lnTo>
                    <a:pt x="201" y="235"/>
                  </a:lnTo>
                  <a:lnTo>
                    <a:pt x="939" y="1107"/>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52"/>
            <p:cNvSpPr/>
            <p:nvPr/>
          </p:nvSpPr>
          <p:spPr>
            <a:xfrm>
              <a:off x="3352075" y="1228175"/>
              <a:ext cx="977525" cy="1106625"/>
            </a:xfrm>
            <a:custGeom>
              <a:avLst/>
              <a:gdLst/>
              <a:ahLst/>
              <a:cxnLst/>
              <a:rect l="l" t="t" r="r" b="b"/>
              <a:pathLst>
                <a:path w="39101" h="44265" extrusionOk="0">
                  <a:moveTo>
                    <a:pt x="21864" y="1"/>
                  </a:moveTo>
                  <a:lnTo>
                    <a:pt x="20959" y="906"/>
                  </a:lnTo>
                  <a:lnTo>
                    <a:pt x="16666" y="5836"/>
                  </a:lnTo>
                  <a:lnTo>
                    <a:pt x="14856" y="8518"/>
                  </a:lnTo>
                  <a:lnTo>
                    <a:pt x="14084" y="10128"/>
                  </a:lnTo>
                  <a:lnTo>
                    <a:pt x="13917" y="10799"/>
                  </a:lnTo>
                  <a:lnTo>
                    <a:pt x="13749" y="12140"/>
                  </a:lnTo>
                  <a:lnTo>
                    <a:pt x="13749" y="14655"/>
                  </a:lnTo>
                  <a:lnTo>
                    <a:pt x="14151" y="17606"/>
                  </a:lnTo>
                  <a:lnTo>
                    <a:pt x="14252" y="18075"/>
                  </a:lnTo>
                  <a:lnTo>
                    <a:pt x="13849" y="17271"/>
                  </a:lnTo>
                  <a:lnTo>
                    <a:pt x="12810" y="15829"/>
                  </a:lnTo>
                  <a:lnTo>
                    <a:pt x="11469" y="14621"/>
                  </a:lnTo>
                  <a:lnTo>
                    <a:pt x="9960" y="13716"/>
                  </a:lnTo>
                  <a:lnTo>
                    <a:pt x="9088" y="13381"/>
                  </a:lnTo>
                  <a:lnTo>
                    <a:pt x="7679" y="12911"/>
                  </a:lnTo>
                  <a:lnTo>
                    <a:pt x="5433" y="12408"/>
                  </a:lnTo>
                  <a:lnTo>
                    <a:pt x="3253" y="12207"/>
                  </a:lnTo>
                  <a:lnTo>
                    <a:pt x="2985" y="12274"/>
                  </a:lnTo>
                  <a:lnTo>
                    <a:pt x="3219" y="12777"/>
                  </a:lnTo>
                  <a:lnTo>
                    <a:pt x="4695" y="15359"/>
                  </a:lnTo>
                  <a:lnTo>
                    <a:pt x="5835" y="17036"/>
                  </a:lnTo>
                  <a:lnTo>
                    <a:pt x="6338" y="17572"/>
                  </a:lnTo>
                  <a:lnTo>
                    <a:pt x="11703" y="22569"/>
                  </a:lnTo>
                  <a:lnTo>
                    <a:pt x="10865" y="22435"/>
                  </a:lnTo>
                  <a:lnTo>
                    <a:pt x="7210" y="22234"/>
                  </a:lnTo>
                  <a:lnTo>
                    <a:pt x="5634" y="22301"/>
                  </a:lnTo>
                  <a:lnTo>
                    <a:pt x="4158" y="22602"/>
                  </a:lnTo>
                  <a:lnTo>
                    <a:pt x="2918" y="23105"/>
                  </a:lnTo>
                  <a:lnTo>
                    <a:pt x="2415" y="23508"/>
                  </a:lnTo>
                  <a:lnTo>
                    <a:pt x="1979" y="23944"/>
                  </a:lnTo>
                  <a:lnTo>
                    <a:pt x="1274" y="25151"/>
                  </a:lnTo>
                  <a:lnTo>
                    <a:pt x="570" y="27398"/>
                  </a:lnTo>
                  <a:lnTo>
                    <a:pt x="0" y="31891"/>
                  </a:lnTo>
                  <a:lnTo>
                    <a:pt x="0" y="32763"/>
                  </a:lnTo>
                  <a:lnTo>
                    <a:pt x="268" y="32361"/>
                  </a:lnTo>
                  <a:lnTo>
                    <a:pt x="2079" y="30349"/>
                  </a:lnTo>
                  <a:lnTo>
                    <a:pt x="3756" y="29007"/>
                  </a:lnTo>
                  <a:lnTo>
                    <a:pt x="4695" y="28504"/>
                  </a:lnTo>
                  <a:lnTo>
                    <a:pt x="5701" y="28102"/>
                  </a:lnTo>
                  <a:lnTo>
                    <a:pt x="8149" y="27498"/>
                  </a:lnTo>
                  <a:lnTo>
                    <a:pt x="11536" y="26962"/>
                  </a:lnTo>
                  <a:lnTo>
                    <a:pt x="12173" y="26895"/>
                  </a:lnTo>
                  <a:lnTo>
                    <a:pt x="11435" y="27532"/>
                  </a:lnTo>
                  <a:lnTo>
                    <a:pt x="8115" y="31120"/>
                  </a:lnTo>
                  <a:lnTo>
                    <a:pt x="6774" y="33132"/>
                  </a:lnTo>
                  <a:lnTo>
                    <a:pt x="6271" y="34373"/>
                  </a:lnTo>
                  <a:lnTo>
                    <a:pt x="6204" y="34943"/>
                  </a:lnTo>
                  <a:lnTo>
                    <a:pt x="6204" y="35513"/>
                  </a:lnTo>
                  <a:lnTo>
                    <a:pt x="6405" y="36821"/>
                  </a:lnTo>
                  <a:lnTo>
                    <a:pt x="6942" y="38900"/>
                  </a:lnTo>
                  <a:lnTo>
                    <a:pt x="8384" y="42655"/>
                  </a:lnTo>
                  <a:lnTo>
                    <a:pt x="8685" y="43326"/>
                  </a:lnTo>
                  <a:lnTo>
                    <a:pt x="8853" y="42521"/>
                  </a:lnTo>
                  <a:lnTo>
                    <a:pt x="9859" y="38363"/>
                  </a:lnTo>
                  <a:lnTo>
                    <a:pt x="10865" y="35546"/>
                  </a:lnTo>
                  <a:lnTo>
                    <a:pt x="11435" y="34507"/>
                  </a:lnTo>
                  <a:lnTo>
                    <a:pt x="12039" y="33668"/>
                  </a:lnTo>
                  <a:lnTo>
                    <a:pt x="13313" y="32629"/>
                  </a:lnTo>
                  <a:lnTo>
                    <a:pt x="14923" y="32025"/>
                  </a:lnTo>
                  <a:lnTo>
                    <a:pt x="15191" y="32025"/>
                  </a:lnTo>
                  <a:lnTo>
                    <a:pt x="15258" y="32696"/>
                  </a:lnTo>
                  <a:lnTo>
                    <a:pt x="15794" y="36116"/>
                  </a:lnTo>
                  <a:lnTo>
                    <a:pt x="16499" y="38497"/>
                  </a:lnTo>
                  <a:lnTo>
                    <a:pt x="16968" y="39403"/>
                  </a:lnTo>
                  <a:lnTo>
                    <a:pt x="17236" y="39805"/>
                  </a:lnTo>
                  <a:lnTo>
                    <a:pt x="18008" y="40643"/>
                  </a:lnTo>
                  <a:lnTo>
                    <a:pt x="19483" y="41884"/>
                  </a:lnTo>
                  <a:lnTo>
                    <a:pt x="22501" y="43930"/>
                  </a:lnTo>
                  <a:lnTo>
                    <a:pt x="23105" y="44265"/>
                  </a:lnTo>
                  <a:lnTo>
                    <a:pt x="22870" y="43762"/>
                  </a:lnTo>
                  <a:lnTo>
                    <a:pt x="21663" y="40643"/>
                  </a:lnTo>
                  <a:lnTo>
                    <a:pt x="20858" y="38061"/>
                  </a:lnTo>
                  <a:lnTo>
                    <a:pt x="20590" y="36787"/>
                  </a:lnTo>
                  <a:lnTo>
                    <a:pt x="20355" y="35379"/>
                  </a:lnTo>
                  <a:lnTo>
                    <a:pt x="19986" y="32528"/>
                  </a:lnTo>
                  <a:lnTo>
                    <a:pt x="19852" y="31120"/>
                  </a:lnTo>
                  <a:lnTo>
                    <a:pt x="20321" y="31321"/>
                  </a:lnTo>
                  <a:lnTo>
                    <a:pt x="23071" y="32260"/>
                  </a:lnTo>
                  <a:lnTo>
                    <a:pt x="25284" y="32897"/>
                  </a:lnTo>
                  <a:lnTo>
                    <a:pt x="26357" y="33098"/>
                  </a:lnTo>
                  <a:lnTo>
                    <a:pt x="27431" y="33333"/>
                  </a:lnTo>
                  <a:lnTo>
                    <a:pt x="29811" y="34406"/>
                  </a:lnTo>
                  <a:lnTo>
                    <a:pt x="32829" y="36284"/>
                  </a:lnTo>
                  <a:lnTo>
                    <a:pt x="33366" y="36686"/>
                  </a:lnTo>
                  <a:lnTo>
                    <a:pt x="33031" y="36083"/>
                  </a:lnTo>
                  <a:lnTo>
                    <a:pt x="31052" y="33098"/>
                  </a:lnTo>
                  <a:lnTo>
                    <a:pt x="29476" y="31153"/>
                  </a:lnTo>
                  <a:lnTo>
                    <a:pt x="28705" y="30516"/>
                  </a:lnTo>
                  <a:lnTo>
                    <a:pt x="27900" y="29946"/>
                  </a:lnTo>
                  <a:lnTo>
                    <a:pt x="25821" y="29041"/>
                  </a:lnTo>
                  <a:lnTo>
                    <a:pt x="22836" y="28135"/>
                  </a:lnTo>
                  <a:lnTo>
                    <a:pt x="22300" y="28035"/>
                  </a:lnTo>
                  <a:lnTo>
                    <a:pt x="24748" y="27264"/>
                  </a:lnTo>
                  <a:lnTo>
                    <a:pt x="30482" y="25252"/>
                  </a:lnTo>
                  <a:lnTo>
                    <a:pt x="31119" y="25017"/>
                  </a:lnTo>
                  <a:lnTo>
                    <a:pt x="32494" y="24715"/>
                  </a:lnTo>
                  <a:lnTo>
                    <a:pt x="34674" y="24480"/>
                  </a:lnTo>
                  <a:lnTo>
                    <a:pt x="38429" y="24514"/>
                  </a:lnTo>
                  <a:lnTo>
                    <a:pt x="39100" y="24614"/>
                  </a:lnTo>
                  <a:lnTo>
                    <a:pt x="38228" y="24011"/>
                  </a:lnTo>
                  <a:lnTo>
                    <a:pt x="34405" y="21932"/>
                  </a:lnTo>
                  <a:lnTo>
                    <a:pt x="32729" y="21228"/>
                  </a:lnTo>
                  <a:lnTo>
                    <a:pt x="31086" y="20758"/>
                  </a:lnTo>
                  <a:lnTo>
                    <a:pt x="29644" y="20624"/>
                  </a:lnTo>
                  <a:lnTo>
                    <a:pt x="29040" y="20758"/>
                  </a:lnTo>
                  <a:lnTo>
                    <a:pt x="23708" y="22468"/>
                  </a:lnTo>
                  <a:lnTo>
                    <a:pt x="21529" y="23273"/>
                  </a:lnTo>
                  <a:lnTo>
                    <a:pt x="21529" y="23273"/>
                  </a:lnTo>
                  <a:lnTo>
                    <a:pt x="22501" y="22401"/>
                  </a:lnTo>
                  <a:lnTo>
                    <a:pt x="27263" y="17874"/>
                  </a:lnTo>
                  <a:lnTo>
                    <a:pt x="29443" y="15527"/>
                  </a:lnTo>
                  <a:lnTo>
                    <a:pt x="30516" y="14219"/>
                  </a:lnTo>
                  <a:lnTo>
                    <a:pt x="30817" y="13716"/>
                  </a:lnTo>
                  <a:lnTo>
                    <a:pt x="32025" y="11671"/>
                  </a:lnTo>
                  <a:lnTo>
                    <a:pt x="34070" y="8284"/>
                  </a:lnTo>
                  <a:lnTo>
                    <a:pt x="34070" y="8049"/>
                  </a:lnTo>
                  <a:lnTo>
                    <a:pt x="32796" y="8686"/>
                  </a:lnTo>
                  <a:lnTo>
                    <a:pt x="27531" y="11335"/>
                  </a:lnTo>
                  <a:lnTo>
                    <a:pt x="24144" y="13314"/>
                  </a:lnTo>
                  <a:lnTo>
                    <a:pt x="23004" y="14219"/>
                  </a:lnTo>
                  <a:lnTo>
                    <a:pt x="22535" y="14689"/>
                  </a:lnTo>
                  <a:lnTo>
                    <a:pt x="21730" y="15728"/>
                  </a:lnTo>
                  <a:lnTo>
                    <a:pt x="20690" y="17505"/>
                  </a:lnTo>
                  <a:lnTo>
                    <a:pt x="19416" y="20758"/>
                  </a:lnTo>
                  <a:lnTo>
                    <a:pt x="19282" y="21362"/>
                  </a:lnTo>
                  <a:lnTo>
                    <a:pt x="19517" y="20054"/>
                  </a:lnTo>
                  <a:lnTo>
                    <a:pt x="20657" y="13213"/>
                  </a:lnTo>
                  <a:lnTo>
                    <a:pt x="21193" y="8552"/>
                  </a:lnTo>
                  <a:lnTo>
                    <a:pt x="21260" y="6875"/>
                  </a:lnTo>
                  <a:lnTo>
                    <a:pt x="21294" y="5132"/>
                  </a:lnTo>
                  <a:lnTo>
                    <a:pt x="21596" y="1711"/>
                  </a:lnTo>
                  <a:lnTo>
                    <a:pt x="21864" y="1"/>
                  </a:lnTo>
                  <a:close/>
                </a:path>
              </a:pathLst>
            </a:custGeom>
            <a:solidFill>
              <a:srgbClr val="6ED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52"/>
            <p:cNvSpPr/>
            <p:nvPr/>
          </p:nvSpPr>
          <p:spPr>
            <a:xfrm>
              <a:off x="3526450" y="1595375"/>
              <a:ext cx="30200" cy="25175"/>
            </a:xfrm>
            <a:custGeom>
              <a:avLst/>
              <a:gdLst/>
              <a:ahLst/>
              <a:cxnLst/>
              <a:rect l="l" t="t" r="r" b="b"/>
              <a:pathLst>
                <a:path w="1208" h="1007" fill="none" extrusionOk="0">
                  <a:moveTo>
                    <a:pt x="1207" y="1007"/>
                  </a:moveTo>
                  <a:lnTo>
                    <a:pt x="604" y="504"/>
                  </a:lnTo>
                  <a:lnTo>
                    <a:pt x="0" y="1"/>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52"/>
            <p:cNvSpPr/>
            <p:nvPr/>
          </p:nvSpPr>
          <p:spPr>
            <a:xfrm>
              <a:off x="3581775" y="1445325"/>
              <a:ext cx="218825" cy="418350"/>
            </a:xfrm>
            <a:custGeom>
              <a:avLst/>
              <a:gdLst/>
              <a:ahLst/>
              <a:cxnLst/>
              <a:rect l="l" t="t" r="r" b="b"/>
              <a:pathLst>
                <a:path w="8753" h="16734" fill="none" extrusionOk="0">
                  <a:moveTo>
                    <a:pt x="8753" y="0"/>
                  </a:moveTo>
                  <a:lnTo>
                    <a:pt x="8250" y="1576"/>
                  </a:lnTo>
                  <a:lnTo>
                    <a:pt x="7646" y="4125"/>
                  </a:lnTo>
                  <a:lnTo>
                    <a:pt x="7378" y="5701"/>
                  </a:lnTo>
                  <a:lnTo>
                    <a:pt x="7378" y="6438"/>
                  </a:lnTo>
                  <a:lnTo>
                    <a:pt x="7411" y="13246"/>
                  </a:lnTo>
                  <a:lnTo>
                    <a:pt x="7478" y="16733"/>
                  </a:lnTo>
                  <a:lnTo>
                    <a:pt x="6640" y="15560"/>
                  </a:lnTo>
                  <a:lnTo>
                    <a:pt x="4896" y="13246"/>
                  </a:lnTo>
                  <a:lnTo>
                    <a:pt x="3018" y="11033"/>
                  </a:lnTo>
                  <a:lnTo>
                    <a:pt x="1040" y="8920"/>
                  </a:lnTo>
                  <a:lnTo>
                    <a:pt x="0" y="7914"/>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52"/>
            <p:cNvSpPr/>
            <p:nvPr/>
          </p:nvSpPr>
          <p:spPr>
            <a:xfrm>
              <a:off x="3812325" y="1374050"/>
              <a:ext cx="14275" cy="36925"/>
            </a:xfrm>
            <a:custGeom>
              <a:avLst/>
              <a:gdLst/>
              <a:ahLst/>
              <a:cxnLst/>
              <a:rect l="l" t="t" r="r" b="b"/>
              <a:pathLst>
                <a:path w="571" h="1477" fill="none" extrusionOk="0">
                  <a:moveTo>
                    <a:pt x="570" y="1"/>
                  </a:moveTo>
                  <a:lnTo>
                    <a:pt x="436" y="303"/>
                  </a:lnTo>
                  <a:lnTo>
                    <a:pt x="0" y="1476"/>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52"/>
            <p:cNvSpPr/>
            <p:nvPr/>
          </p:nvSpPr>
          <p:spPr>
            <a:xfrm>
              <a:off x="3378050" y="1844350"/>
              <a:ext cx="390700" cy="123275"/>
            </a:xfrm>
            <a:custGeom>
              <a:avLst/>
              <a:gdLst/>
              <a:ahLst/>
              <a:cxnLst/>
              <a:rect l="l" t="t" r="r" b="b"/>
              <a:pathLst>
                <a:path w="15628" h="4931" fill="none" extrusionOk="0">
                  <a:moveTo>
                    <a:pt x="15627" y="772"/>
                  </a:moveTo>
                  <a:lnTo>
                    <a:pt x="14420" y="605"/>
                  </a:lnTo>
                  <a:lnTo>
                    <a:pt x="8451" y="1"/>
                  </a:lnTo>
                  <a:lnTo>
                    <a:pt x="5534" y="34"/>
                  </a:lnTo>
                  <a:lnTo>
                    <a:pt x="3991" y="236"/>
                  </a:lnTo>
                  <a:lnTo>
                    <a:pt x="3455" y="470"/>
                  </a:lnTo>
                  <a:lnTo>
                    <a:pt x="2952" y="705"/>
                  </a:lnTo>
                  <a:lnTo>
                    <a:pt x="2147" y="1342"/>
                  </a:lnTo>
                  <a:lnTo>
                    <a:pt x="1174" y="2415"/>
                  </a:lnTo>
                  <a:lnTo>
                    <a:pt x="101" y="4528"/>
                  </a:lnTo>
                  <a:lnTo>
                    <a:pt x="1" y="4930"/>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52"/>
            <p:cNvSpPr/>
            <p:nvPr/>
          </p:nvSpPr>
          <p:spPr>
            <a:xfrm>
              <a:off x="4099850" y="1801600"/>
              <a:ext cx="61225" cy="7575"/>
            </a:xfrm>
            <a:custGeom>
              <a:avLst/>
              <a:gdLst/>
              <a:ahLst/>
              <a:cxnLst/>
              <a:rect l="l" t="t" r="r" b="b"/>
              <a:pathLst>
                <a:path w="2449" h="303" fill="none" extrusionOk="0">
                  <a:moveTo>
                    <a:pt x="1" y="1"/>
                  </a:moveTo>
                  <a:lnTo>
                    <a:pt x="1309" y="1"/>
                  </a:lnTo>
                  <a:lnTo>
                    <a:pt x="2382" y="269"/>
                  </a:lnTo>
                  <a:lnTo>
                    <a:pt x="2449" y="303"/>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52"/>
            <p:cNvSpPr/>
            <p:nvPr/>
          </p:nvSpPr>
          <p:spPr>
            <a:xfrm>
              <a:off x="3554950" y="1805800"/>
              <a:ext cx="510575" cy="403250"/>
            </a:xfrm>
            <a:custGeom>
              <a:avLst/>
              <a:gdLst/>
              <a:ahLst/>
              <a:cxnLst/>
              <a:rect l="l" t="t" r="r" b="b"/>
              <a:pathLst>
                <a:path w="20423" h="16130" fill="none" extrusionOk="0">
                  <a:moveTo>
                    <a:pt x="101" y="16130"/>
                  </a:moveTo>
                  <a:lnTo>
                    <a:pt x="0" y="15795"/>
                  </a:lnTo>
                  <a:lnTo>
                    <a:pt x="168" y="13447"/>
                  </a:lnTo>
                  <a:lnTo>
                    <a:pt x="704" y="11871"/>
                  </a:lnTo>
                  <a:lnTo>
                    <a:pt x="1308" y="10698"/>
                  </a:lnTo>
                  <a:lnTo>
                    <a:pt x="1744" y="10094"/>
                  </a:lnTo>
                  <a:lnTo>
                    <a:pt x="2683" y="8887"/>
                  </a:lnTo>
                  <a:lnTo>
                    <a:pt x="4997" y="6506"/>
                  </a:lnTo>
                  <a:lnTo>
                    <a:pt x="8182" y="3723"/>
                  </a:lnTo>
                  <a:lnTo>
                    <a:pt x="8786" y="3287"/>
                  </a:lnTo>
                  <a:lnTo>
                    <a:pt x="9826" y="2951"/>
                  </a:lnTo>
                  <a:lnTo>
                    <a:pt x="17337" y="738"/>
                  </a:lnTo>
                  <a:lnTo>
                    <a:pt x="20422" y="0"/>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52"/>
            <p:cNvSpPr/>
            <p:nvPr/>
          </p:nvSpPr>
          <p:spPr>
            <a:xfrm>
              <a:off x="3774600" y="1813350"/>
              <a:ext cx="58700" cy="74625"/>
            </a:xfrm>
            <a:custGeom>
              <a:avLst/>
              <a:gdLst/>
              <a:ahLst/>
              <a:cxnLst/>
              <a:rect l="l" t="t" r="r" b="b"/>
              <a:pathLst>
                <a:path w="2348" h="2985" fill="none" extrusionOk="0">
                  <a:moveTo>
                    <a:pt x="2347" y="0"/>
                  </a:moveTo>
                  <a:lnTo>
                    <a:pt x="537" y="2314"/>
                  </a:lnTo>
                  <a:lnTo>
                    <a:pt x="0" y="2985"/>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52"/>
            <p:cNvSpPr/>
            <p:nvPr/>
          </p:nvSpPr>
          <p:spPr>
            <a:xfrm>
              <a:off x="3854225" y="1564350"/>
              <a:ext cx="189500" cy="223025"/>
            </a:xfrm>
            <a:custGeom>
              <a:avLst/>
              <a:gdLst/>
              <a:ahLst/>
              <a:cxnLst/>
              <a:rect l="l" t="t" r="r" b="b"/>
              <a:pathLst>
                <a:path w="7580" h="8921" fill="none" extrusionOk="0">
                  <a:moveTo>
                    <a:pt x="7579" y="1"/>
                  </a:moveTo>
                  <a:lnTo>
                    <a:pt x="6406" y="973"/>
                  </a:lnTo>
                  <a:lnTo>
                    <a:pt x="4662" y="2650"/>
                  </a:lnTo>
                  <a:lnTo>
                    <a:pt x="3723" y="3723"/>
                  </a:lnTo>
                  <a:lnTo>
                    <a:pt x="3388" y="4226"/>
                  </a:lnTo>
                  <a:lnTo>
                    <a:pt x="2046" y="6204"/>
                  </a:lnTo>
                  <a:lnTo>
                    <a:pt x="1" y="8921"/>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52"/>
            <p:cNvSpPr/>
            <p:nvPr/>
          </p:nvSpPr>
          <p:spPr>
            <a:xfrm>
              <a:off x="4066325" y="1521600"/>
              <a:ext cx="31875" cy="25175"/>
            </a:xfrm>
            <a:custGeom>
              <a:avLst/>
              <a:gdLst/>
              <a:ahLst/>
              <a:cxnLst/>
              <a:rect l="l" t="t" r="r" b="b"/>
              <a:pathLst>
                <a:path w="1275" h="1007" fill="none" extrusionOk="0">
                  <a:moveTo>
                    <a:pt x="1275" y="1"/>
                  </a:moveTo>
                  <a:lnTo>
                    <a:pt x="1007" y="202"/>
                  </a:lnTo>
                  <a:lnTo>
                    <a:pt x="1" y="1007"/>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52"/>
            <p:cNvSpPr/>
            <p:nvPr/>
          </p:nvSpPr>
          <p:spPr>
            <a:xfrm>
              <a:off x="3797225" y="1904725"/>
              <a:ext cx="300975" cy="171050"/>
            </a:xfrm>
            <a:custGeom>
              <a:avLst/>
              <a:gdLst/>
              <a:ahLst/>
              <a:cxnLst/>
              <a:rect l="l" t="t" r="r" b="b"/>
              <a:pathLst>
                <a:path w="12039" h="6842" fill="none" extrusionOk="0">
                  <a:moveTo>
                    <a:pt x="0" y="0"/>
                  </a:moveTo>
                  <a:lnTo>
                    <a:pt x="1074" y="369"/>
                  </a:lnTo>
                  <a:lnTo>
                    <a:pt x="6171" y="2482"/>
                  </a:lnTo>
                  <a:lnTo>
                    <a:pt x="9122" y="3890"/>
                  </a:lnTo>
                  <a:lnTo>
                    <a:pt x="9859" y="4427"/>
                  </a:lnTo>
                  <a:lnTo>
                    <a:pt x="10999" y="5567"/>
                  </a:lnTo>
                  <a:lnTo>
                    <a:pt x="12039" y="6841"/>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52"/>
            <p:cNvSpPr/>
            <p:nvPr/>
          </p:nvSpPr>
          <p:spPr>
            <a:xfrm>
              <a:off x="3785475" y="1985200"/>
              <a:ext cx="58725" cy="245650"/>
            </a:xfrm>
            <a:custGeom>
              <a:avLst/>
              <a:gdLst/>
              <a:ahLst/>
              <a:cxnLst/>
              <a:rect l="l" t="t" r="r" b="b"/>
              <a:pathLst>
                <a:path w="2349" h="9826" fill="none" extrusionOk="0">
                  <a:moveTo>
                    <a:pt x="35" y="1"/>
                  </a:moveTo>
                  <a:lnTo>
                    <a:pt x="1" y="1241"/>
                  </a:lnTo>
                  <a:lnTo>
                    <a:pt x="169" y="3890"/>
                  </a:lnTo>
                  <a:lnTo>
                    <a:pt x="403" y="4997"/>
                  </a:lnTo>
                  <a:lnTo>
                    <a:pt x="806" y="6238"/>
                  </a:lnTo>
                  <a:lnTo>
                    <a:pt x="1778" y="8652"/>
                  </a:lnTo>
                  <a:lnTo>
                    <a:pt x="2348" y="9826"/>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52"/>
            <p:cNvSpPr/>
            <p:nvPr/>
          </p:nvSpPr>
          <p:spPr>
            <a:xfrm>
              <a:off x="3788000" y="1925675"/>
              <a:ext cx="2550" cy="36925"/>
            </a:xfrm>
            <a:custGeom>
              <a:avLst/>
              <a:gdLst/>
              <a:ahLst/>
              <a:cxnLst/>
              <a:rect l="l" t="t" r="r" b="b"/>
              <a:pathLst>
                <a:path w="102" h="1477" fill="none" extrusionOk="0">
                  <a:moveTo>
                    <a:pt x="101" y="1"/>
                  </a:moveTo>
                  <a:lnTo>
                    <a:pt x="68" y="269"/>
                  </a:lnTo>
                  <a:lnTo>
                    <a:pt x="1" y="1476"/>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52"/>
            <p:cNvSpPr/>
            <p:nvPr/>
          </p:nvSpPr>
          <p:spPr>
            <a:xfrm>
              <a:off x="4296025" y="2160425"/>
              <a:ext cx="2598875" cy="1774775"/>
            </a:xfrm>
            <a:custGeom>
              <a:avLst/>
              <a:gdLst/>
              <a:ahLst/>
              <a:cxnLst/>
              <a:rect l="l" t="t" r="r" b="b"/>
              <a:pathLst>
                <a:path w="103955" h="70991" extrusionOk="0">
                  <a:moveTo>
                    <a:pt x="4025" y="0"/>
                  </a:moveTo>
                  <a:lnTo>
                    <a:pt x="3153" y="201"/>
                  </a:lnTo>
                  <a:lnTo>
                    <a:pt x="2348" y="537"/>
                  </a:lnTo>
                  <a:lnTo>
                    <a:pt x="1610" y="1006"/>
                  </a:lnTo>
                  <a:lnTo>
                    <a:pt x="1007" y="1610"/>
                  </a:lnTo>
                  <a:lnTo>
                    <a:pt x="537" y="2347"/>
                  </a:lnTo>
                  <a:lnTo>
                    <a:pt x="202" y="3152"/>
                  </a:lnTo>
                  <a:lnTo>
                    <a:pt x="1" y="4024"/>
                  </a:lnTo>
                  <a:lnTo>
                    <a:pt x="1" y="4460"/>
                  </a:lnTo>
                  <a:lnTo>
                    <a:pt x="1" y="66094"/>
                  </a:lnTo>
                  <a:lnTo>
                    <a:pt x="34" y="66597"/>
                  </a:lnTo>
                  <a:lnTo>
                    <a:pt x="202" y="67536"/>
                  </a:lnTo>
                  <a:lnTo>
                    <a:pt x="571" y="68408"/>
                  </a:lnTo>
                  <a:lnTo>
                    <a:pt x="1107" y="69213"/>
                  </a:lnTo>
                  <a:lnTo>
                    <a:pt x="1778" y="69850"/>
                  </a:lnTo>
                  <a:lnTo>
                    <a:pt x="2549" y="70387"/>
                  </a:lnTo>
                  <a:lnTo>
                    <a:pt x="3421" y="70755"/>
                  </a:lnTo>
                  <a:lnTo>
                    <a:pt x="4394" y="70957"/>
                  </a:lnTo>
                  <a:lnTo>
                    <a:pt x="4897" y="70990"/>
                  </a:lnTo>
                  <a:lnTo>
                    <a:pt x="99058" y="70990"/>
                  </a:lnTo>
                  <a:lnTo>
                    <a:pt x="99561" y="70957"/>
                  </a:lnTo>
                  <a:lnTo>
                    <a:pt x="100534" y="70755"/>
                  </a:lnTo>
                  <a:lnTo>
                    <a:pt x="101406" y="70387"/>
                  </a:lnTo>
                  <a:lnTo>
                    <a:pt x="102177" y="69850"/>
                  </a:lnTo>
                  <a:lnTo>
                    <a:pt x="102848" y="69213"/>
                  </a:lnTo>
                  <a:lnTo>
                    <a:pt x="103384" y="68408"/>
                  </a:lnTo>
                  <a:lnTo>
                    <a:pt x="103753" y="67536"/>
                  </a:lnTo>
                  <a:lnTo>
                    <a:pt x="103954" y="66597"/>
                  </a:lnTo>
                  <a:lnTo>
                    <a:pt x="103954" y="66094"/>
                  </a:lnTo>
                  <a:lnTo>
                    <a:pt x="103954" y="4460"/>
                  </a:lnTo>
                  <a:lnTo>
                    <a:pt x="103954" y="4024"/>
                  </a:lnTo>
                  <a:lnTo>
                    <a:pt x="103753" y="3152"/>
                  </a:lnTo>
                  <a:lnTo>
                    <a:pt x="103418" y="2347"/>
                  </a:lnTo>
                  <a:lnTo>
                    <a:pt x="102948" y="1610"/>
                  </a:lnTo>
                  <a:lnTo>
                    <a:pt x="102345" y="1006"/>
                  </a:lnTo>
                  <a:lnTo>
                    <a:pt x="101607" y="537"/>
                  </a:lnTo>
                  <a:lnTo>
                    <a:pt x="100802" y="201"/>
                  </a:lnTo>
                  <a:lnTo>
                    <a:pt x="99930" y="0"/>
                  </a:lnTo>
                  <a:close/>
                </a:path>
              </a:pathLst>
            </a:custGeom>
            <a:solidFill>
              <a:srgbClr val="FFFFFF"/>
            </a:solidFill>
            <a:ln w="10900"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52"/>
            <p:cNvSpPr/>
            <p:nvPr/>
          </p:nvSpPr>
          <p:spPr>
            <a:xfrm>
              <a:off x="5131025" y="2334775"/>
              <a:ext cx="145875" cy="96450"/>
            </a:xfrm>
            <a:custGeom>
              <a:avLst/>
              <a:gdLst/>
              <a:ahLst/>
              <a:cxnLst/>
              <a:rect l="l" t="t" r="r" b="b"/>
              <a:pathLst>
                <a:path w="5835" h="3858" extrusionOk="0">
                  <a:moveTo>
                    <a:pt x="0" y="1"/>
                  </a:moveTo>
                  <a:lnTo>
                    <a:pt x="0" y="3857"/>
                  </a:lnTo>
                  <a:lnTo>
                    <a:pt x="5835" y="3857"/>
                  </a:lnTo>
                  <a:lnTo>
                    <a:pt x="583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52"/>
            <p:cNvSpPr/>
            <p:nvPr/>
          </p:nvSpPr>
          <p:spPr>
            <a:xfrm>
              <a:off x="4667425" y="2927500"/>
              <a:ext cx="135825" cy="134975"/>
            </a:xfrm>
            <a:custGeom>
              <a:avLst/>
              <a:gdLst/>
              <a:ahLst/>
              <a:cxnLst/>
              <a:rect l="l" t="t" r="r" b="b"/>
              <a:pathLst>
                <a:path w="5433" h="5399" extrusionOk="0">
                  <a:moveTo>
                    <a:pt x="0" y="0"/>
                  </a:moveTo>
                  <a:lnTo>
                    <a:pt x="0" y="5399"/>
                  </a:lnTo>
                  <a:lnTo>
                    <a:pt x="5432" y="5399"/>
                  </a:lnTo>
                  <a:lnTo>
                    <a:pt x="543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52"/>
            <p:cNvSpPr/>
            <p:nvPr/>
          </p:nvSpPr>
          <p:spPr>
            <a:xfrm>
              <a:off x="5265975" y="2453825"/>
              <a:ext cx="137525" cy="135000"/>
            </a:xfrm>
            <a:custGeom>
              <a:avLst/>
              <a:gdLst/>
              <a:ahLst/>
              <a:cxnLst/>
              <a:rect l="l" t="t" r="r" b="b"/>
              <a:pathLst>
                <a:path w="5501" h="5400" extrusionOk="0">
                  <a:moveTo>
                    <a:pt x="1" y="1"/>
                  </a:moveTo>
                  <a:lnTo>
                    <a:pt x="1" y="5400"/>
                  </a:lnTo>
                  <a:lnTo>
                    <a:pt x="5500" y="5400"/>
                  </a:lnTo>
                  <a:lnTo>
                    <a:pt x="550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52"/>
            <p:cNvSpPr/>
            <p:nvPr/>
          </p:nvSpPr>
          <p:spPr>
            <a:xfrm>
              <a:off x="4961675" y="2334775"/>
              <a:ext cx="145900" cy="96450"/>
            </a:xfrm>
            <a:custGeom>
              <a:avLst/>
              <a:gdLst/>
              <a:ahLst/>
              <a:cxnLst/>
              <a:rect l="l" t="t" r="r" b="b"/>
              <a:pathLst>
                <a:path w="5836" h="3858" extrusionOk="0">
                  <a:moveTo>
                    <a:pt x="0" y="1"/>
                  </a:moveTo>
                  <a:lnTo>
                    <a:pt x="0" y="3857"/>
                  </a:lnTo>
                  <a:lnTo>
                    <a:pt x="5835" y="3857"/>
                  </a:lnTo>
                  <a:lnTo>
                    <a:pt x="583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52"/>
            <p:cNvSpPr/>
            <p:nvPr/>
          </p:nvSpPr>
          <p:spPr>
            <a:xfrm>
              <a:off x="5426100" y="2453825"/>
              <a:ext cx="137525" cy="135000"/>
            </a:xfrm>
            <a:custGeom>
              <a:avLst/>
              <a:gdLst/>
              <a:ahLst/>
              <a:cxnLst/>
              <a:rect l="l" t="t" r="r" b="b"/>
              <a:pathLst>
                <a:path w="5501" h="5400" extrusionOk="0">
                  <a:moveTo>
                    <a:pt x="1" y="1"/>
                  </a:moveTo>
                  <a:lnTo>
                    <a:pt x="1" y="5400"/>
                  </a:lnTo>
                  <a:lnTo>
                    <a:pt x="5500" y="5400"/>
                  </a:lnTo>
                  <a:lnTo>
                    <a:pt x="550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52"/>
            <p:cNvSpPr/>
            <p:nvPr/>
          </p:nvSpPr>
          <p:spPr>
            <a:xfrm>
              <a:off x="5300350" y="2334775"/>
              <a:ext cx="145900" cy="96450"/>
            </a:xfrm>
            <a:custGeom>
              <a:avLst/>
              <a:gdLst/>
              <a:ahLst/>
              <a:cxnLst/>
              <a:rect l="l" t="t" r="r" b="b"/>
              <a:pathLst>
                <a:path w="5836" h="3858" extrusionOk="0">
                  <a:moveTo>
                    <a:pt x="1" y="1"/>
                  </a:moveTo>
                  <a:lnTo>
                    <a:pt x="1" y="3857"/>
                  </a:lnTo>
                  <a:lnTo>
                    <a:pt x="5836" y="3857"/>
                  </a:lnTo>
                  <a:lnTo>
                    <a:pt x="58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52"/>
            <p:cNvSpPr/>
            <p:nvPr/>
          </p:nvSpPr>
          <p:spPr>
            <a:xfrm>
              <a:off x="4463700" y="2769875"/>
              <a:ext cx="257400" cy="135000"/>
            </a:xfrm>
            <a:custGeom>
              <a:avLst/>
              <a:gdLst/>
              <a:ahLst/>
              <a:cxnLst/>
              <a:rect l="l" t="t" r="r" b="b"/>
              <a:pathLst>
                <a:path w="10296" h="5400" extrusionOk="0">
                  <a:moveTo>
                    <a:pt x="0" y="1"/>
                  </a:moveTo>
                  <a:lnTo>
                    <a:pt x="0" y="5400"/>
                  </a:lnTo>
                  <a:lnTo>
                    <a:pt x="10295" y="5400"/>
                  </a:lnTo>
                  <a:lnTo>
                    <a:pt x="1029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52"/>
            <p:cNvSpPr/>
            <p:nvPr/>
          </p:nvSpPr>
          <p:spPr>
            <a:xfrm>
              <a:off x="4946575" y="2453825"/>
              <a:ext cx="136675" cy="135000"/>
            </a:xfrm>
            <a:custGeom>
              <a:avLst/>
              <a:gdLst/>
              <a:ahLst/>
              <a:cxnLst/>
              <a:rect l="l" t="t" r="r" b="b"/>
              <a:pathLst>
                <a:path w="5467" h="5400" extrusionOk="0">
                  <a:moveTo>
                    <a:pt x="1" y="1"/>
                  </a:moveTo>
                  <a:lnTo>
                    <a:pt x="1" y="5400"/>
                  </a:lnTo>
                  <a:lnTo>
                    <a:pt x="5467" y="5400"/>
                  </a:lnTo>
                  <a:lnTo>
                    <a:pt x="5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52"/>
            <p:cNvSpPr/>
            <p:nvPr/>
          </p:nvSpPr>
          <p:spPr>
            <a:xfrm>
              <a:off x="4463700" y="2927500"/>
              <a:ext cx="180275" cy="134975"/>
            </a:xfrm>
            <a:custGeom>
              <a:avLst/>
              <a:gdLst/>
              <a:ahLst/>
              <a:cxnLst/>
              <a:rect l="l" t="t" r="r" b="b"/>
              <a:pathLst>
                <a:path w="7211" h="5399" extrusionOk="0">
                  <a:moveTo>
                    <a:pt x="0" y="0"/>
                  </a:moveTo>
                  <a:lnTo>
                    <a:pt x="0" y="5399"/>
                  </a:lnTo>
                  <a:lnTo>
                    <a:pt x="7210" y="5399"/>
                  </a:lnTo>
                  <a:lnTo>
                    <a:pt x="72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52"/>
            <p:cNvSpPr/>
            <p:nvPr/>
          </p:nvSpPr>
          <p:spPr>
            <a:xfrm>
              <a:off x="5469700" y="2334775"/>
              <a:ext cx="146725" cy="96450"/>
            </a:xfrm>
            <a:custGeom>
              <a:avLst/>
              <a:gdLst/>
              <a:ahLst/>
              <a:cxnLst/>
              <a:rect l="l" t="t" r="r" b="b"/>
              <a:pathLst>
                <a:path w="5869" h="3858" extrusionOk="0">
                  <a:moveTo>
                    <a:pt x="1" y="1"/>
                  </a:moveTo>
                  <a:lnTo>
                    <a:pt x="1" y="3857"/>
                  </a:lnTo>
                  <a:lnTo>
                    <a:pt x="5869" y="3857"/>
                  </a:lnTo>
                  <a:lnTo>
                    <a:pt x="58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52"/>
            <p:cNvSpPr/>
            <p:nvPr/>
          </p:nvSpPr>
          <p:spPr>
            <a:xfrm>
              <a:off x="4626325" y="2453825"/>
              <a:ext cx="136675" cy="135000"/>
            </a:xfrm>
            <a:custGeom>
              <a:avLst/>
              <a:gdLst/>
              <a:ahLst/>
              <a:cxnLst/>
              <a:rect l="l" t="t" r="r" b="b"/>
              <a:pathLst>
                <a:path w="5467" h="5400" extrusionOk="0">
                  <a:moveTo>
                    <a:pt x="1" y="1"/>
                  </a:moveTo>
                  <a:lnTo>
                    <a:pt x="1" y="5400"/>
                  </a:lnTo>
                  <a:lnTo>
                    <a:pt x="5467" y="5400"/>
                  </a:lnTo>
                  <a:lnTo>
                    <a:pt x="5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52"/>
            <p:cNvSpPr/>
            <p:nvPr/>
          </p:nvSpPr>
          <p:spPr>
            <a:xfrm>
              <a:off x="4622975" y="2334775"/>
              <a:ext cx="145900" cy="96450"/>
            </a:xfrm>
            <a:custGeom>
              <a:avLst/>
              <a:gdLst/>
              <a:ahLst/>
              <a:cxnLst/>
              <a:rect l="l" t="t" r="r" b="b"/>
              <a:pathLst>
                <a:path w="5836" h="3858" extrusionOk="0">
                  <a:moveTo>
                    <a:pt x="1" y="1"/>
                  </a:moveTo>
                  <a:lnTo>
                    <a:pt x="1" y="3857"/>
                  </a:lnTo>
                  <a:lnTo>
                    <a:pt x="5836" y="3857"/>
                  </a:lnTo>
                  <a:lnTo>
                    <a:pt x="58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52"/>
            <p:cNvSpPr/>
            <p:nvPr/>
          </p:nvSpPr>
          <p:spPr>
            <a:xfrm>
              <a:off x="4792325" y="2334775"/>
              <a:ext cx="145900" cy="96450"/>
            </a:xfrm>
            <a:custGeom>
              <a:avLst/>
              <a:gdLst/>
              <a:ahLst/>
              <a:cxnLst/>
              <a:rect l="l" t="t" r="r" b="b"/>
              <a:pathLst>
                <a:path w="5836" h="3858" extrusionOk="0">
                  <a:moveTo>
                    <a:pt x="1" y="1"/>
                  </a:moveTo>
                  <a:lnTo>
                    <a:pt x="1" y="3857"/>
                  </a:lnTo>
                  <a:lnTo>
                    <a:pt x="5835" y="3857"/>
                  </a:lnTo>
                  <a:lnTo>
                    <a:pt x="583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52"/>
            <p:cNvSpPr/>
            <p:nvPr/>
          </p:nvSpPr>
          <p:spPr>
            <a:xfrm>
              <a:off x="4786450" y="2453825"/>
              <a:ext cx="136675" cy="135000"/>
            </a:xfrm>
            <a:custGeom>
              <a:avLst/>
              <a:gdLst/>
              <a:ahLst/>
              <a:cxnLst/>
              <a:rect l="l" t="t" r="r" b="b"/>
              <a:pathLst>
                <a:path w="5467" h="5400" extrusionOk="0">
                  <a:moveTo>
                    <a:pt x="1" y="1"/>
                  </a:moveTo>
                  <a:lnTo>
                    <a:pt x="1" y="5400"/>
                  </a:lnTo>
                  <a:lnTo>
                    <a:pt x="5467" y="5400"/>
                  </a:lnTo>
                  <a:lnTo>
                    <a:pt x="5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52"/>
            <p:cNvSpPr/>
            <p:nvPr/>
          </p:nvSpPr>
          <p:spPr>
            <a:xfrm>
              <a:off x="5106700" y="2453825"/>
              <a:ext cx="136675" cy="135000"/>
            </a:xfrm>
            <a:custGeom>
              <a:avLst/>
              <a:gdLst/>
              <a:ahLst/>
              <a:cxnLst/>
              <a:rect l="l" t="t" r="r" b="b"/>
              <a:pathLst>
                <a:path w="5467" h="5400" extrusionOk="0">
                  <a:moveTo>
                    <a:pt x="1" y="1"/>
                  </a:moveTo>
                  <a:lnTo>
                    <a:pt x="1" y="5400"/>
                  </a:lnTo>
                  <a:lnTo>
                    <a:pt x="5466" y="5400"/>
                  </a:lnTo>
                  <a:lnTo>
                    <a:pt x="5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52"/>
            <p:cNvSpPr/>
            <p:nvPr/>
          </p:nvSpPr>
          <p:spPr>
            <a:xfrm>
              <a:off x="6147075" y="2334775"/>
              <a:ext cx="146725" cy="96450"/>
            </a:xfrm>
            <a:custGeom>
              <a:avLst/>
              <a:gdLst/>
              <a:ahLst/>
              <a:cxnLst/>
              <a:rect l="l" t="t" r="r" b="b"/>
              <a:pathLst>
                <a:path w="5869" h="3858" extrusionOk="0">
                  <a:moveTo>
                    <a:pt x="0" y="1"/>
                  </a:moveTo>
                  <a:lnTo>
                    <a:pt x="0" y="3857"/>
                  </a:lnTo>
                  <a:lnTo>
                    <a:pt x="5869" y="3857"/>
                  </a:lnTo>
                  <a:lnTo>
                    <a:pt x="58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52"/>
            <p:cNvSpPr/>
            <p:nvPr/>
          </p:nvSpPr>
          <p:spPr>
            <a:xfrm>
              <a:off x="6316425" y="2334775"/>
              <a:ext cx="146725" cy="96450"/>
            </a:xfrm>
            <a:custGeom>
              <a:avLst/>
              <a:gdLst/>
              <a:ahLst/>
              <a:cxnLst/>
              <a:rect l="l" t="t" r="r" b="b"/>
              <a:pathLst>
                <a:path w="5869" h="3858" extrusionOk="0">
                  <a:moveTo>
                    <a:pt x="0" y="1"/>
                  </a:moveTo>
                  <a:lnTo>
                    <a:pt x="0" y="3857"/>
                  </a:lnTo>
                  <a:lnTo>
                    <a:pt x="5869" y="3857"/>
                  </a:lnTo>
                  <a:lnTo>
                    <a:pt x="58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52"/>
            <p:cNvSpPr/>
            <p:nvPr/>
          </p:nvSpPr>
          <p:spPr>
            <a:xfrm>
              <a:off x="6225875" y="2453825"/>
              <a:ext cx="137525" cy="135000"/>
            </a:xfrm>
            <a:custGeom>
              <a:avLst/>
              <a:gdLst/>
              <a:ahLst/>
              <a:cxnLst/>
              <a:rect l="l" t="t" r="r" b="b"/>
              <a:pathLst>
                <a:path w="5501" h="5400" extrusionOk="0">
                  <a:moveTo>
                    <a:pt x="1" y="1"/>
                  </a:moveTo>
                  <a:lnTo>
                    <a:pt x="1" y="5400"/>
                  </a:lnTo>
                  <a:lnTo>
                    <a:pt x="5500" y="5400"/>
                  </a:lnTo>
                  <a:lnTo>
                    <a:pt x="550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52"/>
            <p:cNvSpPr/>
            <p:nvPr/>
          </p:nvSpPr>
          <p:spPr>
            <a:xfrm>
              <a:off x="6386000" y="2453825"/>
              <a:ext cx="136675" cy="135000"/>
            </a:xfrm>
            <a:custGeom>
              <a:avLst/>
              <a:gdLst/>
              <a:ahLst/>
              <a:cxnLst/>
              <a:rect l="l" t="t" r="r" b="b"/>
              <a:pathLst>
                <a:path w="5467" h="5400" extrusionOk="0">
                  <a:moveTo>
                    <a:pt x="0" y="1"/>
                  </a:moveTo>
                  <a:lnTo>
                    <a:pt x="0" y="5400"/>
                  </a:lnTo>
                  <a:lnTo>
                    <a:pt x="5466" y="5400"/>
                  </a:lnTo>
                  <a:lnTo>
                    <a:pt x="5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52"/>
            <p:cNvSpPr/>
            <p:nvPr/>
          </p:nvSpPr>
          <p:spPr>
            <a:xfrm>
              <a:off x="6574625" y="2927500"/>
              <a:ext cx="201225" cy="134975"/>
            </a:xfrm>
            <a:custGeom>
              <a:avLst/>
              <a:gdLst/>
              <a:ahLst/>
              <a:cxnLst/>
              <a:rect l="l" t="t" r="r" b="b"/>
              <a:pathLst>
                <a:path w="8049" h="5399" extrusionOk="0">
                  <a:moveTo>
                    <a:pt x="0" y="0"/>
                  </a:moveTo>
                  <a:lnTo>
                    <a:pt x="0" y="5399"/>
                  </a:lnTo>
                  <a:lnTo>
                    <a:pt x="8048" y="5399"/>
                  </a:lnTo>
                  <a:lnTo>
                    <a:pt x="8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52"/>
            <p:cNvSpPr/>
            <p:nvPr/>
          </p:nvSpPr>
          <p:spPr>
            <a:xfrm>
              <a:off x="6486600" y="2334775"/>
              <a:ext cx="145900" cy="96450"/>
            </a:xfrm>
            <a:custGeom>
              <a:avLst/>
              <a:gdLst/>
              <a:ahLst/>
              <a:cxnLst/>
              <a:rect l="l" t="t" r="r" b="b"/>
              <a:pathLst>
                <a:path w="5836" h="3858" extrusionOk="0">
                  <a:moveTo>
                    <a:pt x="0" y="1"/>
                  </a:moveTo>
                  <a:lnTo>
                    <a:pt x="0" y="3857"/>
                  </a:lnTo>
                  <a:lnTo>
                    <a:pt x="5835" y="3857"/>
                  </a:lnTo>
                  <a:lnTo>
                    <a:pt x="583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52"/>
            <p:cNvSpPr/>
            <p:nvPr/>
          </p:nvSpPr>
          <p:spPr>
            <a:xfrm>
              <a:off x="4463700" y="2453825"/>
              <a:ext cx="140025" cy="135000"/>
            </a:xfrm>
            <a:custGeom>
              <a:avLst/>
              <a:gdLst/>
              <a:ahLst/>
              <a:cxnLst/>
              <a:rect l="l" t="t" r="r" b="b"/>
              <a:pathLst>
                <a:path w="5601" h="5400" extrusionOk="0">
                  <a:moveTo>
                    <a:pt x="0" y="1"/>
                  </a:moveTo>
                  <a:lnTo>
                    <a:pt x="0" y="5400"/>
                  </a:lnTo>
                  <a:lnTo>
                    <a:pt x="5601" y="5400"/>
                  </a:lnTo>
                  <a:lnTo>
                    <a:pt x="560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52"/>
            <p:cNvSpPr/>
            <p:nvPr/>
          </p:nvSpPr>
          <p:spPr>
            <a:xfrm>
              <a:off x="5639050" y="2334775"/>
              <a:ext cx="146725" cy="96450"/>
            </a:xfrm>
            <a:custGeom>
              <a:avLst/>
              <a:gdLst/>
              <a:ahLst/>
              <a:cxnLst/>
              <a:rect l="l" t="t" r="r" b="b"/>
              <a:pathLst>
                <a:path w="5869" h="3858" extrusionOk="0">
                  <a:moveTo>
                    <a:pt x="0" y="1"/>
                  </a:moveTo>
                  <a:lnTo>
                    <a:pt x="0" y="3857"/>
                  </a:lnTo>
                  <a:lnTo>
                    <a:pt x="5869" y="3857"/>
                  </a:lnTo>
                  <a:lnTo>
                    <a:pt x="58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52"/>
            <p:cNvSpPr/>
            <p:nvPr/>
          </p:nvSpPr>
          <p:spPr>
            <a:xfrm>
              <a:off x="5808375" y="2334775"/>
              <a:ext cx="146750" cy="96450"/>
            </a:xfrm>
            <a:custGeom>
              <a:avLst/>
              <a:gdLst/>
              <a:ahLst/>
              <a:cxnLst/>
              <a:rect l="l" t="t" r="r" b="b"/>
              <a:pathLst>
                <a:path w="5870" h="3858" extrusionOk="0">
                  <a:moveTo>
                    <a:pt x="1" y="1"/>
                  </a:moveTo>
                  <a:lnTo>
                    <a:pt x="1" y="3857"/>
                  </a:lnTo>
                  <a:lnTo>
                    <a:pt x="5869" y="3857"/>
                  </a:lnTo>
                  <a:lnTo>
                    <a:pt x="58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52"/>
            <p:cNvSpPr/>
            <p:nvPr/>
          </p:nvSpPr>
          <p:spPr>
            <a:xfrm>
              <a:off x="5746350" y="2453825"/>
              <a:ext cx="136675" cy="135000"/>
            </a:xfrm>
            <a:custGeom>
              <a:avLst/>
              <a:gdLst/>
              <a:ahLst/>
              <a:cxnLst/>
              <a:rect l="l" t="t" r="r" b="b"/>
              <a:pathLst>
                <a:path w="5467" h="5400" extrusionOk="0">
                  <a:moveTo>
                    <a:pt x="1" y="1"/>
                  </a:moveTo>
                  <a:lnTo>
                    <a:pt x="1" y="5400"/>
                  </a:lnTo>
                  <a:lnTo>
                    <a:pt x="5466" y="5400"/>
                  </a:lnTo>
                  <a:lnTo>
                    <a:pt x="5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52"/>
            <p:cNvSpPr/>
            <p:nvPr/>
          </p:nvSpPr>
          <p:spPr>
            <a:xfrm>
              <a:off x="6066600" y="2453825"/>
              <a:ext cx="136675" cy="135000"/>
            </a:xfrm>
            <a:custGeom>
              <a:avLst/>
              <a:gdLst/>
              <a:ahLst/>
              <a:cxnLst/>
              <a:rect l="l" t="t" r="r" b="b"/>
              <a:pathLst>
                <a:path w="5467" h="5400" extrusionOk="0">
                  <a:moveTo>
                    <a:pt x="0" y="1"/>
                  </a:moveTo>
                  <a:lnTo>
                    <a:pt x="0" y="5400"/>
                  </a:lnTo>
                  <a:lnTo>
                    <a:pt x="5466" y="5400"/>
                  </a:lnTo>
                  <a:lnTo>
                    <a:pt x="5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52"/>
            <p:cNvSpPr/>
            <p:nvPr/>
          </p:nvSpPr>
          <p:spPr>
            <a:xfrm>
              <a:off x="5586225" y="2453825"/>
              <a:ext cx="136675" cy="135000"/>
            </a:xfrm>
            <a:custGeom>
              <a:avLst/>
              <a:gdLst/>
              <a:ahLst/>
              <a:cxnLst/>
              <a:rect l="l" t="t" r="r" b="b"/>
              <a:pathLst>
                <a:path w="5467" h="5400" extrusionOk="0">
                  <a:moveTo>
                    <a:pt x="1" y="1"/>
                  </a:moveTo>
                  <a:lnTo>
                    <a:pt x="1" y="5400"/>
                  </a:lnTo>
                  <a:lnTo>
                    <a:pt x="5467" y="5400"/>
                  </a:lnTo>
                  <a:lnTo>
                    <a:pt x="5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52"/>
            <p:cNvSpPr/>
            <p:nvPr/>
          </p:nvSpPr>
          <p:spPr>
            <a:xfrm>
              <a:off x="5906475" y="2453825"/>
              <a:ext cx="136675" cy="135000"/>
            </a:xfrm>
            <a:custGeom>
              <a:avLst/>
              <a:gdLst/>
              <a:ahLst/>
              <a:cxnLst/>
              <a:rect l="l" t="t" r="r" b="b"/>
              <a:pathLst>
                <a:path w="5467" h="5400" extrusionOk="0">
                  <a:moveTo>
                    <a:pt x="0" y="1"/>
                  </a:moveTo>
                  <a:lnTo>
                    <a:pt x="0" y="5400"/>
                  </a:lnTo>
                  <a:lnTo>
                    <a:pt x="5466" y="5400"/>
                  </a:lnTo>
                  <a:lnTo>
                    <a:pt x="5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52"/>
            <p:cNvSpPr/>
            <p:nvPr/>
          </p:nvSpPr>
          <p:spPr>
            <a:xfrm>
              <a:off x="5977725" y="2334775"/>
              <a:ext cx="146750" cy="96450"/>
            </a:xfrm>
            <a:custGeom>
              <a:avLst/>
              <a:gdLst/>
              <a:ahLst/>
              <a:cxnLst/>
              <a:rect l="l" t="t" r="r" b="b"/>
              <a:pathLst>
                <a:path w="5870" h="3858" extrusionOk="0">
                  <a:moveTo>
                    <a:pt x="1" y="1"/>
                  </a:moveTo>
                  <a:lnTo>
                    <a:pt x="1" y="3857"/>
                  </a:lnTo>
                  <a:lnTo>
                    <a:pt x="5869" y="3857"/>
                  </a:lnTo>
                  <a:lnTo>
                    <a:pt x="58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52"/>
            <p:cNvSpPr/>
            <p:nvPr/>
          </p:nvSpPr>
          <p:spPr>
            <a:xfrm>
              <a:off x="5779875" y="2927500"/>
              <a:ext cx="135850" cy="134975"/>
            </a:xfrm>
            <a:custGeom>
              <a:avLst/>
              <a:gdLst/>
              <a:ahLst/>
              <a:cxnLst/>
              <a:rect l="l" t="t" r="r" b="b"/>
              <a:pathLst>
                <a:path w="5434" h="5399" extrusionOk="0">
                  <a:moveTo>
                    <a:pt x="1" y="0"/>
                  </a:moveTo>
                  <a:lnTo>
                    <a:pt x="1" y="5399"/>
                  </a:lnTo>
                  <a:lnTo>
                    <a:pt x="5433" y="5399"/>
                  </a:lnTo>
                  <a:lnTo>
                    <a:pt x="54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52"/>
            <p:cNvSpPr/>
            <p:nvPr/>
          </p:nvSpPr>
          <p:spPr>
            <a:xfrm>
              <a:off x="6492475" y="2769875"/>
              <a:ext cx="135825" cy="135000"/>
            </a:xfrm>
            <a:custGeom>
              <a:avLst/>
              <a:gdLst/>
              <a:ahLst/>
              <a:cxnLst/>
              <a:rect l="l" t="t" r="r" b="b"/>
              <a:pathLst>
                <a:path w="5433" h="5400" extrusionOk="0">
                  <a:moveTo>
                    <a:pt x="0" y="1"/>
                  </a:moveTo>
                  <a:lnTo>
                    <a:pt x="0" y="5400"/>
                  </a:lnTo>
                  <a:lnTo>
                    <a:pt x="5433" y="5400"/>
                  </a:lnTo>
                  <a:lnTo>
                    <a:pt x="54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52"/>
            <p:cNvSpPr/>
            <p:nvPr/>
          </p:nvSpPr>
          <p:spPr>
            <a:xfrm>
              <a:off x="6334025" y="2769875"/>
              <a:ext cx="135825" cy="135000"/>
            </a:xfrm>
            <a:custGeom>
              <a:avLst/>
              <a:gdLst/>
              <a:ahLst/>
              <a:cxnLst/>
              <a:rect l="l" t="t" r="r" b="b"/>
              <a:pathLst>
                <a:path w="5433" h="5400" extrusionOk="0">
                  <a:moveTo>
                    <a:pt x="0" y="1"/>
                  </a:moveTo>
                  <a:lnTo>
                    <a:pt x="0" y="5400"/>
                  </a:lnTo>
                  <a:lnTo>
                    <a:pt x="5433" y="5400"/>
                  </a:lnTo>
                  <a:lnTo>
                    <a:pt x="54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52"/>
            <p:cNvSpPr/>
            <p:nvPr/>
          </p:nvSpPr>
          <p:spPr>
            <a:xfrm>
              <a:off x="6415350" y="2927500"/>
              <a:ext cx="135825" cy="134975"/>
            </a:xfrm>
            <a:custGeom>
              <a:avLst/>
              <a:gdLst/>
              <a:ahLst/>
              <a:cxnLst/>
              <a:rect l="l" t="t" r="r" b="b"/>
              <a:pathLst>
                <a:path w="5433" h="5399" extrusionOk="0">
                  <a:moveTo>
                    <a:pt x="0" y="0"/>
                  </a:moveTo>
                  <a:lnTo>
                    <a:pt x="0" y="5399"/>
                  </a:lnTo>
                  <a:lnTo>
                    <a:pt x="5433" y="5399"/>
                  </a:lnTo>
                  <a:lnTo>
                    <a:pt x="54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52"/>
            <p:cNvSpPr/>
            <p:nvPr/>
          </p:nvSpPr>
          <p:spPr>
            <a:xfrm>
              <a:off x="6256900" y="2927500"/>
              <a:ext cx="135825" cy="134975"/>
            </a:xfrm>
            <a:custGeom>
              <a:avLst/>
              <a:gdLst/>
              <a:ahLst/>
              <a:cxnLst/>
              <a:rect l="l" t="t" r="r" b="b"/>
              <a:pathLst>
                <a:path w="5433" h="5399" extrusionOk="0">
                  <a:moveTo>
                    <a:pt x="0" y="0"/>
                  </a:moveTo>
                  <a:lnTo>
                    <a:pt x="0" y="5399"/>
                  </a:lnTo>
                  <a:lnTo>
                    <a:pt x="5433" y="5399"/>
                  </a:lnTo>
                  <a:lnTo>
                    <a:pt x="54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52"/>
            <p:cNvSpPr/>
            <p:nvPr/>
          </p:nvSpPr>
          <p:spPr>
            <a:xfrm>
              <a:off x="5939175" y="2927500"/>
              <a:ext cx="135825" cy="134975"/>
            </a:xfrm>
            <a:custGeom>
              <a:avLst/>
              <a:gdLst/>
              <a:ahLst/>
              <a:cxnLst/>
              <a:rect l="l" t="t" r="r" b="b"/>
              <a:pathLst>
                <a:path w="5433" h="5399" extrusionOk="0">
                  <a:moveTo>
                    <a:pt x="0" y="0"/>
                  </a:moveTo>
                  <a:lnTo>
                    <a:pt x="0" y="5399"/>
                  </a:lnTo>
                  <a:lnTo>
                    <a:pt x="5433" y="5399"/>
                  </a:lnTo>
                  <a:lnTo>
                    <a:pt x="54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52"/>
            <p:cNvSpPr/>
            <p:nvPr/>
          </p:nvSpPr>
          <p:spPr>
            <a:xfrm>
              <a:off x="6097600" y="2927500"/>
              <a:ext cx="135850" cy="134975"/>
            </a:xfrm>
            <a:custGeom>
              <a:avLst/>
              <a:gdLst/>
              <a:ahLst/>
              <a:cxnLst/>
              <a:rect l="l" t="t" r="r" b="b"/>
              <a:pathLst>
                <a:path w="5434" h="5399" extrusionOk="0">
                  <a:moveTo>
                    <a:pt x="1" y="0"/>
                  </a:moveTo>
                  <a:lnTo>
                    <a:pt x="1" y="5399"/>
                  </a:lnTo>
                  <a:lnTo>
                    <a:pt x="5433" y="5399"/>
                  </a:lnTo>
                  <a:lnTo>
                    <a:pt x="54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52"/>
            <p:cNvSpPr/>
            <p:nvPr/>
          </p:nvSpPr>
          <p:spPr>
            <a:xfrm>
              <a:off x="6174750" y="2769875"/>
              <a:ext cx="135825" cy="135000"/>
            </a:xfrm>
            <a:custGeom>
              <a:avLst/>
              <a:gdLst/>
              <a:ahLst/>
              <a:cxnLst/>
              <a:rect l="l" t="t" r="r" b="b"/>
              <a:pathLst>
                <a:path w="5433" h="5400" extrusionOk="0">
                  <a:moveTo>
                    <a:pt x="0" y="1"/>
                  </a:moveTo>
                  <a:lnTo>
                    <a:pt x="0" y="5400"/>
                  </a:lnTo>
                  <a:lnTo>
                    <a:pt x="5432" y="5400"/>
                  </a:lnTo>
                  <a:lnTo>
                    <a:pt x="543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52"/>
            <p:cNvSpPr/>
            <p:nvPr/>
          </p:nvSpPr>
          <p:spPr>
            <a:xfrm>
              <a:off x="6015450" y="2769875"/>
              <a:ext cx="135850" cy="135000"/>
            </a:xfrm>
            <a:custGeom>
              <a:avLst/>
              <a:gdLst/>
              <a:ahLst/>
              <a:cxnLst/>
              <a:rect l="l" t="t" r="r" b="b"/>
              <a:pathLst>
                <a:path w="5434" h="5400" extrusionOk="0">
                  <a:moveTo>
                    <a:pt x="1" y="1"/>
                  </a:moveTo>
                  <a:lnTo>
                    <a:pt x="1" y="5400"/>
                  </a:lnTo>
                  <a:lnTo>
                    <a:pt x="5433" y="5400"/>
                  </a:lnTo>
                  <a:lnTo>
                    <a:pt x="54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52"/>
            <p:cNvSpPr/>
            <p:nvPr/>
          </p:nvSpPr>
          <p:spPr>
            <a:xfrm>
              <a:off x="6655950" y="2334775"/>
              <a:ext cx="119900" cy="96450"/>
            </a:xfrm>
            <a:custGeom>
              <a:avLst/>
              <a:gdLst/>
              <a:ahLst/>
              <a:cxnLst/>
              <a:rect l="l" t="t" r="r" b="b"/>
              <a:pathLst>
                <a:path w="4796" h="3858" extrusionOk="0">
                  <a:moveTo>
                    <a:pt x="0" y="1"/>
                  </a:moveTo>
                  <a:lnTo>
                    <a:pt x="0" y="3857"/>
                  </a:lnTo>
                  <a:lnTo>
                    <a:pt x="4795" y="3857"/>
                  </a:lnTo>
                  <a:lnTo>
                    <a:pt x="479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52"/>
            <p:cNvSpPr/>
            <p:nvPr/>
          </p:nvSpPr>
          <p:spPr>
            <a:xfrm>
              <a:off x="4463700" y="2334775"/>
              <a:ext cx="135825" cy="96450"/>
            </a:xfrm>
            <a:custGeom>
              <a:avLst/>
              <a:gdLst/>
              <a:ahLst/>
              <a:cxnLst/>
              <a:rect l="l" t="t" r="r" b="b"/>
              <a:pathLst>
                <a:path w="5433" h="3858" extrusionOk="0">
                  <a:moveTo>
                    <a:pt x="0" y="1"/>
                  </a:moveTo>
                  <a:lnTo>
                    <a:pt x="0" y="3857"/>
                  </a:lnTo>
                  <a:lnTo>
                    <a:pt x="5433" y="3857"/>
                  </a:lnTo>
                  <a:lnTo>
                    <a:pt x="54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52"/>
            <p:cNvSpPr/>
            <p:nvPr/>
          </p:nvSpPr>
          <p:spPr>
            <a:xfrm>
              <a:off x="4463700" y="3085925"/>
              <a:ext cx="2312150" cy="140025"/>
            </a:xfrm>
            <a:custGeom>
              <a:avLst/>
              <a:gdLst/>
              <a:ahLst/>
              <a:cxnLst/>
              <a:rect l="l" t="t" r="r" b="b"/>
              <a:pathLst>
                <a:path w="92486" h="5601" extrusionOk="0">
                  <a:moveTo>
                    <a:pt x="0" y="1"/>
                  </a:moveTo>
                  <a:lnTo>
                    <a:pt x="0" y="5601"/>
                  </a:lnTo>
                  <a:lnTo>
                    <a:pt x="92485" y="5601"/>
                  </a:lnTo>
                  <a:lnTo>
                    <a:pt x="924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52"/>
            <p:cNvSpPr/>
            <p:nvPr/>
          </p:nvSpPr>
          <p:spPr>
            <a:xfrm>
              <a:off x="6546125" y="2453825"/>
              <a:ext cx="229725" cy="135000"/>
            </a:xfrm>
            <a:custGeom>
              <a:avLst/>
              <a:gdLst/>
              <a:ahLst/>
              <a:cxnLst/>
              <a:rect l="l" t="t" r="r" b="b"/>
              <a:pathLst>
                <a:path w="9189" h="5400" extrusionOk="0">
                  <a:moveTo>
                    <a:pt x="0" y="1"/>
                  </a:moveTo>
                  <a:lnTo>
                    <a:pt x="0" y="5400"/>
                  </a:lnTo>
                  <a:lnTo>
                    <a:pt x="9188" y="5400"/>
                  </a:lnTo>
                  <a:lnTo>
                    <a:pt x="918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52"/>
            <p:cNvSpPr/>
            <p:nvPr/>
          </p:nvSpPr>
          <p:spPr>
            <a:xfrm>
              <a:off x="6651750" y="2769875"/>
              <a:ext cx="124100" cy="135000"/>
            </a:xfrm>
            <a:custGeom>
              <a:avLst/>
              <a:gdLst/>
              <a:ahLst/>
              <a:cxnLst/>
              <a:rect l="l" t="t" r="r" b="b"/>
              <a:pathLst>
                <a:path w="4964" h="5400" extrusionOk="0">
                  <a:moveTo>
                    <a:pt x="1" y="1"/>
                  </a:moveTo>
                  <a:lnTo>
                    <a:pt x="1" y="5400"/>
                  </a:lnTo>
                  <a:lnTo>
                    <a:pt x="4963" y="5400"/>
                  </a:lnTo>
                  <a:lnTo>
                    <a:pt x="49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52"/>
            <p:cNvSpPr/>
            <p:nvPr/>
          </p:nvSpPr>
          <p:spPr>
            <a:xfrm>
              <a:off x="4463700" y="2612275"/>
              <a:ext cx="2312150" cy="135000"/>
            </a:xfrm>
            <a:custGeom>
              <a:avLst/>
              <a:gdLst/>
              <a:ahLst/>
              <a:cxnLst/>
              <a:rect l="l" t="t" r="r" b="b"/>
              <a:pathLst>
                <a:path w="92486" h="5400" extrusionOk="0">
                  <a:moveTo>
                    <a:pt x="0" y="0"/>
                  </a:moveTo>
                  <a:lnTo>
                    <a:pt x="0" y="5399"/>
                  </a:lnTo>
                  <a:lnTo>
                    <a:pt x="92485" y="5399"/>
                  </a:lnTo>
                  <a:lnTo>
                    <a:pt x="92485" y="0"/>
                  </a:lnTo>
                  <a:lnTo>
                    <a:pt x="85980" y="0"/>
                  </a:lnTo>
                  <a:lnTo>
                    <a:pt x="85980" y="5332"/>
                  </a:lnTo>
                  <a:lnTo>
                    <a:pt x="85041" y="5332"/>
                  </a:lnTo>
                  <a:lnTo>
                    <a:pt x="85041" y="0"/>
                  </a:lnTo>
                  <a:lnTo>
                    <a:pt x="79609" y="0"/>
                  </a:lnTo>
                  <a:lnTo>
                    <a:pt x="79609" y="5332"/>
                  </a:lnTo>
                  <a:lnTo>
                    <a:pt x="78703" y="5332"/>
                  </a:lnTo>
                  <a:lnTo>
                    <a:pt x="78703" y="0"/>
                  </a:lnTo>
                  <a:lnTo>
                    <a:pt x="73271" y="0"/>
                  </a:lnTo>
                  <a:lnTo>
                    <a:pt x="73271" y="5332"/>
                  </a:lnTo>
                  <a:lnTo>
                    <a:pt x="72332" y="5332"/>
                  </a:lnTo>
                  <a:lnTo>
                    <a:pt x="72332" y="0"/>
                  </a:lnTo>
                  <a:lnTo>
                    <a:pt x="66900" y="0"/>
                  </a:lnTo>
                  <a:lnTo>
                    <a:pt x="66900" y="5332"/>
                  </a:lnTo>
                  <a:lnTo>
                    <a:pt x="65994" y="5332"/>
                  </a:lnTo>
                  <a:lnTo>
                    <a:pt x="65994" y="0"/>
                  </a:lnTo>
                  <a:lnTo>
                    <a:pt x="60562" y="0"/>
                  </a:lnTo>
                  <a:lnTo>
                    <a:pt x="60562" y="5332"/>
                  </a:lnTo>
                  <a:lnTo>
                    <a:pt x="59623" y="5332"/>
                  </a:lnTo>
                  <a:lnTo>
                    <a:pt x="59623" y="0"/>
                  </a:lnTo>
                  <a:lnTo>
                    <a:pt x="54190" y="0"/>
                  </a:lnTo>
                  <a:lnTo>
                    <a:pt x="54190" y="5332"/>
                  </a:lnTo>
                  <a:lnTo>
                    <a:pt x="53251" y="5332"/>
                  </a:lnTo>
                  <a:lnTo>
                    <a:pt x="53251" y="0"/>
                  </a:lnTo>
                  <a:lnTo>
                    <a:pt x="47819" y="0"/>
                  </a:lnTo>
                  <a:lnTo>
                    <a:pt x="47819" y="5332"/>
                  </a:lnTo>
                  <a:lnTo>
                    <a:pt x="46914" y="5332"/>
                  </a:lnTo>
                  <a:lnTo>
                    <a:pt x="46914" y="0"/>
                  </a:lnTo>
                  <a:lnTo>
                    <a:pt x="41481" y="0"/>
                  </a:lnTo>
                  <a:lnTo>
                    <a:pt x="41481" y="5332"/>
                  </a:lnTo>
                  <a:lnTo>
                    <a:pt x="40542" y="5332"/>
                  </a:lnTo>
                  <a:lnTo>
                    <a:pt x="40542" y="0"/>
                  </a:lnTo>
                  <a:lnTo>
                    <a:pt x="35110" y="0"/>
                  </a:lnTo>
                  <a:lnTo>
                    <a:pt x="35110" y="5332"/>
                  </a:lnTo>
                  <a:lnTo>
                    <a:pt x="34204" y="5332"/>
                  </a:lnTo>
                  <a:lnTo>
                    <a:pt x="34204" y="0"/>
                  </a:lnTo>
                  <a:lnTo>
                    <a:pt x="28772" y="0"/>
                  </a:lnTo>
                  <a:lnTo>
                    <a:pt x="28772" y="5332"/>
                  </a:lnTo>
                  <a:lnTo>
                    <a:pt x="27833" y="5332"/>
                  </a:lnTo>
                  <a:lnTo>
                    <a:pt x="27833" y="0"/>
                  </a:lnTo>
                  <a:lnTo>
                    <a:pt x="22401" y="0"/>
                  </a:lnTo>
                  <a:lnTo>
                    <a:pt x="22401" y="5332"/>
                  </a:lnTo>
                  <a:lnTo>
                    <a:pt x="21495" y="5332"/>
                  </a:lnTo>
                  <a:lnTo>
                    <a:pt x="21495" y="0"/>
                  </a:lnTo>
                  <a:lnTo>
                    <a:pt x="16063" y="0"/>
                  </a:lnTo>
                  <a:lnTo>
                    <a:pt x="16063" y="5332"/>
                  </a:lnTo>
                  <a:lnTo>
                    <a:pt x="15124" y="5332"/>
                  </a:lnTo>
                  <a:lnTo>
                    <a:pt x="15124" y="0"/>
                  </a:lnTo>
                  <a:lnTo>
                    <a:pt x="9692" y="0"/>
                  </a:lnTo>
                  <a:lnTo>
                    <a:pt x="9692" y="5332"/>
                  </a:lnTo>
                  <a:lnTo>
                    <a:pt x="8753" y="5332"/>
                  </a:lnTo>
                  <a:lnTo>
                    <a:pt x="875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52"/>
            <p:cNvSpPr/>
            <p:nvPr/>
          </p:nvSpPr>
          <p:spPr>
            <a:xfrm>
              <a:off x="5380000" y="2769875"/>
              <a:ext cx="135825" cy="135000"/>
            </a:xfrm>
            <a:custGeom>
              <a:avLst/>
              <a:gdLst/>
              <a:ahLst/>
              <a:cxnLst/>
              <a:rect l="l" t="t" r="r" b="b"/>
              <a:pathLst>
                <a:path w="5433" h="5400" extrusionOk="0">
                  <a:moveTo>
                    <a:pt x="0" y="1"/>
                  </a:moveTo>
                  <a:lnTo>
                    <a:pt x="0" y="5400"/>
                  </a:lnTo>
                  <a:lnTo>
                    <a:pt x="5433" y="5400"/>
                  </a:lnTo>
                  <a:lnTo>
                    <a:pt x="54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52"/>
            <p:cNvSpPr/>
            <p:nvPr/>
          </p:nvSpPr>
          <p:spPr>
            <a:xfrm>
              <a:off x="5857000" y="2769875"/>
              <a:ext cx="135850" cy="135000"/>
            </a:xfrm>
            <a:custGeom>
              <a:avLst/>
              <a:gdLst/>
              <a:ahLst/>
              <a:cxnLst/>
              <a:rect l="l" t="t" r="r" b="b"/>
              <a:pathLst>
                <a:path w="5434" h="5400" extrusionOk="0">
                  <a:moveTo>
                    <a:pt x="1" y="1"/>
                  </a:moveTo>
                  <a:lnTo>
                    <a:pt x="1" y="5400"/>
                  </a:lnTo>
                  <a:lnTo>
                    <a:pt x="5433" y="5400"/>
                  </a:lnTo>
                  <a:lnTo>
                    <a:pt x="54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52"/>
            <p:cNvSpPr/>
            <p:nvPr/>
          </p:nvSpPr>
          <p:spPr>
            <a:xfrm>
              <a:off x="5062275" y="2769875"/>
              <a:ext cx="135825" cy="135000"/>
            </a:xfrm>
            <a:custGeom>
              <a:avLst/>
              <a:gdLst/>
              <a:ahLst/>
              <a:cxnLst/>
              <a:rect l="l" t="t" r="r" b="b"/>
              <a:pathLst>
                <a:path w="5433" h="5400" extrusionOk="0">
                  <a:moveTo>
                    <a:pt x="0" y="1"/>
                  </a:moveTo>
                  <a:lnTo>
                    <a:pt x="0" y="5400"/>
                  </a:lnTo>
                  <a:lnTo>
                    <a:pt x="5433" y="5400"/>
                  </a:lnTo>
                  <a:lnTo>
                    <a:pt x="54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52"/>
            <p:cNvSpPr/>
            <p:nvPr/>
          </p:nvSpPr>
          <p:spPr>
            <a:xfrm>
              <a:off x="5144425" y="2927500"/>
              <a:ext cx="135825" cy="134975"/>
            </a:xfrm>
            <a:custGeom>
              <a:avLst/>
              <a:gdLst/>
              <a:ahLst/>
              <a:cxnLst/>
              <a:rect l="l" t="t" r="r" b="b"/>
              <a:pathLst>
                <a:path w="5433" h="5399" extrusionOk="0">
                  <a:moveTo>
                    <a:pt x="1" y="0"/>
                  </a:moveTo>
                  <a:lnTo>
                    <a:pt x="1" y="5399"/>
                  </a:lnTo>
                  <a:lnTo>
                    <a:pt x="5433" y="5399"/>
                  </a:lnTo>
                  <a:lnTo>
                    <a:pt x="54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52"/>
            <p:cNvSpPr/>
            <p:nvPr/>
          </p:nvSpPr>
          <p:spPr>
            <a:xfrm>
              <a:off x="5220725" y="2769875"/>
              <a:ext cx="135825" cy="135000"/>
            </a:xfrm>
            <a:custGeom>
              <a:avLst/>
              <a:gdLst/>
              <a:ahLst/>
              <a:cxnLst/>
              <a:rect l="l" t="t" r="r" b="b"/>
              <a:pathLst>
                <a:path w="5433" h="5400" extrusionOk="0">
                  <a:moveTo>
                    <a:pt x="0" y="1"/>
                  </a:moveTo>
                  <a:lnTo>
                    <a:pt x="0" y="5400"/>
                  </a:lnTo>
                  <a:lnTo>
                    <a:pt x="5433" y="5400"/>
                  </a:lnTo>
                  <a:lnTo>
                    <a:pt x="54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52"/>
            <p:cNvSpPr/>
            <p:nvPr/>
          </p:nvSpPr>
          <p:spPr>
            <a:xfrm>
              <a:off x="4902975" y="2769875"/>
              <a:ext cx="135850" cy="135000"/>
            </a:xfrm>
            <a:custGeom>
              <a:avLst/>
              <a:gdLst/>
              <a:ahLst/>
              <a:cxnLst/>
              <a:rect l="l" t="t" r="r" b="b"/>
              <a:pathLst>
                <a:path w="5434" h="5400" extrusionOk="0">
                  <a:moveTo>
                    <a:pt x="1" y="1"/>
                  </a:moveTo>
                  <a:lnTo>
                    <a:pt x="1" y="5400"/>
                  </a:lnTo>
                  <a:lnTo>
                    <a:pt x="5433" y="5400"/>
                  </a:lnTo>
                  <a:lnTo>
                    <a:pt x="54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52"/>
            <p:cNvSpPr/>
            <p:nvPr/>
          </p:nvSpPr>
          <p:spPr>
            <a:xfrm>
              <a:off x="4826700" y="2927500"/>
              <a:ext cx="135825" cy="134975"/>
            </a:xfrm>
            <a:custGeom>
              <a:avLst/>
              <a:gdLst/>
              <a:ahLst/>
              <a:cxnLst/>
              <a:rect l="l" t="t" r="r" b="b"/>
              <a:pathLst>
                <a:path w="5433" h="5399" extrusionOk="0">
                  <a:moveTo>
                    <a:pt x="0" y="0"/>
                  </a:moveTo>
                  <a:lnTo>
                    <a:pt x="0" y="5399"/>
                  </a:lnTo>
                  <a:lnTo>
                    <a:pt x="5433" y="5399"/>
                  </a:lnTo>
                  <a:lnTo>
                    <a:pt x="54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52"/>
            <p:cNvSpPr/>
            <p:nvPr/>
          </p:nvSpPr>
          <p:spPr>
            <a:xfrm>
              <a:off x="4985150" y="2927500"/>
              <a:ext cx="135825" cy="134975"/>
            </a:xfrm>
            <a:custGeom>
              <a:avLst/>
              <a:gdLst/>
              <a:ahLst/>
              <a:cxnLst/>
              <a:rect l="l" t="t" r="r" b="b"/>
              <a:pathLst>
                <a:path w="5433" h="5399" extrusionOk="0">
                  <a:moveTo>
                    <a:pt x="0" y="0"/>
                  </a:moveTo>
                  <a:lnTo>
                    <a:pt x="0" y="5399"/>
                  </a:lnTo>
                  <a:lnTo>
                    <a:pt x="5433" y="5399"/>
                  </a:lnTo>
                  <a:lnTo>
                    <a:pt x="54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52"/>
            <p:cNvSpPr/>
            <p:nvPr/>
          </p:nvSpPr>
          <p:spPr>
            <a:xfrm>
              <a:off x="5539275" y="2769875"/>
              <a:ext cx="135850" cy="135000"/>
            </a:xfrm>
            <a:custGeom>
              <a:avLst/>
              <a:gdLst/>
              <a:ahLst/>
              <a:cxnLst/>
              <a:rect l="l" t="t" r="r" b="b"/>
              <a:pathLst>
                <a:path w="5434" h="5400" extrusionOk="0">
                  <a:moveTo>
                    <a:pt x="1" y="1"/>
                  </a:moveTo>
                  <a:lnTo>
                    <a:pt x="1" y="5400"/>
                  </a:lnTo>
                  <a:lnTo>
                    <a:pt x="5433" y="5400"/>
                  </a:lnTo>
                  <a:lnTo>
                    <a:pt x="54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52"/>
            <p:cNvSpPr/>
            <p:nvPr/>
          </p:nvSpPr>
          <p:spPr>
            <a:xfrm>
              <a:off x="5621450" y="2927500"/>
              <a:ext cx="135825" cy="134975"/>
            </a:xfrm>
            <a:custGeom>
              <a:avLst/>
              <a:gdLst/>
              <a:ahLst/>
              <a:cxnLst/>
              <a:rect l="l" t="t" r="r" b="b"/>
              <a:pathLst>
                <a:path w="5433" h="5399" extrusionOk="0">
                  <a:moveTo>
                    <a:pt x="0" y="0"/>
                  </a:moveTo>
                  <a:lnTo>
                    <a:pt x="0" y="5399"/>
                  </a:lnTo>
                  <a:lnTo>
                    <a:pt x="5432" y="5399"/>
                  </a:lnTo>
                  <a:lnTo>
                    <a:pt x="543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52"/>
            <p:cNvSpPr/>
            <p:nvPr/>
          </p:nvSpPr>
          <p:spPr>
            <a:xfrm>
              <a:off x="5697725" y="2769875"/>
              <a:ext cx="135825" cy="135000"/>
            </a:xfrm>
            <a:custGeom>
              <a:avLst/>
              <a:gdLst/>
              <a:ahLst/>
              <a:cxnLst/>
              <a:rect l="l" t="t" r="r" b="b"/>
              <a:pathLst>
                <a:path w="5433" h="5400" extrusionOk="0">
                  <a:moveTo>
                    <a:pt x="1" y="1"/>
                  </a:moveTo>
                  <a:lnTo>
                    <a:pt x="1" y="5400"/>
                  </a:lnTo>
                  <a:lnTo>
                    <a:pt x="5433" y="5400"/>
                  </a:lnTo>
                  <a:lnTo>
                    <a:pt x="54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52"/>
            <p:cNvSpPr/>
            <p:nvPr/>
          </p:nvSpPr>
          <p:spPr>
            <a:xfrm>
              <a:off x="5302875" y="2927500"/>
              <a:ext cx="135825" cy="134975"/>
            </a:xfrm>
            <a:custGeom>
              <a:avLst/>
              <a:gdLst/>
              <a:ahLst/>
              <a:cxnLst/>
              <a:rect l="l" t="t" r="r" b="b"/>
              <a:pathLst>
                <a:path w="5433" h="5399" extrusionOk="0">
                  <a:moveTo>
                    <a:pt x="0" y="0"/>
                  </a:moveTo>
                  <a:lnTo>
                    <a:pt x="0" y="5399"/>
                  </a:lnTo>
                  <a:lnTo>
                    <a:pt x="5433" y="5399"/>
                  </a:lnTo>
                  <a:lnTo>
                    <a:pt x="54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52"/>
            <p:cNvSpPr/>
            <p:nvPr/>
          </p:nvSpPr>
          <p:spPr>
            <a:xfrm>
              <a:off x="5462150" y="2927500"/>
              <a:ext cx="135850" cy="134975"/>
            </a:xfrm>
            <a:custGeom>
              <a:avLst/>
              <a:gdLst/>
              <a:ahLst/>
              <a:cxnLst/>
              <a:rect l="l" t="t" r="r" b="b"/>
              <a:pathLst>
                <a:path w="5434" h="5399" extrusionOk="0">
                  <a:moveTo>
                    <a:pt x="1" y="0"/>
                  </a:moveTo>
                  <a:lnTo>
                    <a:pt x="1" y="5399"/>
                  </a:lnTo>
                  <a:lnTo>
                    <a:pt x="5433" y="5399"/>
                  </a:lnTo>
                  <a:lnTo>
                    <a:pt x="54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52"/>
            <p:cNvSpPr/>
            <p:nvPr/>
          </p:nvSpPr>
          <p:spPr>
            <a:xfrm>
              <a:off x="4744550" y="2769875"/>
              <a:ext cx="135825" cy="135000"/>
            </a:xfrm>
            <a:custGeom>
              <a:avLst/>
              <a:gdLst/>
              <a:ahLst/>
              <a:cxnLst/>
              <a:rect l="l" t="t" r="r" b="b"/>
              <a:pathLst>
                <a:path w="5433" h="5400" extrusionOk="0">
                  <a:moveTo>
                    <a:pt x="0" y="1"/>
                  </a:moveTo>
                  <a:lnTo>
                    <a:pt x="0" y="5400"/>
                  </a:lnTo>
                  <a:lnTo>
                    <a:pt x="5433" y="5400"/>
                  </a:lnTo>
                  <a:lnTo>
                    <a:pt x="54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52"/>
            <p:cNvSpPr/>
            <p:nvPr/>
          </p:nvSpPr>
          <p:spPr>
            <a:xfrm>
              <a:off x="4041175" y="1196325"/>
              <a:ext cx="3095150" cy="1032850"/>
            </a:xfrm>
            <a:custGeom>
              <a:avLst/>
              <a:gdLst/>
              <a:ahLst/>
              <a:cxnLst/>
              <a:rect l="l" t="t" r="r" b="b"/>
              <a:pathLst>
                <a:path w="123806" h="41314" extrusionOk="0">
                  <a:moveTo>
                    <a:pt x="3253" y="1"/>
                  </a:moveTo>
                  <a:lnTo>
                    <a:pt x="2415" y="235"/>
                  </a:lnTo>
                  <a:lnTo>
                    <a:pt x="1644" y="604"/>
                  </a:lnTo>
                  <a:lnTo>
                    <a:pt x="1007" y="1141"/>
                  </a:lnTo>
                  <a:lnTo>
                    <a:pt x="504" y="1778"/>
                  </a:lnTo>
                  <a:lnTo>
                    <a:pt x="168" y="2549"/>
                  </a:lnTo>
                  <a:lnTo>
                    <a:pt x="1" y="3388"/>
                  </a:lnTo>
                  <a:lnTo>
                    <a:pt x="1" y="4226"/>
                  </a:lnTo>
                  <a:lnTo>
                    <a:pt x="101" y="4695"/>
                  </a:lnTo>
                  <a:lnTo>
                    <a:pt x="8619" y="36351"/>
                  </a:lnTo>
                  <a:lnTo>
                    <a:pt x="8820" y="36954"/>
                  </a:lnTo>
                  <a:lnTo>
                    <a:pt x="9491" y="37960"/>
                  </a:lnTo>
                  <a:lnTo>
                    <a:pt x="10430" y="38698"/>
                  </a:lnTo>
                  <a:lnTo>
                    <a:pt x="11570" y="39101"/>
                  </a:lnTo>
                  <a:lnTo>
                    <a:pt x="12207" y="39134"/>
                  </a:lnTo>
                  <a:lnTo>
                    <a:pt x="24078" y="39134"/>
                  </a:lnTo>
                  <a:lnTo>
                    <a:pt x="24078" y="41314"/>
                  </a:lnTo>
                  <a:lnTo>
                    <a:pt x="100265" y="41314"/>
                  </a:lnTo>
                  <a:lnTo>
                    <a:pt x="100265" y="39134"/>
                  </a:lnTo>
                  <a:lnTo>
                    <a:pt x="111566" y="39134"/>
                  </a:lnTo>
                  <a:lnTo>
                    <a:pt x="112203" y="39101"/>
                  </a:lnTo>
                  <a:lnTo>
                    <a:pt x="113343" y="38698"/>
                  </a:lnTo>
                  <a:lnTo>
                    <a:pt x="114282" y="37960"/>
                  </a:lnTo>
                  <a:lnTo>
                    <a:pt x="114953" y="36954"/>
                  </a:lnTo>
                  <a:lnTo>
                    <a:pt x="115154" y="36384"/>
                  </a:lnTo>
                  <a:lnTo>
                    <a:pt x="123672" y="4695"/>
                  </a:lnTo>
                  <a:lnTo>
                    <a:pt x="123772" y="4259"/>
                  </a:lnTo>
                  <a:lnTo>
                    <a:pt x="123806" y="3388"/>
                  </a:lnTo>
                  <a:lnTo>
                    <a:pt x="123638" y="2549"/>
                  </a:lnTo>
                  <a:lnTo>
                    <a:pt x="123269" y="1811"/>
                  </a:lnTo>
                  <a:lnTo>
                    <a:pt x="122766" y="1141"/>
                  </a:lnTo>
                  <a:lnTo>
                    <a:pt x="122129" y="604"/>
                  </a:lnTo>
                  <a:lnTo>
                    <a:pt x="121391" y="235"/>
                  </a:lnTo>
                  <a:lnTo>
                    <a:pt x="120553" y="1"/>
                  </a:lnTo>
                  <a:close/>
                </a:path>
              </a:pathLst>
            </a:custGeom>
            <a:solidFill>
              <a:schemeClr val="dk2"/>
            </a:solidFill>
            <a:ln w="10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52"/>
            <p:cNvSpPr/>
            <p:nvPr/>
          </p:nvSpPr>
          <p:spPr>
            <a:xfrm>
              <a:off x="4237350" y="1294425"/>
              <a:ext cx="2701975" cy="809850"/>
            </a:xfrm>
            <a:custGeom>
              <a:avLst/>
              <a:gdLst/>
              <a:ahLst/>
              <a:cxnLst/>
              <a:rect l="l" t="t" r="r" b="b"/>
              <a:pathLst>
                <a:path w="108079" h="32394" extrusionOk="0">
                  <a:moveTo>
                    <a:pt x="0" y="0"/>
                  </a:moveTo>
                  <a:lnTo>
                    <a:pt x="9021" y="32393"/>
                  </a:lnTo>
                  <a:lnTo>
                    <a:pt x="99092" y="32393"/>
                  </a:lnTo>
                  <a:lnTo>
                    <a:pt x="108078" y="0"/>
                  </a:lnTo>
                  <a:close/>
                </a:path>
              </a:pathLst>
            </a:custGeom>
            <a:solidFill>
              <a:srgbClr val="6EDBFC"/>
            </a:solidFill>
            <a:ln w="10900"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52"/>
            <p:cNvSpPr/>
            <p:nvPr/>
          </p:nvSpPr>
          <p:spPr>
            <a:xfrm>
              <a:off x="4572675" y="1748800"/>
              <a:ext cx="39425" cy="10925"/>
            </a:xfrm>
            <a:custGeom>
              <a:avLst/>
              <a:gdLst/>
              <a:ahLst/>
              <a:cxnLst/>
              <a:rect l="l" t="t" r="r" b="b"/>
              <a:pathLst>
                <a:path w="1577" h="437" extrusionOk="0">
                  <a:moveTo>
                    <a:pt x="1" y="0"/>
                  </a:moveTo>
                  <a:lnTo>
                    <a:pt x="1" y="436"/>
                  </a:lnTo>
                  <a:lnTo>
                    <a:pt x="1577" y="436"/>
                  </a:lnTo>
                  <a:lnTo>
                    <a:pt x="1577" y="0"/>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52"/>
            <p:cNvSpPr/>
            <p:nvPr/>
          </p:nvSpPr>
          <p:spPr>
            <a:xfrm>
              <a:off x="4622150" y="1748800"/>
              <a:ext cx="39425" cy="10925"/>
            </a:xfrm>
            <a:custGeom>
              <a:avLst/>
              <a:gdLst/>
              <a:ahLst/>
              <a:cxnLst/>
              <a:rect l="l" t="t" r="r" b="b"/>
              <a:pathLst>
                <a:path w="1577" h="437" extrusionOk="0">
                  <a:moveTo>
                    <a:pt x="0" y="0"/>
                  </a:moveTo>
                  <a:lnTo>
                    <a:pt x="0" y="436"/>
                  </a:lnTo>
                  <a:lnTo>
                    <a:pt x="1576" y="436"/>
                  </a:lnTo>
                  <a:lnTo>
                    <a:pt x="1576" y="0"/>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52"/>
            <p:cNvSpPr/>
            <p:nvPr/>
          </p:nvSpPr>
          <p:spPr>
            <a:xfrm>
              <a:off x="4671600" y="1748800"/>
              <a:ext cx="39425" cy="10925"/>
            </a:xfrm>
            <a:custGeom>
              <a:avLst/>
              <a:gdLst/>
              <a:ahLst/>
              <a:cxnLst/>
              <a:rect l="l" t="t" r="r" b="b"/>
              <a:pathLst>
                <a:path w="1577" h="437" extrusionOk="0">
                  <a:moveTo>
                    <a:pt x="1" y="0"/>
                  </a:moveTo>
                  <a:lnTo>
                    <a:pt x="1" y="436"/>
                  </a:lnTo>
                  <a:lnTo>
                    <a:pt x="1577" y="436"/>
                  </a:lnTo>
                  <a:lnTo>
                    <a:pt x="1577" y="0"/>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52"/>
            <p:cNvSpPr/>
            <p:nvPr/>
          </p:nvSpPr>
          <p:spPr>
            <a:xfrm>
              <a:off x="4721075" y="1748800"/>
              <a:ext cx="39425" cy="10925"/>
            </a:xfrm>
            <a:custGeom>
              <a:avLst/>
              <a:gdLst/>
              <a:ahLst/>
              <a:cxnLst/>
              <a:rect l="l" t="t" r="r" b="b"/>
              <a:pathLst>
                <a:path w="1577" h="437" extrusionOk="0">
                  <a:moveTo>
                    <a:pt x="0" y="0"/>
                  </a:moveTo>
                  <a:lnTo>
                    <a:pt x="0" y="436"/>
                  </a:lnTo>
                  <a:lnTo>
                    <a:pt x="1576" y="436"/>
                  </a:lnTo>
                  <a:lnTo>
                    <a:pt x="1576" y="0"/>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2"/>
            <p:cNvSpPr/>
            <p:nvPr/>
          </p:nvSpPr>
          <p:spPr>
            <a:xfrm>
              <a:off x="4769700" y="1748800"/>
              <a:ext cx="40250" cy="10925"/>
            </a:xfrm>
            <a:custGeom>
              <a:avLst/>
              <a:gdLst/>
              <a:ahLst/>
              <a:cxnLst/>
              <a:rect l="l" t="t" r="r" b="b"/>
              <a:pathLst>
                <a:path w="1610" h="437" extrusionOk="0">
                  <a:moveTo>
                    <a:pt x="0" y="0"/>
                  </a:moveTo>
                  <a:lnTo>
                    <a:pt x="0" y="436"/>
                  </a:lnTo>
                  <a:lnTo>
                    <a:pt x="1610" y="436"/>
                  </a:lnTo>
                  <a:lnTo>
                    <a:pt x="1610" y="0"/>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2"/>
            <p:cNvSpPr/>
            <p:nvPr/>
          </p:nvSpPr>
          <p:spPr>
            <a:xfrm>
              <a:off x="4819150" y="1748800"/>
              <a:ext cx="40275" cy="10925"/>
            </a:xfrm>
            <a:custGeom>
              <a:avLst/>
              <a:gdLst/>
              <a:ahLst/>
              <a:cxnLst/>
              <a:rect l="l" t="t" r="r" b="b"/>
              <a:pathLst>
                <a:path w="1611" h="437" extrusionOk="0">
                  <a:moveTo>
                    <a:pt x="1" y="0"/>
                  </a:moveTo>
                  <a:lnTo>
                    <a:pt x="1" y="436"/>
                  </a:lnTo>
                  <a:lnTo>
                    <a:pt x="1610" y="436"/>
                  </a:lnTo>
                  <a:lnTo>
                    <a:pt x="1610" y="0"/>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2"/>
            <p:cNvSpPr/>
            <p:nvPr/>
          </p:nvSpPr>
          <p:spPr>
            <a:xfrm>
              <a:off x="4869450" y="1748800"/>
              <a:ext cx="39425" cy="10925"/>
            </a:xfrm>
            <a:custGeom>
              <a:avLst/>
              <a:gdLst/>
              <a:ahLst/>
              <a:cxnLst/>
              <a:rect l="l" t="t" r="r" b="b"/>
              <a:pathLst>
                <a:path w="1577" h="437" extrusionOk="0">
                  <a:moveTo>
                    <a:pt x="1" y="0"/>
                  </a:moveTo>
                  <a:lnTo>
                    <a:pt x="1" y="436"/>
                  </a:lnTo>
                  <a:lnTo>
                    <a:pt x="1577" y="436"/>
                  </a:lnTo>
                  <a:lnTo>
                    <a:pt x="1577" y="0"/>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52"/>
            <p:cNvSpPr/>
            <p:nvPr/>
          </p:nvSpPr>
          <p:spPr>
            <a:xfrm>
              <a:off x="4913875" y="1687600"/>
              <a:ext cx="54525" cy="116550"/>
            </a:xfrm>
            <a:custGeom>
              <a:avLst/>
              <a:gdLst/>
              <a:ahLst/>
              <a:cxnLst/>
              <a:rect l="l" t="t" r="r" b="b"/>
              <a:pathLst>
                <a:path w="2181" h="4662" extrusionOk="0">
                  <a:moveTo>
                    <a:pt x="1" y="0"/>
                  </a:moveTo>
                  <a:lnTo>
                    <a:pt x="1745" y="4661"/>
                  </a:lnTo>
                  <a:lnTo>
                    <a:pt x="2181" y="4661"/>
                  </a:lnTo>
                  <a:lnTo>
                    <a:pt x="437" y="0"/>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52"/>
            <p:cNvSpPr/>
            <p:nvPr/>
          </p:nvSpPr>
          <p:spPr>
            <a:xfrm>
              <a:off x="4532450" y="1578600"/>
              <a:ext cx="39425" cy="10925"/>
            </a:xfrm>
            <a:custGeom>
              <a:avLst/>
              <a:gdLst/>
              <a:ahLst/>
              <a:cxnLst/>
              <a:rect l="l" t="t" r="r" b="b"/>
              <a:pathLst>
                <a:path w="1577" h="437" extrusionOk="0">
                  <a:moveTo>
                    <a:pt x="0" y="1"/>
                  </a:moveTo>
                  <a:lnTo>
                    <a:pt x="0" y="437"/>
                  </a:lnTo>
                  <a:lnTo>
                    <a:pt x="1576" y="437"/>
                  </a:lnTo>
                  <a:lnTo>
                    <a:pt x="1576" y="1"/>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2"/>
            <p:cNvSpPr/>
            <p:nvPr/>
          </p:nvSpPr>
          <p:spPr>
            <a:xfrm>
              <a:off x="4581900" y="1578600"/>
              <a:ext cx="39425" cy="10925"/>
            </a:xfrm>
            <a:custGeom>
              <a:avLst/>
              <a:gdLst/>
              <a:ahLst/>
              <a:cxnLst/>
              <a:rect l="l" t="t" r="r" b="b"/>
              <a:pathLst>
                <a:path w="1577" h="437" extrusionOk="0">
                  <a:moveTo>
                    <a:pt x="1" y="1"/>
                  </a:moveTo>
                  <a:lnTo>
                    <a:pt x="1" y="437"/>
                  </a:lnTo>
                  <a:lnTo>
                    <a:pt x="1577" y="437"/>
                  </a:lnTo>
                  <a:lnTo>
                    <a:pt x="1577" y="1"/>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2"/>
            <p:cNvSpPr/>
            <p:nvPr/>
          </p:nvSpPr>
          <p:spPr>
            <a:xfrm>
              <a:off x="4631375" y="1578600"/>
              <a:ext cx="40250" cy="10925"/>
            </a:xfrm>
            <a:custGeom>
              <a:avLst/>
              <a:gdLst/>
              <a:ahLst/>
              <a:cxnLst/>
              <a:rect l="l" t="t" r="r" b="b"/>
              <a:pathLst>
                <a:path w="1610" h="437" extrusionOk="0">
                  <a:moveTo>
                    <a:pt x="0" y="1"/>
                  </a:moveTo>
                  <a:lnTo>
                    <a:pt x="0" y="437"/>
                  </a:lnTo>
                  <a:lnTo>
                    <a:pt x="1610" y="437"/>
                  </a:lnTo>
                  <a:lnTo>
                    <a:pt x="1610" y="1"/>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2"/>
            <p:cNvSpPr/>
            <p:nvPr/>
          </p:nvSpPr>
          <p:spPr>
            <a:xfrm>
              <a:off x="4680825" y="1578600"/>
              <a:ext cx="39425" cy="10925"/>
            </a:xfrm>
            <a:custGeom>
              <a:avLst/>
              <a:gdLst/>
              <a:ahLst/>
              <a:cxnLst/>
              <a:rect l="l" t="t" r="r" b="b"/>
              <a:pathLst>
                <a:path w="1577" h="437" extrusionOk="0">
                  <a:moveTo>
                    <a:pt x="1" y="1"/>
                  </a:moveTo>
                  <a:lnTo>
                    <a:pt x="1" y="437"/>
                  </a:lnTo>
                  <a:lnTo>
                    <a:pt x="1577" y="437"/>
                  </a:lnTo>
                  <a:lnTo>
                    <a:pt x="1577" y="1"/>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52"/>
            <p:cNvSpPr/>
            <p:nvPr/>
          </p:nvSpPr>
          <p:spPr>
            <a:xfrm>
              <a:off x="4730300" y="1578600"/>
              <a:ext cx="39425" cy="10925"/>
            </a:xfrm>
            <a:custGeom>
              <a:avLst/>
              <a:gdLst/>
              <a:ahLst/>
              <a:cxnLst/>
              <a:rect l="l" t="t" r="r" b="b"/>
              <a:pathLst>
                <a:path w="1577" h="437" extrusionOk="0">
                  <a:moveTo>
                    <a:pt x="0" y="1"/>
                  </a:moveTo>
                  <a:lnTo>
                    <a:pt x="0" y="437"/>
                  </a:lnTo>
                  <a:lnTo>
                    <a:pt x="1576" y="437"/>
                  </a:lnTo>
                  <a:lnTo>
                    <a:pt x="1576" y="1"/>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52"/>
            <p:cNvSpPr/>
            <p:nvPr/>
          </p:nvSpPr>
          <p:spPr>
            <a:xfrm>
              <a:off x="4814125" y="1578600"/>
              <a:ext cx="39425" cy="10925"/>
            </a:xfrm>
            <a:custGeom>
              <a:avLst/>
              <a:gdLst/>
              <a:ahLst/>
              <a:cxnLst/>
              <a:rect l="l" t="t" r="r" b="b"/>
              <a:pathLst>
                <a:path w="1577" h="437" extrusionOk="0">
                  <a:moveTo>
                    <a:pt x="0" y="1"/>
                  </a:moveTo>
                  <a:lnTo>
                    <a:pt x="0" y="437"/>
                  </a:lnTo>
                  <a:lnTo>
                    <a:pt x="1576" y="437"/>
                  </a:lnTo>
                  <a:lnTo>
                    <a:pt x="1576" y="1"/>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52"/>
            <p:cNvSpPr/>
            <p:nvPr/>
          </p:nvSpPr>
          <p:spPr>
            <a:xfrm>
              <a:off x="4863575" y="1578600"/>
              <a:ext cx="39425" cy="10925"/>
            </a:xfrm>
            <a:custGeom>
              <a:avLst/>
              <a:gdLst/>
              <a:ahLst/>
              <a:cxnLst/>
              <a:rect l="l" t="t" r="r" b="b"/>
              <a:pathLst>
                <a:path w="1577" h="437" extrusionOk="0">
                  <a:moveTo>
                    <a:pt x="1" y="1"/>
                  </a:moveTo>
                  <a:lnTo>
                    <a:pt x="1" y="437"/>
                  </a:lnTo>
                  <a:lnTo>
                    <a:pt x="1577" y="437"/>
                  </a:lnTo>
                  <a:lnTo>
                    <a:pt x="1577" y="1"/>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2"/>
            <p:cNvSpPr/>
            <p:nvPr/>
          </p:nvSpPr>
          <p:spPr>
            <a:xfrm>
              <a:off x="4913050" y="1578600"/>
              <a:ext cx="39425" cy="10925"/>
            </a:xfrm>
            <a:custGeom>
              <a:avLst/>
              <a:gdLst/>
              <a:ahLst/>
              <a:cxnLst/>
              <a:rect l="l" t="t" r="r" b="b"/>
              <a:pathLst>
                <a:path w="1577" h="437" extrusionOk="0">
                  <a:moveTo>
                    <a:pt x="0" y="1"/>
                  </a:moveTo>
                  <a:lnTo>
                    <a:pt x="0" y="437"/>
                  </a:lnTo>
                  <a:lnTo>
                    <a:pt x="1576" y="437"/>
                  </a:lnTo>
                  <a:lnTo>
                    <a:pt x="1576" y="1"/>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52"/>
            <p:cNvSpPr/>
            <p:nvPr/>
          </p:nvSpPr>
          <p:spPr>
            <a:xfrm>
              <a:off x="4961675" y="1578600"/>
              <a:ext cx="40250" cy="10925"/>
            </a:xfrm>
            <a:custGeom>
              <a:avLst/>
              <a:gdLst/>
              <a:ahLst/>
              <a:cxnLst/>
              <a:rect l="l" t="t" r="r" b="b"/>
              <a:pathLst>
                <a:path w="1610" h="437" extrusionOk="0">
                  <a:moveTo>
                    <a:pt x="0" y="1"/>
                  </a:moveTo>
                  <a:lnTo>
                    <a:pt x="0" y="437"/>
                  </a:lnTo>
                  <a:lnTo>
                    <a:pt x="1610" y="437"/>
                  </a:lnTo>
                  <a:lnTo>
                    <a:pt x="1610" y="1"/>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2"/>
            <p:cNvSpPr/>
            <p:nvPr/>
          </p:nvSpPr>
          <p:spPr>
            <a:xfrm>
              <a:off x="5011125" y="1578600"/>
              <a:ext cx="40275" cy="10925"/>
            </a:xfrm>
            <a:custGeom>
              <a:avLst/>
              <a:gdLst/>
              <a:ahLst/>
              <a:cxnLst/>
              <a:rect l="l" t="t" r="r" b="b"/>
              <a:pathLst>
                <a:path w="1611" h="437" extrusionOk="0">
                  <a:moveTo>
                    <a:pt x="1" y="1"/>
                  </a:moveTo>
                  <a:lnTo>
                    <a:pt x="1" y="437"/>
                  </a:lnTo>
                  <a:lnTo>
                    <a:pt x="1610" y="437"/>
                  </a:lnTo>
                  <a:lnTo>
                    <a:pt x="1610" y="1"/>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2"/>
            <p:cNvSpPr/>
            <p:nvPr/>
          </p:nvSpPr>
          <p:spPr>
            <a:xfrm>
              <a:off x="5060600" y="1578600"/>
              <a:ext cx="40250" cy="10925"/>
            </a:xfrm>
            <a:custGeom>
              <a:avLst/>
              <a:gdLst/>
              <a:ahLst/>
              <a:cxnLst/>
              <a:rect l="l" t="t" r="r" b="b"/>
              <a:pathLst>
                <a:path w="1610" h="437" extrusionOk="0">
                  <a:moveTo>
                    <a:pt x="0" y="1"/>
                  </a:moveTo>
                  <a:lnTo>
                    <a:pt x="0" y="437"/>
                  </a:lnTo>
                  <a:lnTo>
                    <a:pt x="1610" y="437"/>
                  </a:lnTo>
                  <a:lnTo>
                    <a:pt x="1610" y="1"/>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2"/>
            <p:cNvSpPr/>
            <p:nvPr/>
          </p:nvSpPr>
          <p:spPr>
            <a:xfrm>
              <a:off x="5110050" y="1578600"/>
              <a:ext cx="40275" cy="10925"/>
            </a:xfrm>
            <a:custGeom>
              <a:avLst/>
              <a:gdLst/>
              <a:ahLst/>
              <a:cxnLst/>
              <a:rect l="l" t="t" r="r" b="b"/>
              <a:pathLst>
                <a:path w="1611" h="437" extrusionOk="0">
                  <a:moveTo>
                    <a:pt x="1" y="1"/>
                  </a:moveTo>
                  <a:lnTo>
                    <a:pt x="1" y="437"/>
                  </a:lnTo>
                  <a:lnTo>
                    <a:pt x="1610" y="437"/>
                  </a:lnTo>
                  <a:lnTo>
                    <a:pt x="1610" y="1"/>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2"/>
            <p:cNvSpPr/>
            <p:nvPr/>
          </p:nvSpPr>
          <p:spPr>
            <a:xfrm>
              <a:off x="5193900" y="1578600"/>
              <a:ext cx="39425" cy="10925"/>
            </a:xfrm>
            <a:custGeom>
              <a:avLst/>
              <a:gdLst/>
              <a:ahLst/>
              <a:cxnLst/>
              <a:rect l="l" t="t" r="r" b="b"/>
              <a:pathLst>
                <a:path w="1577" h="437" extrusionOk="0">
                  <a:moveTo>
                    <a:pt x="0" y="1"/>
                  </a:moveTo>
                  <a:lnTo>
                    <a:pt x="0" y="437"/>
                  </a:lnTo>
                  <a:lnTo>
                    <a:pt x="1576" y="437"/>
                  </a:lnTo>
                  <a:lnTo>
                    <a:pt x="1576" y="1"/>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52"/>
            <p:cNvSpPr/>
            <p:nvPr/>
          </p:nvSpPr>
          <p:spPr>
            <a:xfrm>
              <a:off x="5243350" y="1578600"/>
              <a:ext cx="39425" cy="10925"/>
            </a:xfrm>
            <a:custGeom>
              <a:avLst/>
              <a:gdLst/>
              <a:ahLst/>
              <a:cxnLst/>
              <a:rect l="l" t="t" r="r" b="b"/>
              <a:pathLst>
                <a:path w="1577" h="437" extrusionOk="0">
                  <a:moveTo>
                    <a:pt x="0" y="1"/>
                  </a:moveTo>
                  <a:lnTo>
                    <a:pt x="0" y="437"/>
                  </a:lnTo>
                  <a:lnTo>
                    <a:pt x="1577" y="437"/>
                  </a:lnTo>
                  <a:lnTo>
                    <a:pt x="1577" y="1"/>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52"/>
            <p:cNvSpPr/>
            <p:nvPr/>
          </p:nvSpPr>
          <p:spPr>
            <a:xfrm>
              <a:off x="5292800" y="1578600"/>
              <a:ext cx="39450" cy="10925"/>
            </a:xfrm>
            <a:custGeom>
              <a:avLst/>
              <a:gdLst/>
              <a:ahLst/>
              <a:cxnLst/>
              <a:rect l="l" t="t" r="r" b="b"/>
              <a:pathLst>
                <a:path w="1578" h="437" extrusionOk="0">
                  <a:moveTo>
                    <a:pt x="1" y="1"/>
                  </a:moveTo>
                  <a:lnTo>
                    <a:pt x="1" y="437"/>
                  </a:lnTo>
                  <a:lnTo>
                    <a:pt x="1577" y="437"/>
                  </a:lnTo>
                  <a:lnTo>
                    <a:pt x="1577" y="1"/>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2"/>
            <p:cNvSpPr/>
            <p:nvPr/>
          </p:nvSpPr>
          <p:spPr>
            <a:xfrm>
              <a:off x="5375800" y="1578600"/>
              <a:ext cx="40275" cy="10925"/>
            </a:xfrm>
            <a:custGeom>
              <a:avLst/>
              <a:gdLst/>
              <a:ahLst/>
              <a:cxnLst/>
              <a:rect l="l" t="t" r="r" b="b"/>
              <a:pathLst>
                <a:path w="1611" h="437" extrusionOk="0">
                  <a:moveTo>
                    <a:pt x="1" y="1"/>
                  </a:moveTo>
                  <a:lnTo>
                    <a:pt x="1" y="437"/>
                  </a:lnTo>
                  <a:lnTo>
                    <a:pt x="1610" y="437"/>
                  </a:lnTo>
                  <a:lnTo>
                    <a:pt x="1610" y="1"/>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52"/>
            <p:cNvSpPr/>
            <p:nvPr/>
          </p:nvSpPr>
          <p:spPr>
            <a:xfrm>
              <a:off x="5426100" y="1578600"/>
              <a:ext cx="39425" cy="10925"/>
            </a:xfrm>
            <a:custGeom>
              <a:avLst/>
              <a:gdLst/>
              <a:ahLst/>
              <a:cxnLst/>
              <a:rect l="l" t="t" r="r" b="b"/>
              <a:pathLst>
                <a:path w="1577" h="437" extrusionOk="0">
                  <a:moveTo>
                    <a:pt x="1" y="1"/>
                  </a:moveTo>
                  <a:lnTo>
                    <a:pt x="1" y="437"/>
                  </a:lnTo>
                  <a:lnTo>
                    <a:pt x="1577" y="437"/>
                  </a:lnTo>
                  <a:lnTo>
                    <a:pt x="1577" y="1"/>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52"/>
            <p:cNvSpPr/>
            <p:nvPr/>
          </p:nvSpPr>
          <p:spPr>
            <a:xfrm>
              <a:off x="5474725" y="1578600"/>
              <a:ext cx="40275" cy="10925"/>
            </a:xfrm>
            <a:custGeom>
              <a:avLst/>
              <a:gdLst/>
              <a:ahLst/>
              <a:cxnLst/>
              <a:rect l="l" t="t" r="r" b="b"/>
              <a:pathLst>
                <a:path w="1611" h="437" extrusionOk="0">
                  <a:moveTo>
                    <a:pt x="1" y="1"/>
                  </a:moveTo>
                  <a:lnTo>
                    <a:pt x="1" y="437"/>
                  </a:lnTo>
                  <a:lnTo>
                    <a:pt x="1610" y="437"/>
                  </a:lnTo>
                  <a:lnTo>
                    <a:pt x="1610" y="1"/>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52"/>
            <p:cNvSpPr/>
            <p:nvPr/>
          </p:nvSpPr>
          <p:spPr>
            <a:xfrm>
              <a:off x="5660850" y="1578600"/>
              <a:ext cx="40250" cy="10925"/>
            </a:xfrm>
            <a:custGeom>
              <a:avLst/>
              <a:gdLst/>
              <a:ahLst/>
              <a:cxnLst/>
              <a:rect l="l" t="t" r="r" b="b"/>
              <a:pathLst>
                <a:path w="1610" h="437" extrusionOk="0">
                  <a:moveTo>
                    <a:pt x="0" y="1"/>
                  </a:moveTo>
                  <a:lnTo>
                    <a:pt x="0" y="437"/>
                  </a:lnTo>
                  <a:lnTo>
                    <a:pt x="1610" y="437"/>
                  </a:lnTo>
                  <a:lnTo>
                    <a:pt x="1610" y="1"/>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52"/>
            <p:cNvSpPr/>
            <p:nvPr/>
          </p:nvSpPr>
          <p:spPr>
            <a:xfrm>
              <a:off x="5710300" y="1578600"/>
              <a:ext cx="40275" cy="10925"/>
            </a:xfrm>
            <a:custGeom>
              <a:avLst/>
              <a:gdLst/>
              <a:ahLst/>
              <a:cxnLst/>
              <a:rect l="l" t="t" r="r" b="b"/>
              <a:pathLst>
                <a:path w="1611" h="437" extrusionOk="0">
                  <a:moveTo>
                    <a:pt x="1" y="1"/>
                  </a:moveTo>
                  <a:lnTo>
                    <a:pt x="1" y="437"/>
                  </a:lnTo>
                  <a:lnTo>
                    <a:pt x="1610" y="437"/>
                  </a:lnTo>
                  <a:lnTo>
                    <a:pt x="1610" y="1"/>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52"/>
            <p:cNvSpPr/>
            <p:nvPr/>
          </p:nvSpPr>
          <p:spPr>
            <a:xfrm>
              <a:off x="5759775" y="1578600"/>
              <a:ext cx="40250" cy="10925"/>
            </a:xfrm>
            <a:custGeom>
              <a:avLst/>
              <a:gdLst/>
              <a:ahLst/>
              <a:cxnLst/>
              <a:rect l="l" t="t" r="r" b="b"/>
              <a:pathLst>
                <a:path w="1610" h="437" extrusionOk="0">
                  <a:moveTo>
                    <a:pt x="0" y="1"/>
                  </a:moveTo>
                  <a:lnTo>
                    <a:pt x="0" y="437"/>
                  </a:lnTo>
                  <a:lnTo>
                    <a:pt x="1610" y="437"/>
                  </a:lnTo>
                  <a:lnTo>
                    <a:pt x="1610" y="1"/>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52"/>
            <p:cNvSpPr/>
            <p:nvPr/>
          </p:nvSpPr>
          <p:spPr>
            <a:xfrm>
              <a:off x="5809225" y="1578600"/>
              <a:ext cx="40275" cy="10925"/>
            </a:xfrm>
            <a:custGeom>
              <a:avLst/>
              <a:gdLst/>
              <a:ahLst/>
              <a:cxnLst/>
              <a:rect l="l" t="t" r="r" b="b"/>
              <a:pathLst>
                <a:path w="1611" h="437" extrusionOk="0">
                  <a:moveTo>
                    <a:pt x="1" y="1"/>
                  </a:moveTo>
                  <a:lnTo>
                    <a:pt x="1" y="437"/>
                  </a:lnTo>
                  <a:lnTo>
                    <a:pt x="1610" y="437"/>
                  </a:lnTo>
                  <a:lnTo>
                    <a:pt x="1610" y="1"/>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52"/>
            <p:cNvSpPr/>
            <p:nvPr/>
          </p:nvSpPr>
          <p:spPr>
            <a:xfrm>
              <a:off x="5858675" y="1578600"/>
              <a:ext cx="40275" cy="10925"/>
            </a:xfrm>
            <a:custGeom>
              <a:avLst/>
              <a:gdLst/>
              <a:ahLst/>
              <a:cxnLst/>
              <a:rect l="l" t="t" r="r" b="b"/>
              <a:pathLst>
                <a:path w="1611" h="437" extrusionOk="0">
                  <a:moveTo>
                    <a:pt x="1" y="1"/>
                  </a:moveTo>
                  <a:lnTo>
                    <a:pt x="1" y="437"/>
                  </a:lnTo>
                  <a:lnTo>
                    <a:pt x="1611" y="437"/>
                  </a:lnTo>
                  <a:lnTo>
                    <a:pt x="1611" y="1"/>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52"/>
            <p:cNvSpPr/>
            <p:nvPr/>
          </p:nvSpPr>
          <p:spPr>
            <a:xfrm>
              <a:off x="5942525" y="1578600"/>
              <a:ext cx="39425" cy="10925"/>
            </a:xfrm>
            <a:custGeom>
              <a:avLst/>
              <a:gdLst/>
              <a:ahLst/>
              <a:cxnLst/>
              <a:rect l="l" t="t" r="r" b="b"/>
              <a:pathLst>
                <a:path w="1577" h="437" extrusionOk="0">
                  <a:moveTo>
                    <a:pt x="0" y="1"/>
                  </a:moveTo>
                  <a:lnTo>
                    <a:pt x="0" y="437"/>
                  </a:lnTo>
                  <a:lnTo>
                    <a:pt x="1576" y="437"/>
                  </a:lnTo>
                  <a:lnTo>
                    <a:pt x="1576" y="1"/>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52"/>
            <p:cNvSpPr/>
            <p:nvPr/>
          </p:nvSpPr>
          <p:spPr>
            <a:xfrm>
              <a:off x="5991975" y="1578600"/>
              <a:ext cx="39425" cy="10925"/>
            </a:xfrm>
            <a:custGeom>
              <a:avLst/>
              <a:gdLst/>
              <a:ahLst/>
              <a:cxnLst/>
              <a:rect l="l" t="t" r="r" b="b"/>
              <a:pathLst>
                <a:path w="1577" h="437" extrusionOk="0">
                  <a:moveTo>
                    <a:pt x="1" y="1"/>
                  </a:moveTo>
                  <a:lnTo>
                    <a:pt x="1" y="437"/>
                  </a:lnTo>
                  <a:lnTo>
                    <a:pt x="1577" y="437"/>
                  </a:lnTo>
                  <a:lnTo>
                    <a:pt x="1577" y="1"/>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52"/>
            <p:cNvSpPr/>
            <p:nvPr/>
          </p:nvSpPr>
          <p:spPr>
            <a:xfrm>
              <a:off x="6041450" y="1578600"/>
              <a:ext cx="39425" cy="10925"/>
            </a:xfrm>
            <a:custGeom>
              <a:avLst/>
              <a:gdLst/>
              <a:ahLst/>
              <a:cxnLst/>
              <a:rect l="l" t="t" r="r" b="b"/>
              <a:pathLst>
                <a:path w="1577" h="437" extrusionOk="0">
                  <a:moveTo>
                    <a:pt x="0" y="1"/>
                  </a:moveTo>
                  <a:lnTo>
                    <a:pt x="0" y="437"/>
                  </a:lnTo>
                  <a:lnTo>
                    <a:pt x="1576" y="437"/>
                  </a:lnTo>
                  <a:lnTo>
                    <a:pt x="1576" y="1"/>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52"/>
            <p:cNvSpPr/>
            <p:nvPr/>
          </p:nvSpPr>
          <p:spPr>
            <a:xfrm>
              <a:off x="6125275" y="1578600"/>
              <a:ext cx="39425" cy="10925"/>
            </a:xfrm>
            <a:custGeom>
              <a:avLst/>
              <a:gdLst/>
              <a:ahLst/>
              <a:cxnLst/>
              <a:rect l="l" t="t" r="r" b="b"/>
              <a:pathLst>
                <a:path w="1577" h="437" extrusionOk="0">
                  <a:moveTo>
                    <a:pt x="1" y="1"/>
                  </a:moveTo>
                  <a:lnTo>
                    <a:pt x="1" y="437"/>
                  </a:lnTo>
                  <a:lnTo>
                    <a:pt x="1577" y="437"/>
                  </a:lnTo>
                  <a:lnTo>
                    <a:pt x="1577" y="1"/>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52"/>
            <p:cNvSpPr/>
            <p:nvPr/>
          </p:nvSpPr>
          <p:spPr>
            <a:xfrm>
              <a:off x="6208275" y="1578600"/>
              <a:ext cx="40250" cy="10925"/>
            </a:xfrm>
            <a:custGeom>
              <a:avLst/>
              <a:gdLst/>
              <a:ahLst/>
              <a:cxnLst/>
              <a:rect l="l" t="t" r="r" b="b"/>
              <a:pathLst>
                <a:path w="1610" h="437" extrusionOk="0">
                  <a:moveTo>
                    <a:pt x="0" y="1"/>
                  </a:moveTo>
                  <a:lnTo>
                    <a:pt x="0" y="437"/>
                  </a:lnTo>
                  <a:lnTo>
                    <a:pt x="1610" y="437"/>
                  </a:lnTo>
                  <a:lnTo>
                    <a:pt x="1610" y="1"/>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52"/>
            <p:cNvSpPr/>
            <p:nvPr/>
          </p:nvSpPr>
          <p:spPr>
            <a:xfrm>
              <a:off x="6798450" y="3301375"/>
              <a:ext cx="112375" cy="463625"/>
            </a:xfrm>
            <a:custGeom>
              <a:avLst/>
              <a:gdLst/>
              <a:ahLst/>
              <a:cxnLst/>
              <a:rect l="l" t="t" r="r" b="b"/>
              <a:pathLst>
                <a:path w="4495" h="18545" extrusionOk="0">
                  <a:moveTo>
                    <a:pt x="4494" y="1"/>
                  </a:moveTo>
                  <a:lnTo>
                    <a:pt x="1" y="17304"/>
                  </a:lnTo>
                  <a:lnTo>
                    <a:pt x="4260" y="18545"/>
                  </a:lnTo>
                  <a:lnTo>
                    <a:pt x="4494" y="1"/>
                  </a:lnTo>
                  <a:close/>
                </a:path>
              </a:pathLst>
            </a:custGeom>
            <a:solidFill>
              <a:srgbClr val="FFFFFF"/>
            </a:solidFill>
            <a:ln w="10900"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52"/>
            <p:cNvSpPr/>
            <p:nvPr/>
          </p:nvSpPr>
          <p:spPr>
            <a:xfrm>
              <a:off x="6946000" y="2723775"/>
              <a:ext cx="941475" cy="892000"/>
            </a:xfrm>
            <a:custGeom>
              <a:avLst/>
              <a:gdLst/>
              <a:ahLst/>
              <a:cxnLst/>
              <a:rect l="l" t="t" r="r" b="b"/>
              <a:pathLst>
                <a:path w="37659" h="35680" extrusionOk="0">
                  <a:moveTo>
                    <a:pt x="3388" y="0"/>
                  </a:moveTo>
                  <a:lnTo>
                    <a:pt x="2449" y="34"/>
                  </a:lnTo>
                  <a:lnTo>
                    <a:pt x="2382" y="67"/>
                  </a:lnTo>
                  <a:lnTo>
                    <a:pt x="2113" y="135"/>
                  </a:lnTo>
                  <a:lnTo>
                    <a:pt x="906" y="738"/>
                  </a:lnTo>
                  <a:lnTo>
                    <a:pt x="370" y="1342"/>
                  </a:lnTo>
                  <a:lnTo>
                    <a:pt x="135" y="1878"/>
                  </a:lnTo>
                  <a:lnTo>
                    <a:pt x="101" y="2180"/>
                  </a:lnTo>
                  <a:lnTo>
                    <a:pt x="1" y="2851"/>
                  </a:lnTo>
                  <a:lnTo>
                    <a:pt x="269" y="4192"/>
                  </a:lnTo>
                  <a:lnTo>
                    <a:pt x="604" y="4796"/>
                  </a:lnTo>
                  <a:lnTo>
                    <a:pt x="4293" y="8753"/>
                  </a:lnTo>
                  <a:lnTo>
                    <a:pt x="20959" y="26391"/>
                  </a:lnTo>
                  <a:lnTo>
                    <a:pt x="27599" y="33198"/>
                  </a:lnTo>
                  <a:lnTo>
                    <a:pt x="30047" y="35579"/>
                  </a:lnTo>
                  <a:lnTo>
                    <a:pt x="30315" y="35680"/>
                  </a:lnTo>
                  <a:lnTo>
                    <a:pt x="31254" y="32058"/>
                  </a:lnTo>
                  <a:lnTo>
                    <a:pt x="35345" y="17035"/>
                  </a:lnTo>
                  <a:lnTo>
                    <a:pt x="36988" y="10563"/>
                  </a:lnTo>
                  <a:lnTo>
                    <a:pt x="37592" y="7713"/>
                  </a:lnTo>
                  <a:lnTo>
                    <a:pt x="37659" y="7009"/>
                  </a:lnTo>
                  <a:lnTo>
                    <a:pt x="37659" y="6506"/>
                  </a:lnTo>
                  <a:lnTo>
                    <a:pt x="37424" y="5768"/>
                  </a:lnTo>
                  <a:lnTo>
                    <a:pt x="36887" y="5232"/>
                  </a:lnTo>
                  <a:lnTo>
                    <a:pt x="36016" y="4896"/>
                  </a:lnTo>
                  <a:lnTo>
                    <a:pt x="32428" y="4427"/>
                  </a:lnTo>
                  <a:lnTo>
                    <a:pt x="26995" y="3823"/>
                  </a:lnTo>
                  <a:lnTo>
                    <a:pt x="20322" y="2918"/>
                  </a:lnTo>
                  <a:lnTo>
                    <a:pt x="10094" y="1442"/>
                  </a:lnTo>
                  <a:lnTo>
                    <a:pt x="5433" y="638"/>
                  </a:lnTo>
                  <a:lnTo>
                    <a:pt x="4494" y="369"/>
                  </a:lnTo>
                  <a:lnTo>
                    <a:pt x="3388" y="0"/>
                  </a:lnTo>
                  <a:close/>
                </a:path>
              </a:pathLst>
            </a:custGeom>
            <a:solidFill>
              <a:srgbClr val="FFFFFF"/>
            </a:solidFill>
            <a:ln w="10900" cap="flat" cmpd="sng">
              <a:solidFill>
                <a:srgbClr val="2E353A"/>
              </a:solidFill>
              <a:prstDash val="solid"/>
              <a:miter lim="33533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52"/>
            <p:cNvSpPr/>
            <p:nvPr/>
          </p:nvSpPr>
          <p:spPr>
            <a:xfrm>
              <a:off x="6822775" y="2843650"/>
              <a:ext cx="994275" cy="1136800"/>
            </a:xfrm>
            <a:custGeom>
              <a:avLst/>
              <a:gdLst/>
              <a:ahLst/>
              <a:cxnLst/>
              <a:rect l="l" t="t" r="r" b="b"/>
              <a:pathLst>
                <a:path w="39771" h="45472" extrusionOk="0">
                  <a:moveTo>
                    <a:pt x="5533" y="1"/>
                  </a:moveTo>
                  <a:lnTo>
                    <a:pt x="0" y="40844"/>
                  </a:lnTo>
                  <a:lnTo>
                    <a:pt x="34238" y="45472"/>
                  </a:lnTo>
                  <a:lnTo>
                    <a:pt x="39771" y="4662"/>
                  </a:lnTo>
                  <a:lnTo>
                    <a:pt x="5533" y="1"/>
                  </a:lnTo>
                  <a:close/>
                </a:path>
              </a:pathLst>
            </a:custGeom>
            <a:solidFill>
              <a:srgbClr val="FFFFFF"/>
            </a:solidFill>
            <a:ln w="10900"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52"/>
            <p:cNvSpPr/>
            <p:nvPr/>
          </p:nvSpPr>
          <p:spPr>
            <a:xfrm>
              <a:off x="7657750" y="3163900"/>
              <a:ext cx="50325" cy="6725"/>
            </a:xfrm>
            <a:custGeom>
              <a:avLst/>
              <a:gdLst/>
              <a:ahLst/>
              <a:cxnLst/>
              <a:rect l="l" t="t" r="r" b="b"/>
              <a:pathLst>
                <a:path w="2013" h="269" fill="none" extrusionOk="0">
                  <a:moveTo>
                    <a:pt x="1" y="0"/>
                  </a:moveTo>
                  <a:lnTo>
                    <a:pt x="2013" y="269"/>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52"/>
            <p:cNvSpPr/>
            <p:nvPr/>
          </p:nvSpPr>
          <p:spPr>
            <a:xfrm>
              <a:off x="7345900" y="3121150"/>
              <a:ext cx="272475" cy="36900"/>
            </a:xfrm>
            <a:custGeom>
              <a:avLst/>
              <a:gdLst/>
              <a:ahLst/>
              <a:cxnLst/>
              <a:rect l="l" t="t" r="r" b="b"/>
              <a:pathLst>
                <a:path w="10899" h="1476" fill="none" extrusionOk="0">
                  <a:moveTo>
                    <a:pt x="0" y="0"/>
                  </a:moveTo>
                  <a:lnTo>
                    <a:pt x="10899" y="1476"/>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52"/>
            <p:cNvSpPr/>
            <p:nvPr/>
          </p:nvSpPr>
          <p:spPr>
            <a:xfrm>
              <a:off x="7016425" y="3076700"/>
              <a:ext cx="290925" cy="39450"/>
            </a:xfrm>
            <a:custGeom>
              <a:avLst/>
              <a:gdLst/>
              <a:ahLst/>
              <a:cxnLst/>
              <a:rect l="l" t="t" r="r" b="b"/>
              <a:pathLst>
                <a:path w="11637" h="1578" fill="none" extrusionOk="0">
                  <a:moveTo>
                    <a:pt x="1" y="1"/>
                  </a:moveTo>
                  <a:lnTo>
                    <a:pt x="11637" y="1577"/>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52"/>
            <p:cNvSpPr/>
            <p:nvPr/>
          </p:nvSpPr>
          <p:spPr>
            <a:xfrm>
              <a:off x="7579775" y="3245225"/>
              <a:ext cx="115725" cy="15950"/>
            </a:xfrm>
            <a:custGeom>
              <a:avLst/>
              <a:gdLst/>
              <a:ahLst/>
              <a:cxnLst/>
              <a:rect l="l" t="t" r="r" b="b"/>
              <a:pathLst>
                <a:path w="4629" h="638" fill="none" extrusionOk="0">
                  <a:moveTo>
                    <a:pt x="1" y="0"/>
                  </a:moveTo>
                  <a:lnTo>
                    <a:pt x="4629" y="637"/>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52"/>
            <p:cNvSpPr/>
            <p:nvPr/>
          </p:nvSpPr>
          <p:spPr>
            <a:xfrm>
              <a:off x="7003850" y="3167250"/>
              <a:ext cx="457750" cy="62075"/>
            </a:xfrm>
            <a:custGeom>
              <a:avLst/>
              <a:gdLst/>
              <a:ahLst/>
              <a:cxnLst/>
              <a:rect l="l" t="t" r="r" b="b"/>
              <a:pathLst>
                <a:path w="18310" h="2483" fill="none" extrusionOk="0">
                  <a:moveTo>
                    <a:pt x="1" y="1"/>
                  </a:moveTo>
                  <a:lnTo>
                    <a:pt x="18310" y="2482"/>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52"/>
            <p:cNvSpPr/>
            <p:nvPr/>
          </p:nvSpPr>
          <p:spPr>
            <a:xfrm>
              <a:off x="7236075" y="3291325"/>
              <a:ext cx="446850" cy="60375"/>
            </a:xfrm>
            <a:custGeom>
              <a:avLst/>
              <a:gdLst/>
              <a:ahLst/>
              <a:cxnLst/>
              <a:rect l="l" t="t" r="r" b="b"/>
              <a:pathLst>
                <a:path w="17874" h="2415" fill="none" extrusionOk="0">
                  <a:moveTo>
                    <a:pt x="0" y="1"/>
                  </a:moveTo>
                  <a:lnTo>
                    <a:pt x="17874" y="2415"/>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52"/>
            <p:cNvSpPr/>
            <p:nvPr/>
          </p:nvSpPr>
          <p:spPr>
            <a:xfrm>
              <a:off x="6991275" y="3257800"/>
              <a:ext cx="198700" cy="26850"/>
            </a:xfrm>
            <a:custGeom>
              <a:avLst/>
              <a:gdLst/>
              <a:ahLst/>
              <a:cxnLst/>
              <a:rect l="l" t="t" r="r" b="b"/>
              <a:pathLst>
                <a:path w="7948" h="1074" fill="none" extrusionOk="0">
                  <a:moveTo>
                    <a:pt x="1" y="0"/>
                  </a:moveTo>
                  <a:lnTo>
                    <a:pt x="7948" y="1073"/>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52"/>
            <p:cNvSpPr/>
            <p:nvPr/>
          </p:nvSpPr>
          <p:spPr>
            <a:xfrm>
              <a:off x="7385300" y="3403650"/>
              <a:ext cx="285900" cy="38600"/>
            </a:xfrm>
            <a:custGeom>
              <a:avLst/>
              <a:gdLst/>
              <a:ahLst/>
              <a:cxnLst/>
              <a:rect l="l" t="t" r="r" b="b"/>
              <a:pathLst>
                <a:path w="11436" h="1544" fill="none" extrusionOk="0">
                  <a:moveTo>
                    <a:pt x="0" y="1"/>
                  </a:moveTo>
                  <a:lnTo>
                    <a:pt x="11435" y="1544"/>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52"/>
            <p:cNvSpPr/>
            <p:nvPr/>
          </p:nvSpPr>
          <p:spPr>
            <a:xfrm>
              <a:off x="7142175" y="3370975"/>
              <a:ext cx="209600" cy="28525"/>
            </a:xfrm>
            <a:custGeom>
              <a:avLst/>
              <a:gdLst/>
              <a:ahLst/>
              <a:cxnLst/>
              <a:rect l="l" t="t" r="r" b="b"/>
              <a:pathLst>
                <a:path w="8384" h="1141" fill="none" extrusionOk="0">
                  <a:moveTo>
                    <a:pt x="1" y="0"/>
                  </a:moveTo>
                  <a:lnTo>
                    <a:pt x="8384" y="1140"/>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52"/>
            <p:cNvSpPr/>
            <p:nvPr/>
          </p:nvSpPr>
          <p:spPr>
            <a:xfrm>
              <a:off x="6979550" y="3348325"/>
              <a:ext cx="126600" cy="17625"/>
            </a:xfrm>
            <a:custGeom>
              <a:avLst/>
              <a:gdLst/>
              <a:ahLst/>
              <a:cxnLst/>
              <a:rect l="l" t="t" r="r" b="b"/>
              <a:pathLst>
                <a:path w="5064" h="705" fill="none" extrusionOk="0">
                  <a:moveTo>
                    <a:pt x="0" y="1"/>
                  </a:moveTo>
                  <a:lnTo>
                    <a:pt x="5064" y="705"/>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52"/>
            <p:cNvSpPr/>
            <p:nvPr/>
          </p:nvSpPr>
          <p:spPr>
            <a:xfrm>
              <a:off x="7556325" y="3519350"/>
              <a:ext cx="102300" cy="13450"/>
            </a:xfrm>
            <a:custGeom>
              <a:avLst/>
              <a:gdLst/>
              <a:ahLst/>
              <a:cxnLst/>
              <a:rect l="l" t="t" r="r" b="b"/>
              <a:pathLst>
                <a:path w="4092" h="538" fill="none" extrusionOk="0">
                  <a:moveTo>
                    <a:pt x="0" y="1"/>
                  </a:moveTo>
                  <a:lnTo>
                    <a:pt x="4091" y="537"/>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52"/>
            <p:cNvSpPr/>
            <p:nvPr/>
          </p:nvSpPr>
          <p:spPr>
            <a:xfrm>
              <a:off x="6966975" y="3439700"/>
              <a:ext cx="520625" cy="70450"/>
            </a:xfrm>
            <a:custGeom>
              <a:avLst/>
              <a:gdLst/>
              <a:ahLst/>
              <a:cxnLst/>
              <a:rect l="l" t="t" r="r" b="b"/>
              <a:pathLst>
                <a:path w="20825" h="2818" fill="none" extrusionOk="0">
                  <a:moveTo>
                    <a:pt x="0" y="1"/>
                  </a:moveTo>
                  <a:lnTo>
                    <a:pt x="20824" y="2818"/>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52"/>
            <p:cNvSpPr/>
            <p:nvPr/>
          </p:nvSpPr>
          <p:spPr>
            <a:xfrm>
              <a:off x="7356800" y="3584750"/>
              <a:ext cx="290075" cy="39425"/>
            </a:xfrm>
            <a:custGeom>
              <a:avLst/>
              <a:gdLst/>
              <a:ahLst/>
              <a:cxnLst/>
              <a:rect l="l" t="t" r="r" b="b"/>
              <a:pathLst>
                <a:path w="11603" h="1577" fill="none" extrusionOk="0">
                  <a:moveTo>
                    <a:pt x="0" y="0"/>
                  </a:moveTo>
                  <a:lnTo>
                    <a:pt x="11603" y="1576"/>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52"/>
            <p:cNvSpPr/>
            <p:nvPr/>
          </p:nvSpPr>
          <p:spPr>
            <a:xfrm>
              <a:off x="6954400" y="3530250"/>
              <a:ext cx="352950" cy="47800"/>
            </a:xfrm>
            <a:custGeom>
              <a:avLst/>
              <a:gdLst/>
              <a:ahLst/>
              <a:cxnLst/>
              <a:rect l="l" t="t" r="r" b="b"/>
              <a:pathLst>
                <a:path w="14118" h="1912" fill="none" extrusionOk="0">
                  <a:moveTo>
                    <a:pt x="0" y="1"/>
                  </a:moveTo>
                  <a:lnTo>
                    <a:pt x="14118" y="1912"/>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52"/>
            <p:cNvSpPr/>
            <p:nvPr/>
          </p:nvSpPr>
          <p:spPr>
            <a:xfrm>
              <a:off x="7446500" y="3689525"/>
              <a:ext cx="187800" cy="25175"/>
            </a:xfrm>
            <a:custGeom>
              <a:avLst/>
              <a:gdLst/>
              <a:ahLst/>
              <a:cxnLst/>
              <a:rect l="l" t="t" r="r" b="b"/>
              <a:pathLst>
                <a:path w="7512" h="1007" fill="none" extrusionOk="0">
                  <a:moveTo>
                    <a:pt x="0" y="1"/>
                  </a:moveTo>
                  <a:lnTo>
                    <a:pt x="7512" y="1007"/>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52"/>
            <p:cNvSpPr/>
            <p:nvPr/>
          </p:nvSpPr>
          <p:spPr>
            <a:xfrm>
              <a:off x="7065900" y="3637550"/>
              <a:ext cx="334500" cy="45300"/>
            </a:xfrm>
            <a:custGeom>
              <a:avLst/>
              <a:gdLst/>
              <a:ahLst/>
              <a:cxnLst/>
              <a:rect l="l" t="t" r="r" b="b"/>
              <a:pathLst>
                <a:path w="13380" h="1812" fill="none" extrusionOk="0">
                  <a:moveTo>
                    <a:pt x="0" y="1"/>
                  </a:moveTo>
                  <a:lnTo>
                    <a:pt x="13380" y="1812"/>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52"/>
            <p:cNvSpPr/>
            <p:nvPr/>
          </p:nvSpPr>
          <p:spPr>
            <a:xfrm>
              <a:off x="6942650" y="3620800"/>
              <a:ext cx="83850" cy="11750"/>
            </a:xfrm>
            <a:custGeom>
              <a:avLst/>
              <a:gdLst/>
              <a:ahLst/>
              <a:cxnLst/>
              <a:rect l="l" t="t" r="r" b="b"/>
              <a:pathLst>
                <a:path w="3354" h="470" fill="none" extrusionOk="0">
                  <a:moveTo>
                    <a:pt x="1" y="0"/>
                  </a:moveTo>
                  <a:lnTo>
                    <a:pt x="3354" y="470"/>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52"/>
            <p:cNvSpPr/>
            <p:nvPr/>
          </p:nvSpPr>
          <p:spPr>
            <a:xfrm>
              <a:off x="7817025" y="2861250"/>
              <a:ext cx="67100" cy="98950"/>
            </a:xfrm>
            <a:custGeom>
              <a:avLst/>
              <a:gdLst/>
              <a:ahLst/>
              <a:cxnLst/>
              <a:rect l="l" t="t" r="r" b="b"/>
              <a:pathLst>
                <a:path w="2684" h="3958" fill="none" extrusionOk="0">
                  <a:moveTo>
                    <a:pt x="1" y="3958"/>
                  </a:moveTo>
                  <a:lnTo>
                    <a:pt x="68" y="3254"/>
                  </a:lnTo>
                  <a:lnTo>
                    <a:pt x="739" y="973"/>
                  </a:lnTo>
                  <a:lnTo>
                    <a:pt x="1141" y="303"/>
                  </a:lnTo>
                  <a:lnTo>
                    <a:pt x="1678" y="1"/>
                  </a:lnTo>
                  <a:lnTo>
                    <a:pt x="2315" y="169"/>
                  </a:lnTo>
                  <a:lnTo>
                    <a:pt x="2684" y="537"/>
                  </a:lnTo>
                </a:path>
              </a:pathLst>
            </a:custGeom>
            <a:noFill/>
            <a:ln w="10900"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52"/>
            <p:cNvSpPr/>
            <p:nvPr/>
          </p:nvSpPr>
          <p:spPr>
            <a:xfrm>
              <a:off x="7262050" y="3344975"/>
              <a:ext cx="264950" cy="801475"/>
            </a:xfrm>
            <a:custGeom>
              <a:avLst/>
              <a:gdLst/>
              <a:ahLst/>
              <a:cxnLst/>
              <a:rect l="l" t="t" r="r" b="b"/>
              <a:pathLst>
                <a:path w="10598" h="32059" extrusionOk="0">
                  <a:moveTo>
                    <a:pt x="2147" y="1"/>
                  </a:moveTo>
                  <a:lnTo>
                    <a:pt x="1" y="638"/>
                  </a:lnTo>
                  <a:lnTo>
                    <a:pt x="8451" y="29108"/>
                  </a:lnTo>
                  <a:lnTo>
                    <a:pt x="10564" y="32059"/>
                  </a:lnTo>
                  <a:lnTo>
                    <a:pt x="10597" y="28437"/>
                  </a:lnTo>
                  <a:lnTo>
                    <a:pt x="2147" y="1"/>
                  </a:lnTo>
                  <a:close/>
                </a:path>
              </a:pathLst>
            </a:custGeom>
            <a:solidFill>
              <a:srgbClr val="FFFFFF"/>
            </a:solidFill>
            <a:ln w="10900"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52"/>
            <p:cNvSpPr/>
            <p:nvPr/>
          </p:nvSpPr>
          <p:spPr>
            <a:xfrm>
              <a:off x="7262050" y="3341613"/>
              <a:ext cx="237275" cy="721000"/>
            </a:xfrm>
            <a:custGeom>
              <a:avLst/>
              <a:gdLst/>
              <a:ahLst/>
              <a:cxnLst/>
              <a:rect l="l" t="t" r="r" b="b"/>
              <a:pathLst>
                <a:path w="9491" h="28840" extrusionOk="0">
                  <a:moveTo>
                    <a:pt x="1175" y="1"/>
                  </a:moveTo>
                  <a:lnTo>
                    <a:pt x="1" y="336"/>
                  </a:lnTo>
                  <a:lnTo>
                    <a:pt x="8317" y="28840"/>
                  </a:lnTo>
                  <a:lnTo>
                    <a:pt x="9491" y="28504"/>
                  </a:lnTo>
                  <a:lnTo>
                    <a:pt x="1175" y="1"/>
                  </a:lnTo>
                  <a:close/>
                </a:path>
              </a:pathLst>
            </a:custGeom>
            <a:solidFill>
              <a:schemeClr val="accent3"/>
            </a:solid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52"/>
            <p:cNvSpPr/>
            <p:nvPr/>
          </p:nvSpPr>
          <p:spPr>
            <a:xfrm>
              <a:off x="7473325" y="4056725"/>
              <a:ext cx="53675" cy="89725"/>
            </a:xfrm>
            <a:custGeom>
              <a:avLst/>
              <a:gdLst/>
              <a:ahLst/>
              <a:cxnLst/>
              <a:rect l="l" t="t" r="r" b="b"/>
              <a:pathLst>
                <a:path w="2147" h="3589" fill="none" extrusionOk="0">
                  <a:moveTo>
                    <a:pt x="2146" y="0"/>
                  </a:moveTo>
                  <a:lnTo>
                    <a:pt x="0" y="638"/>
                  </a:lnTo>
                  <a:lnTo>
                    <a:pt x="2113" y="3589"/>
                  </a:lnTo>
                  <a:lnTo>
                    <a:pt x="2146" y="0"/>
                  </a:lnTo>
                  <a:close/>
                </a:path>
              </a:pathLst>
            </a:custGeom>
            <a:noFill/>
            <a:ln w="10900"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52"/>
            <p:cNvSpPr/>
            <p:nvPr/>
          </p:nvSpPr>
          <p:spPr>
            <a:xfrm>
              <a:off x="7500150" y="4101150"/>
              <a:ext cx="26850" cy="45300"/>
            </a:xfrm>
            <a:custGeom>
              <a:avLst/>
              <a:gdLst/>
              <a:ahLst/>
              <a:cxnLst/>
              <a:rect l="l" t="t" r="r" b="b"/>
              <a:pathLst>
                <a:path w="1074" h="1812" extrusionOk="0">
                  <a:moveTo>
                    <a:pt x="1073" y="1"/>
                  </a:moveTo>
                  <a:lnTo>
                    <a:pt x="0" y="336"/>
                  </a:lnTo>
                  <a:lnTo>
                    <a:pt x="1040" y="1812"/>
                  </a:lnTo>
                  <a:lnTo>
                    <a:pt x="1073" y="1"/>
                  </a:lnTo>
                  <a:close/>
                </a:path>
              </a:pathLst>
            </a:custGeom>
            <a:solidFill>
              <a:srgbClr val="2E353A"/>
            </a:solidFill>
            <a:ln w="10900"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52"/>
            <p:cNvSpPr/>
            <p:nvPr/>
          </p:nvSpPr>
          <p:spPr>
            <a:xfrm>
              <a:off x="7244450" y="3272050"/>
              <a:ext cx="71275" cy="88875"/>
            </a:xfrm>
            <a:custGeom>
              <a:avLst/>
              <a:gdLst/>
              <a:ahLst/>
              <a:cxnLst/>
              <a:rect l="l" t="t" r="r" b="b"/>
              <a:pathLst>
                <a:path w="2851" h="3555" extrusionOk="0">
                  <a:moveTo>
                    <a:pt x="1040" y="0"/>
                  </a:moveTo>
                  <a:lnTo>
                    <a:pt x="805" y="34"/>
                  </a:lnTo>
                  <a:lnTo>
                    <a:pt x="604" y="101"/>
                  </a:lnTo>
                  <a:lnTo>
                    <a:pt x="269" y="403"/>
                  </a:lnTo>
                  <a:lnTo>
                    <a:pt x="68" y="772"/>
                  </a:lnTo>
                  <a:lnTo>
                    <a:pt x="1" y="1207"/>
                  </a:lnTo>
                  <a:lnTo>
                    <a:pt x="68" y="1442"/>
                  </a:lnTo>
                  <a:lnTo>
                    <a:pt x="705" y="3555"/>
                  </a:lnTo>
                  <a:lnTo>
                    <a:pt x="2851" y="2918"/>
                  </a:lnTo>
                  <a:lnTo>
                    <a:pt x="2214" y="805"/>
                  </a:lnTo>
                  <a:lnTo>
                    <a:pt x="2113" y="570"/>
                  </a:lnTo>
                  <a:lnTo>
                    <a:pt x="1845" y="235"/>
                  </a:lnTo>
                  <a:lnTo>
                    <a:pt x="1476" y="34"/>
                  </a:lnTo>
                  <a:lnTo>
                    <a:pt x="1040" y="0"/>
                  </a:lnTo>
                  <a:close/>
                </a:path>
              </a:pathLst>
            </a:custGeom>
            <a:solidFill>
              <a:srgbClr val="FFFFFF"/>
            </a:solidFill>
            <a:ln w="10900"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52"/>
            <p:cNvSpPr/>
            <p:nvPr/>
          </p:nvSpPr>
          <p:spPr>
            <a:xfrm>
              <a:off x="7244450" y="3272050"/>
              <a:ext cx="62900" cy="61225"/>
            </a:xfrm>
            <a:custGeom>
              <a:avLst/>
              <a:gdLst/>
              <a:ahLst/>
              <a:cxnLst/>
              <a:rect l="l" t="t" r="r" b="b"/>
              <a:pathLst>
                <a:path w="2516" h="2449" extrusionOk="0">
                  <a:moveTo>
                    <a:pt x="1040" y="0"/>
                  </a:moveTo>
                  <a:lnTo>
                    <a:pt x="805" y="34"/>
                  </a:lnTo>
                  <a:lnTo>
                    <a:pt x="604" y="101"/>
                  </a:lnTo>
                  <a:lnTo>
                    <a:pt x="269" y="403"/>
                  </a:lnTo>
                  <a:lnTo>
                    <a:pt x="68" y="772"/>
                  </a:lnTo>
                  <a:lnTo>
                    <a:pt x="1" y="1207"/>
                  </a:lnTo>
                  <a:lnTo>
                    <a:pt x="68" y="1442"/>
                  </a:lnTo>
                  <a:lnTo>
                    <a:pt x="370" y="2448"/>
                  </a:lnTo>
                  <a:lnTo>
                    <a:pt x="2516" y="1811"/>
                  </a:lnTo>
                  <a:lnTo>
                    <a:pt x="2214" y="805"/>
                  </a:lnTo>
                  <a:lnTo>
                    <a:pt x="2113" y="570"/>
                  </a:lnTo>
                  <a:lnTo>
                    <a:pt x="1845" y="235"/>
                  </a:lnTo>
                  <a:lnTo>
                    <a:pt x="1476" y="34"/>
                  </a:lnTo>
                  <a:lnTo>
                    <a:pt x="1040" y="0"/>
                  </a:lnTo>
                  <a:close/>
                </a:path>
              </a:pathLst>
            </a:custGeom>
            <a:solidFill>
              <a:srgbClr val="2E353A"/>
            </a:solidFill>
            <a:ln w="10900"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50" name="Google Shape;2850;p52"/>
          <p:cNvSpPr txBox="1">
            <a:spLocks noGrp="1"/>
          </p:cNvSpPr>
          <p:nvPr>
            <p:ph type="title" idx="2"/>
          </p:nvPr>
        </p:nvSpPr>
        <p:spPr>
          <a:xfrm>
            <a:off x="720000" y="1622338"/>
            <a:ext cx="879000" cy="737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6</a:t>
            </a:r>
            <a:endParaRPr/>
          </a:p>
        </p:txBody>
      </p:sp>
      <p:pic>
        <p:nvPicPr>
          <p:cNvPr id="3" name="Audio 2">
            <a:hlinkClick r:id="" action="ppaction://media"/>
            <a:extLst>
              <a:ext uri="{FF2B5EF4-FFF2-40B4-BE49-F238E27FC236}">
                <a16:creationId xmlns:a16="http://schemas.microsoft.com/office/drawing/2014/main" id="{20EB9928-4E41-4A9E-926C-FBD14368460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4503738"/>
            <a:ext cx="487362" cy="487362"/>
          </a:xfrm>
          <a:prstGeom prst="rect">
            <a:avLst/>
          </a:prstGeom>
        </p:spPr>
      </p:pic>
    </p:spTree>
    <p:extLst>
      <p:ext uri="{BB962C8B-B14F-4D97-AF65-F5344CB8AC3E}">
        <p14:creationId xmlns:p14="http://schemas.microsoft.com/office/powerpoint/2010/main" val="2785806346"/>
      </p:ext>
    </p:extLst>
  </p:cSld>
  <p:clrMapOvr>
    <a:masterClrMapping/>
  </p:clrMapOvr>
  <mc:AlternateContent xmlns:mc="http://schemas.openxmlformats.org/markup-compatibility/2006" xmlns:p14="http://schemas.microsoft.com/office/powerpoint/2010/main">
    <mc:Choice Requires="p14">
      <p:transition spd="slow" p14:dur="2000" advTm="6848"/>
    </mc:Choice>
    <mc:Fallback xmlns="">
      <p:transition spd="slow" advTm="684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854"/>
        <p:cNvGrpSpPr/>
        <p:nvPr/>
      </p:nvGrpSpPr>
      <p:grpSpPr>
        <a:xfrm>
          <a:off x="0" y="0"/>
          <a:ext cx="0" cy="0"/>
          <a:chOff x="0" y="0"/>
          <a:chExt cx="0" cy="0"/>
        </a:xfrm>
      </p:grpSpPr>
      <p:sp>
        <p:nvSpPr>
          <p:cNvPr id="2855" name="Google Shape;2855;p53"/>
          <p:cNvSpPr txBox="1">
            <a:spLocks noGrp="1"/>
          </p:cNvSpPr>
          <p:nvPr>
            <p:ph type="subTitle" idx="1"/>
          </p:nvPr>
        </p:nvSpPr>
        <p:spPr>
          <a:xfrm>
            <a:off x="258275" y="1601350"/>
            <a:ext cx="5556900" cy="3285000"/>
          </a:xfrm>
          <a:prstGeom prst="rect">
            <a:avLst/>
          </a:prstGeom>
        </p:spPr>
        <p:txBody>
          <a:bodyPr spcFirstLastPara="1" wrap="square" lIns="91425" tIns="91425" rIns="91425" bIns="91425" anchor="t" anchorCtr="0">
            <a:noAutofit/>
          </a:bodyPr>
          <a:lstStyle/>
          <a:p>
            <a:pPr marL="457200" marR="0" lvl="0" indent="-323850" algn="l" rtl="0">
              <a:lnSpc>
                <a:spcPct val="100000"/>
              </a:lnSpc>
              <a:spcBef>
                <a:spcPts val="0"/>
              </a:spcBef>
              <a:spcAft>
                <a:spcPts val="0"/>
              </a:spcAft>
              <a:buSzPts val="1500"/>
              <a:buChar char="●"/>
            </a:pPr>
            <a:r>
              <a:rPr lang="en-GB" sz="1500"/>
              <a:t>Generated text summary using extractive and abstractive methods, but quantification of summary quality was required </a:t>
            </a:r>
            <a:endParaRPr sz="1500"/>
          </a:p>
          <a:p>
            <a:pPr marL="457200" marR="0" lvl="0" indent="0" algn="l" rtl="0">
              <a:lnSpc>
                <a:spcPct val="100000"/>
              </a:lnSpc>
              <a:spcBef>
                <a:spcPts val="0"/>
              </a:spcBef>
              <a:spcAft>
                <a:spcPts val="0"/>
              </a:spcAft>
              <a:buNone/>
            </a:pPr>
            <a:endParaRPr sz="1500"/>
          </a:p>
          <a:p>
            <a:pPr marL="457200" marR="0" lvl="0" indent="-323850" algn="l" rtl="0">
              <a:lnSpc>
                <a:spcPct val="100000"/>
              </a:lnSpc>
              <a:spcBef>
                <a:spcPts val="0"/>
              </a:spcBef>
              <a:spcAft>
                <a:spcPts val="0"/>
              </a:spcAft>
              <a:buSzPts val="1500"/>
              <a:buChar char="●"/>
            </a:pPr>
            <a:r>
              <a:rPr lang="en-GB" sz="1500" b="1" i="1"/>
              <a:t>Based on Human-Generated Model Summaries:</a:t>
            </a:r>
            <a:endParaRPr sz="1500" b="1" i="1"/>
          </a:p>
          <a:p>
            <a:pPr marL="457200" marR="0" lvl="0" indent="0" algn="l" rtl="0">
              <a:lnSpc>
                <a:spcPct val="100000"/>
              </a:lnSpc>
              <a:spcBef>
                <a:spcPts val="0"/>
              </a:spcBef>
              <a:spcAft>
                <a:spcPts val="0"/>
              </a:spcAft>
              <a:buNone/>
            </a:pPr>
            <a:r>
              <a:rPr lang="en-GB" sz="1500"/>
              <a:t>1) ROGUE: Unigram, Bigram overlap &amp; LCS(Longest Common Subsequence) - F,P,R scores</a:t>
            </a:r>
            <a:endParaRPr sz="1500"/>
          </a:p>
          <a:p>
            <a:pPr marL="457200" marR="0" lvl="0" indent="0" algn="l" rtl="0">
              <a:lnSpc>
                <a:spcPct val="100000"/>
              </a:lnSpc>
              <a:spcBef>
                <a:spcPts val="0"/>
              </a:spcBef>
              <a:spcAft>
                <a:spcPts val="0"/>
              </a:spcAft>
              <a:buNone/>
            </a:pPr>
            <a:r>
              <a:rPr lang="en-GB" sz="1500"/>
              <a:t>2) BLEU</a:t>
            </a:r>
            <a:endParaRPr sz="1500"/>
          </a:p>
          <a:p>
            <a:pPr marL="457200" marR="0" lvl="0" indent="0" algn="l" rtl="0">
              <a:lnSpc>
                <a:spcPct val="100000"/>
              </a:lnSpc>
              <a:spcBef>
                <a:spcPts val="0"/>
              </a:spcBef>
              <a:spcAft>
                <a:spcPts val="0"/>
              </a:spcAft>
              <a:buNone/>
            </a:pPr>
            <a:r>
              <a:rPr lang="en-GB" sz="1500"/>
              <a:t>3) METEOR, NIST</a:t>
            </a:r>
            <a:endParaRPr sz="1500"/>
          </a:p>
          <a:p>
            <a:pPr marL="457200" marR="0" lvl="0" indent="0" algn="l" rtl="0">
              <a:lnSpc>
                <a:spcPct val="100000"/>
              </a:lnSpc>
              <a:spcBef>
                <a:spcPts val="0"/>
              </a:spcBef>
              <a:spcAft>
                <a:spcPts val="0"/>
              </a:spcAft>
              <a:buNone/>
            </a:pPr>
            <a:endParaRPr sz="1500"/>
          </a:p>
          <a:p>
            <a:pPr marL="457200" marR="0" lvl="0" indent="-323850" algn="l" rtl="0">
              <a:lnSpc>
                <a:spcPct val="100000"/>
              </a:lnSpc>
              <a:spcBef>
                <a:spcPts val="0"/>
              </a:spcBef>
              <a:spcAft>
                <a:spcPts val="0"/>
              </a:spcAft>
              <a:buSzPts val="1500"/>
              <a:buChar char="●"/>
            </a:pPr>
            <a:r>
              <a:rPr lang="en-GB" sz="1500" b="1" i="1"/>
              <a:t>Alternate Techniques for similarity comparison:</a:t>
            </a:r>
            <a:endParaRPr sz="1500" b="1" i="1"/>
          </a:p>
          <a:p>
            <a:pPr marL="457200" marR="0" lvl="0" indent="0" algn="l" rtl="0">
              <a:lnSpc>
                <a:spcPct val="100000"/>
              </a:lnSpc>
              <a:spcBef>
                <a:spcPts val="0"/>
              </a:spcBef>
              <a:spcAft>
                <a:spcPts val="0"/>
              </a:spcAft>
              <a:buNone/>
            </a:pPr>
            <a:r>
              <a:rPr lang="en-GB" sz="1500"/>
              <a:t>1) Jaccard Similarity: Unique words intersection</a:t>
            </a:r>
            <a:endParaRPr sz="1500"/>
          </a:p>
          <a:p>
            <a:pPr marL="457200" marR="0" lvl="0" indent="0" algn="l" rtl="0">
              <a:lnSpc>
                <a:spcPct val="100000"/>
              </a:lnSpc>
              <a:spcBef>
                <a:spcPts val="0"/>
              </a:spcBef>
              <a:spcAft>
                <a:spcPts val="0"/>
              </a:spcAft>
              <a:buNone/>
            </a:pPr>
            <a:r>
              <a:rPr lang="en-GB" sz="1500"/>
              <a:t>2) Cosine Similarity: TF-IDF vectors cosine angles</a:t>
            </a:r>
            <a:endParaRPr sz="1500"/>
          </a:p>
          <a:p>
            <a:pPr marL="457200" marR="0" lvl="0" indent="0" algn="l" rtl="0">
              <a:lnSpc>
                <a:spcPct val="100000"/>
              </a:lnSpc>
              <a:spcBef>
                <a:spcPts val="0"/>
              </a:spcBef>
              <a:spcAft>
                <a:spcPts val="0"/>
              </a:spcAft>
              <a:buNone/>
            </a:pPr>
            <a:r>
              <a:rPr lang="en-GB" sz="1500"/>
              <a:t>3) Gensim package</a:t>
            </a:r>
            <a:endParaRPr sz="1500"/>
          </a:p>
        </p:txBody>
      </p:sp>
      <p:grpSp>
        <p:nvGrpSpPr>
          <p:cNvPr id="2856" name="Google Shape;2856;p53"/>
          <p:cNvGrpSpPr/>
          <p:nvPr/>
        </p:nvGrpSpPr>
        <p:grpSpPr>
          <a:xfrm>
            <a:off x="7324388" y="691435"/>
            <a:ext cx="195503" cy="216800"/>
            <a:chOff x="2600586" y="-942975"/>
            <a:chExt cx="279251" cy="280502"/>
          </a:xfrm>
        </p:grpSpPr>
        <p:sp>
          <p:nvSpPr>
            <p:cNvPr id="2857" name="Google Shape;2857;p53"/>
            <p:cNvSpPr/>
            <p:nvPr/>
          </p:nvSpPr>
          <p:spPr>
            <a:xfrm>
              <a:off x="2733301" y="-942975"/>
              <a:ext cx="15084" cy="91473"/>
            </a:xfrm>
            <a:custGeom>
              <a:avLst/>
              <a:gdLst/>
              <a:ahLst/>
              <a:cxnLst/>
              <a:rect l="l" t="t" r="r" b="b"/>
              <a:pathLst>
                <a:path w="263" h="1595" extrusionOk="0">
                  <a:moveTo>
                    <a:pt x="1" y="0"/>
                  </a:moveTo>
                  <a:lnTo>
                    <a:pt x="1" y="1594"/>
                  </a:lnTo>
                  <a:lnTo>
                    <a:pt x="263" y="1594"/>
                  </a:lnTo>
                  <a:lnTo>
                    <a:pt x="263" y="0"/>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53"/>
            <p:cNvSpPr/>
            <p:nvPr/>
          </p:nvSpPr>
          <p:spPr>
            <a:xfrm>
              <a:off x="2733301" y="-753947"/>
              <a:ext cx="15084" cy="91473"/>
            </a:xfrm>
            <a:custGeom>
              <a:avLst/>
              <a:gdLst/>
              <a:ahLst/>
              <a:cxnLst/>
              <a:rect l="l" t="t" r="r" b="b"/>
              <a:pathLst>
                <a:path w="263" h="1595" extrusionOk="0">
                  <a:moveTo>
                    <a:pt x="1" y="1"/>
                  </a:moveTo>
                  <a:lnTo>
                    <a:pt x="1" y="1594"/>
                  </a:lnTo>
                  <a:lnTo>
                    <a:pt x="263" y="1594"/>
                  </a:lnTo>
                  <a:lnTo>
                    <a:pt x="263"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53"/>
            <p:cNvSpPr/>
            <p:nvPr/>
          </p:nvSpPr>
          <p:spPr>
            <a:xfrm>
              <a:off x="2789679" y="-811527"/>
              <a:ext cx="90158" cy="16345"/>
            </a:xfrm>
            <a:custGeom>
              <a:avLst/>
              <a:gdLst/>
              <a:ahLst/>
              <a:cxnLst/>
              <a:rect l="l" t="t" r="r" b="b"/>
              <a:pathLst>
                <a:path w="1572" h="285" extrusionOk="0">
                  <a:moveTo>
                    <a:pt x="0" y="1"/>
                  </a:moveTo>
                  <a:lnTo>
                    <a:pt x="0" y="284"/>
                  </a:lnTo>
                  <a:lnTo>
                    <a:pt x="1572" y="284"/>
                  </a:lnTo>
                  <a:lnTo>
                    <a:pt x="1572"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53"/>
            <p:cNvSpPr/>
            <p:nvPr/>
          </p:nvSpPr>
          <p:spPr>
            <a:xfrm>
              <a:off x="2600586" y="-811527"/>
              <a:ext cx="90215" cy="16345"/>
            </a:xfrm>
            <a:custGeom>
              <a:avLst/>
              <a:gdLst/>
              <a:ahLst/>
              <a:cxnLst/>
              <a:rect l="l" t="t" r="r" b="b"/>
              <a:pathLst>
                <a:path w="1573" h="285" extrusionOk="0">
                  <a:moveTo>
                    <a:pt x="1" y="1"/>
                  </a:moveTo>
                  <a:lnTo>
                    <a:pt x="1" y="284"/>
                  </a:lnTo>
                  <a:lnTo>
                    <a:pt x="1573" y="284"/>
                  </a:lnTo>
                  <a:lnTo>
                    <a:pt x="1573"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61" name="Google Shape;2861;p53"/>
          <p:cNvGrpSpPr/>
          <p:nvPr/>
        </p:nvGrpSpPr>
        <p:grpSpPr>
          <a:xfrm>
            <a:off x="5815142" y="1382967"/>
            <a:ext cx="157837" cy="175025"/>
            <a:chOff x="2600577" y="-942975"/>
            <a:chExt cx="225449" cy="226452"/>
          </a:xfrm>
        </p:grpSpPr>
        <p:sp>
          <p:nvSpPr>
            <p:cNvPr id="2862" name="Google Shape;2862;p53"/>
            <p:cNvSpPr/>
            <p:nvPr/>
          </p:nvSpPr>
          <p:spPr>
            <a:xfrm>
              <a:off x="2707723" y="-942975"/>
              <a:ext cx="12178" cy="73849"/>
            </a:xfrm>
            <a:custGeom>
              <a:avLst/>
              <a:gdLst/>
              <a:ahLst/>
              <a:cxnLst/>
              <a:rect l="l" t="t" r="r" b="b"/>
              <a:pathLst>
                <a:path w="263" h="1595" extrusionOk="0">
                  <a:moveTo>
                    <a:pt x="1" y="0"/>
                  </a:moveTo>
                  <a:lnTo>
                    <a:pt x="1" y="1594"/>
                  </a:lnTo>
                  <a:lnTo>
                    <a:pt x="263" y="1594"/>
                  </a:lnTo>
                  <a:lnTo>
                    <a:pt x="263" y="0"/>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53"/>
            <p:cNvSpPr/>
            <p:nvPr/>
          </p:nvSpPr>
          <p:spPr>
            <a:xfrm>
              <a:off x="2707723" y="-790372"/>
              <a:ext cx="12178" cy="73848"/>
            </a:xfrm>
            <a:custGeom>
              <a:avLst/>
              <a:gdLst/>
              <a:ahLst/>
              <a:cxnLst/>
              <a:rect l="l" t="t" r="r" b="b"/>
              <a:pathLst>
                <a:path w="263" h="1595" extrusionOk="0">
                  <a:moveTo>
                    <a:pt x="1" y="1"/>
                  </a:moveTo>
                  <a:lnTo>
                    <a:pt x="1" y="1594"/>
                  </a:lnTo>
                  <a:lnTo>
                    <a:pt x="263" y="1594"/>
                  </a:lnTo>
                  <a:lnTo>
                    <a:pt x="263"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53"/>
            <p:cNvSpPr/>
            <p:nvPr/>
          </p:nvSpPr>
          <p:spPr>
            <a:xfrm>
              <a:off x="2753239" y="-836856"/>
              <a:ext cx="72788" cy="13195"/>
            </a:xfrm>
            <a:custGeom>
              <a:avLst/>
              <a:gdLst/>
              <a:ahLst/>
              <a:cxnLst/>
              <a:rect l="l" t="t" r="r" b="b"/>
              <a:pathLst>
                <a:path w="1572" h="285" extrusionOk="0">
                  <a:moveTo>
                    <a:pt x="0" y="1"/>
                  </a:moveTo>
                  <a:lnTo>
                    <a:pt x="0" y="284"/>
                  </a:lnTo>
                  <a:lnTo>
                    <a:pt x="1572" y="284"/>
                  </a:lnTo>
                  <a:lnTo>
                    <a:pt x="1572"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53"/>
            <p:cNvSpPr/>
            <p:nvPr/>
          </p:nvSpPr>
          <p:spPr>
            <a:xfrm>
              <a:off x="2600577" y="-836856"/>
              <a:ext cx="72834" cy="13195"/>
            </a:xfrm>
            <a:custGeom>
              <a:avLst/>
              <a:gdLst/>
              <a:ahLst/>
              <a:cxnLst/>
              <a:rect l="l" t="t" r="r" b="b"/>
              <a:pathLst>
                <a:path w="1573" h="285" extrusionOk="0">
                  <a:moveTo>
                    <a:pt x="1" y="1"/>
                  </a:moveTo>
                  <a:lnTo>
                    <a:pt x="1" y="284"/>
                  </a:lnTo>
                  <a:lnTo>
                    <a:pt x="1573" y="284"/>
                  </a:lnTo>
                  <a:lnTo>
                    <a:pt x="1573"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66" name="Google Shape;2866;p53"/>
          <p:cNvGrpSpPr/>
          <p:nvPr/>
        </p:nvGrpSpPr>
        <p:grpSpPr>
          <a:xfrm>
            <a:off x="6006357" y="4010978"/>
            <a:ext cx="157837" cy="175025"/>
            <a:chOff x="2600577" y="-942975"/>
            <a:chExt cx="225449" cy="226452"/>
          </a:xfrm>
        </p:grpSpPr>
        <p:sp>
          <p:nvSpPr>
            <p:cNvPr id="2867" name="Google Shape;2867;p53"/>
            <p:cNvSpPr/>
            <p:nvPr/>
          </p:nvSpPr>
          <p:spPr>
            <a:xfrm>
              <a:off x="2707723" y="-942975"/>
              <a:ext cx="12178" cy="73849"/>
            </a:xfrm>
            <a:custGeom>
              <a:avLst/>
              <a:gdLst/>
              <a:ahLst/>
              <a:cxnLst/>
              <a:rect l="l" t="t" r="r" b="b"/>
              <a:pathLst>
                <a:path w="263" h="1595" extrusionOk="0">
                  <a:moveTo>
                    <a:pt x="1" y="0"/>
                  </a:moveTo>
                  <a:lnTo>
                    <a:pt x="1" y="1594"/>
                  </a:lnTo>
                  <a:lnTo>
                    <a:pt x="263" y="1594"/>
                  </a:lnTo>
                  <a:lnTo>
                    <a:pt x="263" y="0"/>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53"/>
            <p:cNvSpPr/>
            <p:nvPr/>
          </p:nvSpPr>
          <p:spPr>
            <a:xfrm>
              <a:off x="2707723" y="-790372"/>
              <a:ext cx="12178" cy="73848"/>
            </a:xfrm>
            <a:custGeom>
              <a:avLst/>
              <a:gdLst/>
              <a:ahLst/>
              <a:cxnLst/>
              <a:rect l="l" t="t" r="r" b="b"/>
              <a:pathLst>
                <a:path w="263" h="1595" extrusionOk="0">
                  <a:moveTo>
                    <a:pt x="1" y="1"/>
                  </a:moveTo>
                  <a:lnTo>
                    <a:pt x="1" y="1594"/>
                  </a:lnTo>
                  <a:lnTo>
                    <a:pt x="263" y="1594"/>
                  </a:lnTo>
                  <a:lnTo>
                    <a:pt x="263"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53"/>
            <p:cNvSpPr/>
            <p:nvPr/>
          </p:nvSpPr>
          <p:spPr>
            <a:xfrm>
              <a:off x="2753239" y="-836856"/>
              <a:ext cx="72788" cy="13195"/>
            </a:xfrm>
            <a:custGeom>
              <a:avLst/>
              <a:gdLst/>
              <a:ahLst/>
              <a:cxnLst/>
              <a:rect l="l" t="t" r="r" b="b"/>
              <a:pathLst>
                <a:path w="1572" h="285" extrusionOk="0">
                  <a:moveTo>
                    <a:pt x="0" y="1"/>
                  </a:moveTo>
                  <a:lnTo>
                    <a:pt x="0" y="284"/>
                  </a:lnTo>
                  <a:lnTo>
                    <a:pt x="1572" y="284"/>
                  </a:lnTo>
                  <a:lnTo>
                    <a:pt x="1572"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53"/>
            <p:cNvSpPr/>
            <p:nvPr/>
          </p:nvSpPr>
          <p:spPr>
            <a:xfrm>
              <a:off x="2600577" y="-836856"/>
              <a:ext cx="72834" cy="13195"/>
            </a:xfrm>
            <a:custGeom>
              <a:avLst/>
              <a:gdLst/>
              <a:ahLst/>
              <a:cxnLst/>
              <a:rect l="l" t="t" r="r" b="b"/>
              <a:pathLst>
                <a:path w="1573" h="285" extrusionOk="0">
                  <a:moveTo>
                    <a:pt x="1" y="1"/>
                  </a:moveTo>
                  <a:lnTo>
                    <a:pt x="1" y="284"/>
                  </a:lnTo>
                  <a:lnTo>
                    <a:pt x="1573" y="284"/>
                  </a:lnTo>
                  <a:lnTo>
                    <a:pt x="1573"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71" name="Google Shape;2871;p53"/>
          <p:cNvGrpSpPr/>
          <p:nvPr/>
        </p:nvGrpSpPr>
        <p:grpSpPr>
          <a:xfrm>
            <a:off x="8817931" y="3221825"/>
            <a:ext cx="157837" cy="175025"/>
            <a:chOff x="2600577" y="-942975"/>
            <a:chExt cx="225449" cy="226452"/>
          </a:xfrm>
        </p:grpSpPr>
        <p:sp>
          <p:nvSpPr>
            <p:cNvPr id="2872" name="Google Shape;2872;p53"/>
            <p:cNvSpPr/>
            <p:nvPr/>
          </p:nvSpPr>
          <p:spPr>
            <a:xfrm>
              <a:off x="2707723" y="-942975"/>
              <a:ext cx="12178" cy="73849"/>
            </a:xfrm>
            <a:custGeom>
              <a:avLst/>
              <a:gdLst/>
              <a:ahLst/>
              <a:cxnLst/>
              <a:rect l="l" t="t" r="r" b="b"/>
              <a:pathLst>
                <a:path w="263" h="1595" extrusionOk="0">
                  <a:moveTo>
                    <a:pt x="1" y="0"/>
                  </a:moveTo>
                  <a:lnTo>
                    <a:pt x="1" y="1594"/>
                  </a:lnTo>
                  <a:lnTo>
                    <a:pt x="263" y="1594"/>
                  </a:lnTo>
                  <a:lnTo>
                    <a:pt x="263" y="0"/>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53"/>
            <p:cNvSpPr/>
            <p:nvPr/>
          </p:nvSpPr>
          <p:spPr>
            <a:xfrm>
              <a:off x="2707723" y="-790372"/>
              <a:ext cx="12178" cy="73848"/>
            </a:xfrm>
            <a:custGeom>
              <a:avLst/>
              <a:gdLst/>
              <a:ahLst/>
              <a:cxnLst/>
              <a:rect l="l" t="t" r="r" b="b"/>
              <a:pathLst>
                <a:path w="263" h="1595" extrusionOk="0">
                  <a:moveTo>
                    <a:pt x="1" y="1"/>
                  </a:moveTo>
                  <a:lnTo>
                    <a:pt x="1" y="1594"/>
                  </a:lnTo>
                  <a:lnTo>
                    <a:pt x="263" y="1594"/>
                  </a:lnTo>
                  <a:lnTo>
                    <a:pt x="263"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53"/>
            <p:cNvSpPr/>
            <p:nvPr/>
          </p:nvSpPr>
          <p:spPr>
            <a:xfrm>
              <a:off x="2753239" y="-836856"/>
              <a:ext cx="72788" cy="13195"/>
            </a:xfrm>
            <a:custGeom>
              <a:avLst/>
              <a:gdLst/>
              <a:ahLst/>
              <a:cxnLst/>
              <a:rect l="l" t="t" r="r" b="b"/>
              <a:pathLst>
                <a:path w="1572" h="285" extrusionOk="0">
                  <a:moveTo>
                    <a:pt x="0" y="1"/>
                  </a:moveTo>
                  <a:lnTo>
                    <a:pt x="0" y="284"/>
                  </a:lnTo>
                  <a:lnTo>
                    <a:pt x="1572" y="284"/>
                  </a:lnTo>
                  <a:lnTo>
                    <a:pt x="1572"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53"/>
            <p:cNvSpPr/>
            <p:nvPr/>
          </p:nvSpPr>
          <p:spPr>
            <a:xfrm>
              <a:off x="2600577" y="-836856"/>
              <a:ext cx="72834" cy="13195"/>
            </a:xfrm>
            <a:custGeom>
              <a:avLst/>
              <a:gdLst/>
              <a:ahLst/>
              <a:cxnLst/>
              <a:rect l="l" t="t" r="r" b="b"/>
              <a:pathLst>
                <a:path w="1573" h="285" extrusionOk="0">
                  <a:moveTo>
                    <a:pt x="1" y="1"/>
                  </a:moveTo>
                  <a:lnTo>
                    <a:pt x="1" y="284"/>
                  </a:lnTo>
                  <a:lnTo>
                    <a:pt x="1573" y="284"/>
                  </a:lnTo>
                  <a:lnTo>
                    <a:pt x="1573"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76" name="Google Shape;2876;p53"/>
          <p:cNvSpPr/>
          <p:nvPr/>
        </p:nvSpPr>
        <p:spPr>
          <a:xfrm rot="1019727">
            <a:off x="8250993" y="3760750"/>
            <a:ext cx="716930" cy="740740"/>
          </a:xfrm>
          <a:custGeom>
            <a:avLst/>
            <a:gdLst/>
            <a:ahLst/>
            <a:cxnLst/>
            <a:rect l="l" t="t" r="r" b="b"/>
            <a:pathLst>
              <a:path w="45930" h="43598" extrusionOk="0">
                <a:moveTo>
                  <a:pt x="27755" y="0"/>
                </a:moveTo>
                <a:lnTo>
                  <a:pt x="25171" y="206"/>
                </a:lnTo>
                <a:lnTo>
                  <a:pt x="22611" y="663"/>
                </a:lnTo>
                <a:lnTo>
                  <a:pt x="20073" y="1372"/>
                </a:lnTo>
                <a:lnTo>
                  <a:pt x="17581" y="2287"/>
                </a:lnTo>
                <a:lnTo>
                  <a:pt x="15204" y="3407"/>
                </a:lnTo>
                <a:lnTo>
                  <a:pt x="12940" y="4687"/>
                </a:lnTo>
                <a:lnTo>
                  <a:pt x="10837" y="6150"/>
                </a:lnTo>
                <a:lnTo>
                  <a:pt x="8940" y="7728"/>
                </a:lnTo>
                <a:lnTo>
                  <a:pt x="8071" y="8574"/>
                </a:lnTo>
                <a:lnTo>
                  <a:pt x="7408" y="9259"/>
                </a:lnTo>
                <a:lnTo>
                  <a:pt x="6173" y="10700"/>
                </a:lnTo>
                <a:lnTo>
                  <a:pt x="5602" y="11431"/>
                </a:lnTo>
                <a:lnTo>
                  <a:pt x="4710" y="12689"/>
                </a:lnTo>
                <a:lnTo>
                  <a:pt x="3110" y="15524"/>
                </a:lnTo>
                <a:lnTo>
                  <a:pt x="1761" y="18656"/>
                </a:lnTo>
                <a:lnTo>
                  <a:pt x="732" y="22016"/>
                </a:lnTo>
                <a:lnTo>
                  <a:pt x="389" y="23731"/>
                </a:lnTo>
                <a:lnTo>
                  <a:pt x="206" y="24897"/>
                </a:lnTo>
                <a:lnTo>
                  <a:pt x="1" y="27252"/>
                </a:lnTo>
                <a:lnTo>
                  <a:pt x="23" y="29584"/>
                </a:lnTo>
                <a:lnTo>
                  <a:pt x="321" y="31847"/>
                </a:lnTo>
                <a:lnTo>
                  <a:pt x="869" y="34019"/>
                </a:lnTo>
                <a:lnTo>
                  <a:pt x="1738" y="36076"/>
                </a:lnTo>
                <a:lnTo>
                  <a:pt x="2927" y="37974"/>
                </a:lnTo>
                <a:lnTo>
                  <a:pt x="4436" y="39666"/>
                </a:lnTo>
                <a:lnTo>
                  <a:pt x="5350" y="40420"/>
                </a:lnTo>
                <a:lnTo>
                  <a:pt x="5853" y="40786"/>
                </a:lnTo>
                <a:lnTo>
                  <a:pt x="6905" y="41449"/>
                </a:lnTo>
                <a:lnTo>
                  <a:pt x="8551" y="42272"/>
                </a:lnTo>
                <a:lnTo>
                  <a:pt x="10860" y="43049"/>
                </a:lnTo>
                <a:lnTo>
                  <a:pt x="13283" y="43461"/>
                </a:lnTo>
                <a:lnTo>
                  <a:pt x="15775" y="43598"/>
                </a:lnTo>
                <a:lnTo>
                  <a:pt x="18290" y="43484"/>
                </a:lnTo>
                <a:lnTo>
                  <a:pt x="20759" y="43163"/>
                </a:lnTo>
                <a:lnTo>
                  <a:pt x="23160" y="42683"/>
                </a:lnTo>
                <a:lnTo>
                  <a:pt x="24326" y="42386"/>
                </a:lnTo>
                <a:lnTo>
                  <a:pt x="25537" y="42066"/>
                </a:lnTo>
                <a:lnTo>
                  <a:pt x="27915" y="41266"/>
                </a:lnTo>
                <a:lnTo>
                  <a:pt x="29081" y="40832"/>
                </a:lnTo>
                <a:lnTo>
                  <a:pt x="30224" y="40329"/>
                </a:lnTo>
                <a:lnTo>
                  <a:pt x="32464" y="39208"/>
                </a:lnTo>
                <a:lnTo>
                  <a:pt x="34613" y="37905"/>
                </a:lnTo>
                <a:lnTo>
                  <a:pt x="36625" y="36419"/>
                </a:lnTo>
                <a:lnTo>
                  <a:pt x="38500" y="34773"/>
                </a:lnTo>
                <a:lnTo>
                  <a:pt x="40215" y="32967"/>
                </a:lnTo>
                <a:lnTo>
                  <a:pt x="41746" y="31001"/>
                </a:lnTo>
                <a:lnTo>
                  <a:pt x="43072" y="28898"/>
                </a:lnTo>
                <a:lnTo>
                  <a:pt x="43644" y="27778"/>
                </a:lnTo>
                <a:lnTo>
                  <a:pt x="44192" y="26657"/>
                </a:lnTo>
                <a:lnTo>
                  <a:pt x="45015" y="24303"/>
                </a:lnTo>
                <a:lnTo>
                  <a:pt x="45610" y="21856"/>
                </a:lnTo>
                <a:lnTo>
                  <a:pt x="45907" y="19364"/>
                </a:lnTo>
                <a:lnTo>
                  <a:pt x="45930" y="16872"/>
                </a:lnTo>
                <a:lnTo>
                  <a:pt x="45656" y="14381"/>
                </a:lnTo>
                <a:lnTo>
                  <a:pt x="45061" y="11980"/>
                </a:lnTo>
                <a:lnTo>
                  <a:pt x="44192" y="9648"/>
                </a:lnTo>
                <a:lnTo>
                  <a:pt x="43621" y="8528"/>
                </a:lnTo>
                <a:lnTo>
                  <a:pt x="43278" y="7911"/>
                </a:lnTo>
                <a:lnTo>
                  <a:pt x="42501" y="6745"/>
                </a:lnTo>
                <a:lnTo>
                  <a:pt x="41701" y="5693"/>
                </a:lnTo>
                <a:lnTo>
                  <a:pt x="40809" y="4733"/>
                </a:lnTo>
                <a:lnTo>
                  <a:pt x="39391" y="3453"/>
                </a:lnTo>
                <a:lnTo>
                  <a:pt x="37334" y="2104"/>
                </a:lnTo>
                <a:lnTo>
                  <a:pt x="35093" y="1098"/>
                </a:lnTo>
                <a:lnTo>
                  <a:pt x="32739" y="412"/>
                </a:lnTo>
                <a:lnTo>
                  <a:pt x="30270" y="46"/>
                </a:lnTo>
                <a:lnTo>
                  <a:pt x="277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53"/>
          <p:cNvSpPr txBox="1">
            <a:spLocks noGrp="1"/>
          </p:cNvSpPr>
          <p:nvPr>
            <p:ph type="title"/>
          </p:nvPr>
        </p:nvSpPr>
        <p:spPr>
          <a:xfrm>
            <a:off x="343625" y="598675"/>
            <a:ext cx="5629500" cy="872700"/>
          </a:xfrm>
          <a:prstGeom prst="rect">
            <a:avLst/>
          </a:prstGeom>
        </p:spPr>
        <p:txBody>
          <a:bodyPr spcFirstLastPara="1" wrap="square" lIns="91425" tIns="91425" rIns="91425" bIns="91425" anchor="b" anchorCtr="0">
            <a:normAutofit fontScale="90000"/>
          </a:bodyPr>
          <a:lstStyle/>
          <a:p>
            <a:pPr marL="0" lvl="0" indent="0" algn="l" rtl="0">
              <a:spcBef>
                <a:spcPts val="0"/>
              </a:spcBef>
              <a:spcAft>
                <a:spcPts val="0"/>
              </a:spcAft>
              <a:buNone/>
            </a:pPr>
            <a:r>
              <a:rPr lang="en-GB"/>
              <a:t>Evaluation Of Generated Summary</a:t>
            </a:r>
            <a:endParaRPr>
              <a:solidFill>
                <a:schemeClr val="lt2"/>
              </a:solidFill>
            </a:endParaRPr>
          </a:p>
        </p:txBody>
      </p:sp>
      <p:pic>
        <p:nvPicPr>
          <p:cNvPr id="2878" name="Google Shape;2878;p53"/>
          <p:cNvPicPr preferRelativeResize="0"/>
          <p:nvPr/>
        </p:nvPicPr>
        <p:blipFill>
          <a:blip r:embed="rId5">
            <a:alphaModFix/>
          </a:blip>
          <a:stretch>
            <a:fillRect/>
          </a:stretch>
        </p:blipFill>
        <p:spPr>
          <a:xfrm>
            <a:off x="6046550" y="1558009"/>
            <a:ext cx="2540005" cy="2177670"/>
          </a:xfrm>
          <a:prstGeom prst="rect">
            <a:avLst/>
          </a:prstGeom>
          <a:noFill/>
          <a:ln>
            <a:noFill/>
          </a:ln>
        </p:spPr>
      </p:pic>
      <p:pic>
        <p:nvPicPr>
          <p:cNvPr id="7" name="Audio 6">
            <a:hlinkClick r:id="" action="ppaction://media"/>
            <a:extLst>
              <a:ext uri="{FF2B5EF4-FFF2-40B4-BE49-F238E27FC236}">
                <a16:creationId xmlns:a16="http://schemas.microsoft.com/office/drawing/2014/main" id="{2046AF1B-0F3C-41F6-A275-D88B7055D5D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04238" y="4503738"/>
            <a:ext cx="487362" cy="487362"/>
          </a:xfrm>
          <a:prstGeom prst="rect">
            <a:avLst/>
          </a:prstGeom>
        </p:spPr>
      </p:pic>
    </p:spTree>
    <p:extLst>
      <p:ext uri="{BB962C8B-B14F-4D97-AF65-F5344CB8AC3E}">
        <p14:creationId xmlns:p14="http://schemas.microsoft.com/office/powerpoint/2010/main" val="310952357"/>
      </p:ext>
    </p:extLst>
  </p:cSld>
  <p:clrMapOvr>
    <a:masterClrMapping/>
  </p:clrMapOvr>
  <mc:AlternateContent xmlns:mc="http://schemas.openxmlformats.org/markup-compatibility/2006" xmlns:p14="http://schemas.microsoft.com/office/powerpoint/2010/main">
    <mc:Choice Requires="p14">
      <p:transition spd="slow" p14:dur="2000" advTm="93750"/>
    </mc:Choice>
    <mc:Fallback xmlns="">
      <p:transition spd="slow" advTm="937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882"/>
        <p:cNvGrpSpPr/>
        <p:nvPr/>
      </p:nvGrpSpPr>
      <p:grpSpPr>
        <a:xfrm>
          <a:off x="0" y="0"/>
          <a:ext cx="0" cy="0"/>
          <a:chOff x="0" y="0"/>
          <a:chExt cx="0" cy="0"/>
        </a:xfrm>
      </p:grpSpPr>
      <p:sp>
        <p:nvSpPr>
          <p:cNvPr id="2883" name="Google Shape;2883;p54"/>
          <p:cNvSpPr txBox="1">
            <a:spLocks noGrp="1"/>
          </p:cNvSpPr>
          <p:nvPr>
            <p:ph type="title"/>
          </p:nvPr>
        </p:nvSpPr>
        <p:spPr>
          <a:xfrm>
            <a:off x="343625" y="795100"/>
            <a:ext cx="7200300" cy="597300"/>
          </a:xfrm>
          <a:prstGeom prst="rect">
            <a:avLst/>
          </a:prstGeom>
        </p:spPr>
        <p:txBody>
          <a:bodyPr spcFirstLastPara="1" wrap="square" lIns="91425" tIns="91425" rIns="91425" bIns="91425" anchor="b" anchorCtr="0">
            <a:normAutofit fontScale="90000"/>
          </a:bodyPr>
          <a:lstStyle/>
          <a:p>
            <a:pPr marL="0" lvl="0" indent="0" algn="l" rtl="0">
              <a:spcBef>
                <a:spcPts val="0"/>
              </a:spcBef>
              <a:spcAft>
                <a:spcPts val="0"/>
              </a:spcAft>
              <a:buNone/>
            </a:pPr>
            <a:r>
              <a:rPr lang="en-GB"/>
              <a:t>Comparison of Generated Summary</a:t>
            </a:r>
            <a:endParaRPr>
              <a:solidFill>
                <a:schemeClr val="lt2"/>
              </a:solidFill>
            </a:endParaRPr>
          </a:p>
        </p:txBody>
      </p:sp>
      <p:graphicFrame>
        <p:nvGraphicFramePr>
          <p:cNvPr id="2884" name="Google Shape;2884;p54"/>
          <p:cNvGraphicFramePr/>
          <p:nvPr/>
        </p:nvGraphicFramePr>
        <p:xfrm>
          <a:off x="343625" y="1434065"/>
          <a:ext cx="8248325" cy="3564560"/>
        </p:xfrm>
        <a:graphic>
          <a:graphicData uri="http://schemas.openxmlformats.org/drawingml/2006/table">
            <a:tbl>
              <a:tblPr>
                <a:noFill/>
              </a:tblPr>
              <a:tblGrid>
                <a:gridCol w="1948625">
                  <a:extLst>
                    <a:ext uri="{9D8B030D-6E8A-4147-A177-3AD203B41FA5}">
                      <a16:colId xmlns:a16="http://schemas.microsoft.com/office/drawing/2014/main" val="20000"/>
                    </a:ext>
                  </a:extLst>
                </a:gridCol>
                <a:gridCol w="1027825">
                  <a:extLst>
                    <a:ext uri="{9D8B030D-6E8A-4147-A177-3AD203B41FA5}">
                      <a16:colId xmlns:a16="http://schemas.microsoft.com/office/drawing/2014/main" val="20001"/>
                    </a:ext>
                  </a:extLst>
                </a:gridCol>
                <a:gridCol w="1048925">
                  <a:extLst>
                    <a:ext uri="{9D8B030D-6E8A-4147-A177-3AD203B41FA5}">
                      <a16:colId xmlns:a16="http://schemas.microsoft.com/office/drawing/2014/main" val="20002"/>
                    </a:ext>
                  </a:extLst>
                </a:gridCol>
                <a:gridCol w="853400">
                  <a:extLst>
                    <a:ext uri="{9D8B030D-6E8A-4147-A177-3AD203B41FA5}">
                      <a16:colId xmlns:a16="http://schemas.microsoft.com/office/drawing/2014/main" val="20003"/>
                    </a:ext>
                  </a:extLst>
                </a:gridCol>
                <a:gridCol w="968675">
                  <a:extLst>
                    <a:ext uri="{9D8B030D-6E8A-4147-A177-3AD203B41FA5}">
                      <a16:colId xmlns:a16="http://schemas.microsoft.com/office/drawing/2014/main" val="20004"/>
                    </a:ext>
                  </a:extLst>
                </a:gridCol>
                <a:gridCol w="2400875">
                  <a:extLst>
                    <a:ext uri="{9D8B030D-6E8A-4147-A177-3AD203B41FA5}">
                      <a16:colId xmlns:a16="http://schemas.microsoft.com/office/drawing/2014/main" val="20005"/>
                    </a:ext>
                  </a:extLst>
                </a:gridCol>
              </a:tblGrid>
              <a:tr h="712375">
                <a:tc>
                  <a:txBody>
                    <a:bodyPr/>
                    <a:lstStyle/>
                    <a:p>
                      <a:pPr marL="0" lvl="0" indent="0" algn="l" rtl="0">
                        <a:spcBef>
                          <a:spcPts val="0"/>
                        </a:spcBef>
                        <a:spcAft>
                          <a:spcPts val="0"/>
                        </a:spcAft>
                        <a:buNone/>
                      </a:pPr>
                      <a:r>
                        <a:rPr lang="en-GB" b="1"/>
                        <a:t>Summarization Method</a:t>
                      </a:r>
                      <a:endParaRPr b="1"/>
                    </a:p>
                  </a:txBody>
                  <a:tcPr marL="91425" marR="91425" marT="91425" marB="91425"/>
                </a:tc>
                <a:tc>
                  <a:txBody>
                    <a:bodyPr/>
                    <a:lstStyle/>
                    <a:p>
                      <a:pPr marL="0" lvl="0" indent="0" algn="l" rtl="0">
                        <a:spcBef>
                          <a:spcPts val="0"/>
                        </a:spcBef>
                        <a:spcAft>
                          <a:spcPts val="0"/>
                        </a:spcAft>
                        <a:buNone/>
                      </a:pPr>
                      <a:r>
                        <a:rPr lang="en-GB" b="1"/>
                        <a:t>Jaccard Similarity</a:t>
                      </a:r>
                      <a:endParaRPr b="1"/>
                    </a:p>
                  </a:txBody>
                  <a:tcPr marL="91425" marR="91425" marT="91425" marB="91425"/>
                </a:tc>
                <a:tc>
                  <a:txBody>
                    <a:bodyPr/>
                    <a:lstStyle/>
                    <a:p>
                      <a:pPr marL="0" lvl="0" indent="0" algn="l" rtl="0">
                        <a:spcBef>
                          <a:spcPts val="0"/>
                        </a:spcBef>
                        <a:spcAft>
                          <a:spcPts val="0"/>
                        </a:spcAft>
                        <a:buNone/>
                      </a:pPr>
                      <a:r>
                        <a:rPr lang="en-GB" b="1"/>
                        <a:t>Cosine Similarity</a:t>
                      </a:r>
                      <a:endParaRPr b="1"/>
                    </a:p>
                  </a:txBody>
                  <a:tcPr marL="91425" marR="91425" marT="91425" marB="91425"/>
                </a:tc>
                <a:tc>
                  <a:txBody>
                    <a:bodyPr/>
                    <a:lstStyle/>
                    <a:p>
                      <a:pPr marL="0" lvl="0" indent="0" algn="l" rtl="0">
                        <a:spcBef>
                          <a:spcPts val="0"/>
                        </a:spcBef>
                        <a:spcAft>
                          <a:spcPts val="0"/>
                        </a:spcAft>
                        <a:buNone/>
                      </a:pPr>
                      <a:r>
                        <a:rPr lang="en-GB" sz="1300" b="1"/>
                        <a:t>Gensim</a:t>
                      </a:r>
                      <a:endParaRPr sz="1300" b="1"/>
                    </a:p>
                  </a:txBody>
                  <a:tcPr marL="91425" marR="91425" marT="91425" marB="91425"/>
                </a:tc>
                <a:tc>
                  <a:txBody>
                    <a:bodyPr/>
                    <a:lstStyle/>
                    <a:p>
                      <a:pPr marL="0" lvl="0" indent="0" algn="l" rtl="0">
                        <a:spcBef>
                          <a:spcPts val="0"/>
                        </a:spcBef>
                        <a:spcAft>
                          <a:spcPts val="0"/>
                        </a:spcAft>
                        <a:buNone/>
                      </a:pPr>
                      <a:r>
                        <a:rPr lang="en-GB" b="1"/>
                        <a:t>Average Score</a:t>
                      </a:r>
                      <a:endParaRPr b="1"/>
                    </a:p>
                  </a:txBody>
                  <a:tcPr marL="91425" marR="91425" marT="91425" marB="91425"/>
                </a:tc>
                <a:tc>
                  <a:txBody>
                    <a:bodyPr/>
                    <a:lstStyle/>
                    <a:p>
                      <a:pPr marL="0" lvl="0" indent="0" algn="l" rtl="0">
                        <a:spcBef>
                          <a:spcPts val="0"/>
                        </a:spcBef>
                        <a:spcAft>
                          <a:spcPts val="0"/>
                        </a:spcAft>
                        <a:buNone/>
                      </a:pPr>
                      <a:r>
                        <a:rPr lang="en-GB" b="1"/>
                        <a:t>Comments</a:t>
                      </a:r>
                      <a:endParaRPr b="1"/>
                    </a:p>
                  </a:txBody>
                  <a:tcPr marL="91425" marR="91425" marT="91425" marB="91425"/>
                </a:tc>
                <a:extLst>
                  <a:ext uri="{0D108BD9-81ED-4DB2-BD59-A6C34878D82A}">
                    <a16:rowId xmlns:a16="http://schemas.microsoft.com/office/drawing/2014/main" val="10000"/>
                  </a:ext>
                </a:extLst>
              </a:tr>
              <a:tr h="385000">
                <a:tc>
                  <a:txBody>
                    <a:bodyPr/>
                    <a:lstStyle/>
                    <a:p>
                      <a:pPr marL="0" lvl="0" indent="0" algn="l" rtl="0">
                        <a:spcBef>
                          <a:spcPts val="0"/>
                        </a:spcBef>
                        <a:spcAft>
                          <a:spcPts val="0"/>
                        </a:spcAft>
                        <a:buNone/>
                      </a:pPr>
                      <a:r>
                        <a:rPr lang="en-GB" sz="1200"/>
                        <a:t>Sentence Similarity</a:t>
                      </a:r>
                      <a:endParaRPr sz="1200"/>
                    </a:p>
                  </a:txBody>
                  <a:tcPr marL="91425" marR="91425" marT="91425" marB="91425"/>
                </a:tc>
                <a:tc>
                  <a:txBody>
                    <a:bodyPr/>
                    <a:lstStyle/>
                    <a:p>
                      <a:pPr marL="0" lvl="0" indent="0" algn="ctr" rtl="0">
                        <a:spcBef>
                          <a:spcPts val="0"/>
                        </a:spcBef>
                        <a:spcAft>
                          <a:spcPts val="0"/>
                        </a:spcAft>
                        <a:buNone/>
                      </a:pPr>
                      <a:r>
                        <a:rPr lang="en-GB"/>
                        <a:t>0.179</a:t>
                      </a:r>
                      <a:endParaRPr/>
                    </a:p>
                  </a:txBody>
                  <a:tcPr marL="91425" marR="91425" marT="91425" marB="91425"/>
                </a:tc>
                <a:tc>
                  <a:txBody>
                    <a:bodyPr/>
                    <a:lstStyle/>
                    <a:p>
                      <a:pPr marL="0" lvl="0" indent="0" algn="ctr" rtl="0">
                        <a:spcBef>
                          <a:spcPts val="0"/>
                        </a:spcBef>
                        <a:spcAft>
                          <a:spcPts val="0"/>
                        </a:spcAft>
                        <a:buNone/>
                      </a:pPr>
                      <a:r>
                        <a:rPr lang="en-GB"/>
                        <a:t>0.849</a:t>
                      </a:r>
                      <a:endParaRPr/>
                    </a:p>
                  </a:txBody>
                  <a:tcPr marL="91425" marR="91425" marT="91425" marB="91425"/>
                </a:tc>
                <a:tc>
                  <a:txBody>
                    <a:bodyPr/>
                    <a:lstStyle/>
                    <a:p>
                      <a:pPr marL="0" lvl="0" indent="0" algn="ctr" rtl="0">
                        <a:spcBef>
                          <a:spcPts val="0"/>
                        </a:spcBef>
                        <a:spcAft>
                          <a:spcPts val="0"/>
                        </a:spcAft>
                        <a:buNone/>
                      </a:pPr>
                      <a:r>
                        <a:rPr lang="en-GB"/>
                        <a:t>0.178</a:t>
                      </a:r>
                      <a:endParaRPr/>
                    </a:p>
                  </a:txBody>
                  <a:tcPr marL="91425" marR="91425" marT="91425" marB="91425"/>
                </a:tc>
                <a:tc>
                  <a:txBody>
                    <a:bodyPr/>
                    <a:lstStyle/>
                    <a:p>
                      <a:pPr marL="0" lvl="0" indent="0" algn="ctr" rtl="0">
                        <a:spcBef>
                          <a:spcPts val="0"/>
                        </a:spcBef>
                        <a:spcAft>
                          <a:spcPts val="0"/>
                        </a:spcAft>
                        <a:buNone/>
                      </a:pPr>
                      <a:r>
                        <a:rPr lang="en-GB"/>
                        <a:t>0.5135</a:t>
                      </a:r>
                      <a:endParaRPr/>
                    </a:p>
                  </a:txBody>
                  <a:tcPr marL="91425" marR="91425" marT="91425" marB="91425"/>
                </a:tc>
                <a:tc>
                  <a:txBody>
                    <a:bodyPr/>
                    <a:lstStyle/>
                    <a:p>
                      <a:pPr marL="0" lvl="0" indent="0" algn="l" rtl="0">
                        <a:spcBef>
                          <a:spcPts val="0"/>
                        </a:spcBef>
                        <a:spcAft>
                          <a:spcPts val="0"/>
                        </a:spcAft>
                        <a:buNone/>
                      </a:pPr>
                      <a:r>
                        <a:rPr lang="en-GB" sz="1100"/>
                        <a:t>ROGUE-score for better evaluation</a:t>
                      </a:r>
                      <a:endParaRPr sz="1100"/>
                    </a:p>
                  </a:txBody>
                  <a:tcPr marL="91425" marR="91425" marT="91425" marB="91425"/>
                </a:tc>
                <a:extLst>
                  <a:ext uri="{0D108BD9-81ED-4DB2-BD59-A6C34878D82A}">
                    <a16:rowId xmlns:a16="http://schemas.microsoft.com/office/drawing/2014/main" val="10001"/>
                  </a:ext>
                </a:extLst>
              </a:tr>
              <a:tr h="385000">
                <a:tc>
                  <a:txBody>
                    <a:bodyPr/>
                    <a:lstStyle/>
                    <a:p>
                      <a:pPr marL="0" lvl="0" indent="0" algn="l" rtl="0">
                        <a:spcBef>
                          <a:spcPts val="0"/>
                        </a:spcBef>
                        <a:spcAft>
                          <a:spcPts val="0"/>
                        </a:spcAft>
                        <a:buNone/>
                      </a:pPr>
                      <a:r>
                        <a:rPr lang="en-GB" sz="1200"/>
                        <a:t>Word Frequency</a:t>
                      </a:r>
                      <a:endParaRPr sz="1200">
                        <a:highlight>
                          <a:srgbClr val="FF0000"/>
                        </a:highlight>
                      </a:endParaRPr>
                    </a:p>
                  </a:txBody>
                  <a:tcPr marL="91425" marR="91425" marT="91425" marB="91425"/>
                </a:tc>
                <a:tc>
                  <a:txBody>
                    <a:bodyPr/>
                    <a:lstStyle/>
                    <a:p>
                      <a:pPr marL="0" marR="0" lvl="0" indent="0" algn="ctr" rtl="0">
                        <a:lnSpc>
                          <a:spcPct val="100000"/>
                        </a:lnSpc>
                        <a:spcBef>
                          <a:spcPts val="0"/>
                        </a:spcBef>
                        <a:spcAft>
                          <a:spcPts val="0"/>
                        </a:spcAft>
                        <a:buNone/>
                      </a:pPr>
                      <a:r>
                        <a:rPr lang="en-GB"/>
                        <a:t>0.214</a:t>
                      </a:r>
                      <a:endParaRPr/>
                    </a:p>
                  </a:txBody>
                  <a:tcPr marL="91425" marR="91425" marT="91425" marB="91425"/>
                </a:tc>
                <a:tc>
                  <a:txBody>
                    <a:bodyPr/>
                    <a:lstStyle/>
                    <a:p>
                      <a:pPr marL="0" marR="0" lvl="0" indent="0" algn="ctr" rtl="0">
                        <a:lnSpc>
                          <a:spcPct val="100000"/>
                        </a:lnSpc>
                        <a:spcBef>
                          <a:spcPts val="0"/>
                        </a:spcBef>
                        <a:spcAft>
                          <a:spcPts val="0"/>
                        </a:spcAft>
                        <a:buNone/>
                      </a:pPr>
                      <a:r>
                        <a:rPr lang="en-GB"/>
                        <a:t>0.819</a:t>
                      </a:r>
                      <a:endParaRPr/>
                    </a:p>
                  </a:txBody>
                  <a:tcPr marL="91425" marR="91425" marT="91425" marB="91425"/>
                </a:tc>
                <a:tc>
                  <a:txBody>
                    <a:bodyPr/>
                    <a:lstStyle/>
                    <a:p>
                      <a:pPr marL="0" marR="0" lvl="0" indent="0" algn="ctr" rtl="0">
                        <a:lnSpc>
                          <a:spcPct val="100000"/>
                        </a:lnSpc>
                        <a:spcBef>
                          <a:spcPts val="0"/>
                        </a:spcBef>
                        <a:spcAft>
                          <a:spcPts val="0"/>
                        </a:spcAft>
                        <a:buNone/>
                      </a:pPr>
                      <a:r>
                        <a:rPr lang="en-GB"/>
                        <a:t>0.176</a:t>
                      </a:r>
                      <a:endParaRPr/>
                    </a:p>
                  </a:txBody>
                  <a:tcPr marL="91425" marR="91425" marT="91425" marB="91425"/>
                </a:tc>
                <a:tc>
                  <a:txBody>
                    <a:bodyPr/>
                    <a:lstStyle/>
                    <a:p>
                      <a:pPr marL="0" marR="0" lvl="0" indent="0" algn="ctr" rtl="0">
                        <a:lnSpc>
                          <a:spcPct val="100000"/>
                        </a:lnSpc>
                        <a:spcBef>
                          <a:spcPts val="0"/>
                        </a:spcBef>
                        <a:spcAft>
                          <a:spcPts val="0"/>
                        </a:spcAft>
                        <a:buNone/>
                      </a:pPr>
                      <a:r>
                        <a:rPr lang="en-GB"/>
                        <a:t>0.403</a:t>
                      </a: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extLst>
                  <a:ext uri="{0D108BD9-81ED-4DB2-BD59-A6C34878D82A}">
                    <a16:rowId xmlns:a16="http://schemas.microsoft.com/office/drawing/2014/main" val="10002"/>
                  </a:ext>
                </a:extLst>
              </a:tr>
              <a:tr h="474925">
                <a:tc>
                  <a:txBody>
                    <a:bodyPr/>
                    <a:lstStyle/>
                    <a:p>
                      <a:pPr marL="0" lvl="0" indent="0" algn="l" rtl="0">
                        <a:spcBef>
                          <a:spcPts val="0"/>
                        </a:spcBef>
                        <a:spcAft>
                          <a:spcPts val="0"/>
                        </a:spcAft>
                        <a:buNone/>
                      </a:pPr>
                      <a:r>
                        <a:rPr lang="en-GB" sz="1200"/>
                        <a:t>Latent Semantic Analysis</a:t>
                      </a:r>
                      <a:endParaRPr sz="1200"/>
                    </a:p>
                  </a:txBody>
                  <a:tcPr marL="91425" marR="91425" marT="91425" marB="91425"/>
                </a:tc>
                <a:tc>
                  <a:txBody>
                    <a:bodyPr/>
                    <a:lstStyle/>
                    <a:p>
                      <a:pPr marL="0" marR="0" lvl="0" indent="0" algn="ctr" rtl="0">
                        <a:lnSpc>
                          <a:spcPct val="100000"/>
                        </a:lnSpc>
                        <a:spcBef>
                          <a:spcPts val="0"/>
                        </a:spcBef>
                        <a:spcAft>
                          <a:spcPts val="0"/>
                        </a:spcAft>
                        <a:buNone/>
                      </a:pPr>
                      <a:r>
                        <a:rPr lang="en-GB"/>
                        <a:t>0.246</a:t>
                      </a:r>
                      <a:endParaRPr/>
                    </a:p>
                  </a:txBody>
                  <a:tcPr marL="91425" marR="91425" marT="91425" marB="91425"/>
                </a:tc>
                <a:tc>
                  <a:txBody>
                    <a:bodyPr/>
                    <a:lstStyle/>
                    <a:p>
                      <a:pPr marL="0" marR="0" lvl="0" indent="0" algn="ctr" rtl="0">
                        <a:lnSpc>
                          <a:spcPct val="100000"/>
                        </a:lnSpc>
                        <a:spcBef>
                          <a:spcPts val="0"/>
                        </a:spcBef>
                        <a:spcAft>
                          <a:spcPts val="0"/>
                        </a:spcAft>
                        <a:buNone/>
                      </a:pPr>
                      <a:r>
                        <a:rPr lang="en-GB"/>
                        <a:t>0.847</a:t>
                      </a:r>
                      <a:endParaRPr/>
                    </a:p>
                  </a:txBody>
                  <a:tcPr marL="91425" marR="91425" marT="91425" marB="91425"/>
                </a:tc>
                <a:tc>
                  <a:txBody>
                    <a:bodyPr/>
                    <a:lstStyle/>
                    <a:p>
                      <a:pPr marL="0" marR="0" lvl="0" indent="0" algn="ctr" rtl="0">
                        <a:lnSpc>
                          <a:spcPct val="100000"/>
                        </a:lnSpc>
                        <a:spcBef>
                          <a:spcPts val="0"/>
                        </a:spcBef>
                        <a:spcAft>
                          <a:spcPts val="0"/>
                        </a:spcAft>
                        <a:buNone/>
                      </a:pPr>
                      <a:r>
                        <a:rPr lang="en-GB"/>
                        <a:t>0.179</a:t>
                      </a:r>
                      <a:endParaRPr/>
                    </a:p>
                  </a:txBody>
                  <a:tcPr marL="91425" marR="91425" marT="91425" marB="91425"/>
                </a:tc>
                <a:tc>
                  <a:txBody>
                    <a:bodyPr/>
                    <a:lstStyle/>
                    <a:p>
                      <a:pPr marL="0" marR="0" lvl="0" indent="0" algn="ctr" rtl="0">
                        <a:lnSpc>
                          <a:spcPct val="100000"/>
                        </a:lnSpc>
                        <a:spcBef>
                          <a:spcPts val="0"/>
                        </a:spcBef>
                        <a:spcAft>
                          <a:spcPts val="0"/>
                        </a:spcAft>
                        <a:buNone/>
                      </a:pPr>
                      <a:r>
                        <a:rPr lang="en-GB"/>
                        <a:t>0.424</a:t>
                      </a: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extLst>
                  <a:ext uri="{0D108BD9-81ED-4DB2-BD59-A6C34878D82A}">
                    <a16:rowId xmlns:a16="http://schemas.microsoft.com/office/drawing/2014/main" val="10003"/>
                  </a:ext>
                </a:extLst>
              </a:tr>
              <a:tr h="385000">
                <a:tc>
                  <a:txBody>
                    <a:bodyPr/>
                    <a:lstStyle/>
                    <a:p>
                      <a:pPr marL="0" lvl="0" indent="0" algn="l" rtl="0">
                        <a:spcBef>
                          <a:spcPts val="0"/>
                        </a:spcBef>
                        <a:spcAft>
                          <a:spcPts val="0"/>
                        </a:spcAft>
                        <a:buNone/>
                      </a:pPr>
                      <a:r>
                        <a:rPr lang="en-GB" sz="1200"/>
                        <a:t>Luhn Summarizer</a:t>
                      </a:r>
                      <a:endParaRPr sz="1200"/>
                    </a:p>
                  </a:txBody>
                  <a:tcPr marL="91425" marR="91425" marT="91425" marB="91425"/>
                </a:tc>
                <a:tc>
                  <a:txBody>
                    <a:bodyPr/>
                    <a:lstStyle/>
                    <a:p>
                      <a:pPr marL="0" marR="0" lvl="0" indent="0" algn="ctr" rtl="0">
                        <a:lnSpc>
                          <a:spcPct val="100000"/>
                        </a:lnSpc>
                        <a:spcBef>
                          <a:spcPts val="0"/>
                        </a:spcBef>
                        <a:spcAft>
                          <a:spcPts val="0"/>
                        </a:spcAft>
                        <a:buNone/>
                      </a:pPr>
                      <a:r>
                        <a:rPr lang="en-GB"/>
                        <a:t>0.234</a:t>
                      </a:r>
                      <a:endParaRPr/>
                    </a:p>
                  </a:txBody>
                  <a:tcPr marL="91425" marR="91425" marT="91425" marB="91425"/>
                </a:tc>
                <a:tc>
                  <a:txBody>
                    <a:bodyPr/>
                    <a:lstStyle/>
                    <a:p>
                      <a:pPr marL="0" marR="0" lvl="0" indent="0" algn="ctr" rtl="0">
                        <a:lnSpc>
                          <a:spcPct val="100000"/>
                        </a:lnSpc>
                        <a:spcBef>
                          <a:spcPts val="0"/>
                        </a:spcBef>
                        <a:spcAft>
                          <a:spcPts val="0"/>
                        </a:spcAft>
                        <a:buNone/>
                      </a:pPr>
                      <a:r>
                        <a:rPr lang="en-GB"/>
                        <a:t>0.888</a:t>
                      </a:r>
                      <a:endParaRPr/>
                    </a:p>
                  </a:txBody>
                  <a:tcPr marL="91425" marR="91425" marT="91425" marB="91425"/>
                </a:tc>
                <a:tc>
                  <a:txBody>
                    <a:bodyPr/>
                    <a:lstStyle/>
                    <a:p>
                      <a:pPr marL="0" marR="0" lvl="0" indent="0" algn="ctr" rtl="0">
                        <a:lnSpc>
                          <a:spcPct val="100000"/>
                        </a:lnSpc>
                        <a:spcBef>
                          <a:spcPts val="0"/>
                        </a:spcBef>
                        <a:spcAft>
                          <a:spcPts val="0"/>
                        </a:spcAft>
                        <a:buNone/>
                      </a:pPr>
                      <a:r>
                        <a:rPr lang="en-GB"/>
                        <a:t>0.175</a:t>
                      </a:r>
                      <a:endParaRPr/>
                    </a:p>
                  </a:txBody>
                  <a:tcPr marL="91425" marR="91425" marT="91425" marB="91425"/>
                </a:tc>
                <a:tc>
                  <a:txBody>
                    <a:bodyPr/>
                    <a:lstStyle/>
                    <a:p>
                      <a:pPr marL="0" marR="0" lvl="0" indent="0" algn="ctr" rtl="0">
                        <a:lnSpc>
                          <a:spcPct val="100000"/>
                        </a:lnSpc>
                        <a:spcBef>
                          <a:spcPts val="0"/>
                        </a:spcBef>
                        <a:spcAft>
                          <a:spcPts val="0"/>
                        </a:spcAft>
                        <a:buNone/>
                      </a:pPr>
                      <a:r>
                        <a:rPr lang="en-GB"/>
                        <a:t>0.432</a:t>
                      </a: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extLst>
                  <a:ext uri="{0D108BD9-81ED-4DB2-BD59-A6C34878D82A}">
                    <a16:rowId xmlns:a16="http://schemas.microsoft.com/office/drawing/2014/main" val="10004"/>
                  </a:ext>
                </a:extLst>
              </a:tr>
              <a:tr h="385000">
                <a:tc>
                  <a:txBody>
                    <a:bodyPr/>
                    <a:lstStyle/>
                    <a:p>
                      <a:pPr marL="0" lvl="0" indent="0" algn="l" rtl="0">
                        <a:spcBef>
                          <a:spcPts val="0"/>
                        </a:spcBef>
                        <a:spcAft>
                          <a:spcPts val="0"/>
                        </a:spcAft>
                        <a:buNone/>
                      </a:pPr>
                      <a:r>
                        <a:rPr lang="en-GB" sz="1200"/>
                        <a:t>KL Summarizer</a:t>
                      </a:r>
                      <a:endParaRPr sz="1200"/>
                    </a:p>
                  </a:txBody>
                  <a:tcPr marL="91425" marR="91425" marT="91425" marB="91425"/>
                </a:tc>
                <a:tc>
                  <a:txBody>
                    <a:bodyPr/>
                    <a:lstStyle/>
                    <a:p>
                      <a:pPr marL="0" marR="0" lvl="0" indent="0" algn="ctr" rtl="0">
                        <a:lnSpc>
                          <a:spcPct val="100000"/>
                        </a:lnSpc>
                        <a:spcBef>
                          <a:spcPts val="0"/>
                        </a:spcBef>
                        <a:spcAft>
                          <a:spcPts val="0"/>
                        </a:spcAft>
                        <a:buNone/>
                      </a:pPr>
                      <a:r>
                        <a:rPr lang="en-GB"/>
                        <a:t>0.103</a:t>
                      </a:r>
                      <a:endParaRPr/>
                    </a:p>
                  </a:txBody>
                  <a:tcPr marL="91425" marR="91425" marT="91425" marB="91425"/>
                </a:tc>
                <a:tc>
                  <a:txBody>
                    <a:bodyPr/>
                    <a:lstStyle/>
                    <a:p>
                      <a:pPr marL="0" marR="0" lvl="0" indent="0" algn="ctr" rtl="0">
                        <a:lnSpc>
                          <a:spcPct val="100000"/>
                        </a:lnSpc>
                        <a:spcBef>
                          <a:spcPts val="0"/>
                        </a:spcBef>
                        <a:spcAft>
                          <a:spcPts val="0"/>
                        </a:spcAft>
                        <a:buNone/>
                      </a:pPr>
                      <a:r>
                        <a:rPr lang="en-GB"/>
                        <a:t>0.709</a:t>
                      </a:r>
                      <a:endParaRPr/>
                    </a:p>
                  </a:txBody>
                  <a:tcPr marL="91425" marR="91425" marT="91425" marB="91425"/>
                </a:tc>
                <a:tc>
                  <a:txBody>
                    <a:bodyPr/>
                    <a:lstStyle/>
                    <a:p>
                      <a:pPr marL="0" marR="0" lvl="0" indent="0" algn="ctr" rtl="0">
                        <a:lnSpc>
                          <a:spcPct val="100000"/>
                        </a:lnSpc>
                        <a:spcBef>
                          <a:spcPts val="0"/>
                        </a:spcBef>
                        <a:spcAft>
                          <a:spcPts val="0"/>
                        </a:spcAft>
                        <a:buNone/>
                      </a:pPr>
                      <a:r>
                        <a:rPr lang="en-GB"/>
                        <a:t>0.171</a:t>
                      </a:r>
                      <a:endParaRPr/>
                    </a:p>
                  </a:txBody>
                  <a:tcPr marL="91425" marR="91425" marT="91425" marB="91425"/>
                </a:tc>
                <a:tc>
                  <a:txBody>
                    <a:bodyPr/>
                    <a:lstStyle/>
                    <a:p>
                      <a:pPr marL="0" marR="0" lvl="0" indent="0" algn="ctr" rtl="0">
                        <a:lnSpc>
                          <a:spcPct val="100000"/>
                        </a:lnSpc>
                        <a:spcBef>
                          <a:spcPts val="0"/>
                        </a:spcBef>
                        <a:spcAft>
                          <a:spcPts val="0"/>
                        </a:spcAft>
                        <a:buNone/>
                      </a:pPr>
                      <a:r>
                        <a:rPr lang="en-GB"/>
                        <a:t>0.327</a:t>
                      </a:r>
                      <a:endParaRPr/>
                    </a:p>
                  </a:txBody>
                  <a:tcPr marL="91425" marR="91425" marT="91425" marB="91425"/>
                </a:tc>
                <a:tc>
                  <a:txBody>
                    <a:bodyPr/>
                    <a:lstStyle/>
                    <a:p>
                      <a:pPr marL="0" marR="0" lvl="0" indent="0" algn="l" rtl="0">
                        <a:lnSpc>
                          <a:spcPct val="100000"/>
                        </a:lnSpc>
                        <a:spcBef>
                          <a:spcPts val="0"/>
                        </a:spcBef>
                        <a:spcAft>
                          <a:spcPts val="0"/>
                        </a:spcAft>
                        <a:buNone/>
                      </a:pPr>
                      <a:r>
                        <a:rPr lang="en-GB" sz="1100"/>
                        <a:t>Low performance overall</a:t>
                      </a:r>
                      <a:endParaRPr sz="1100"/>
                    </a:p>
                  </a:txBody>
                  <a:tcPr marL="91425" marR="91425" marT="91425" marB="91425"/>
                </a:tc>
                <a:extLst>
                  <a:ext uri="{0D108BD9-81ED-4DB2-BD59-A6C34878D82A}">
                    <a16:rowId xmlns:a16="http://schemas.microsoft.com/office/drawing/2014/main" val="10005"/>
                  </a:ext>
                </a:extLst>
              </a:tr>
              <a:tr h="385000">
                <a:tc>
                  <a:txBody>
                    <a:bodyPr/>
                    <a:lstStyle/>
                    <a:p>
                      <a:pPr marL="0" lvl="0" indent="0" algn="l" rtl="0">
                        <a:spcBef>
                          <a:spcPts val="0"/>
                        </a:spcBef>
                        <a:spcAft>
                          <a:spcPts val="0"/>
                        </a:spcAft>
                        <a:buNone/>
                      </a:pPr>
                      <a:r>
                        <a:rPr lang="en-GB" sz="1200"/>
                        <a:t>Lex Rank</a:t>
                      </a:r>
                      <a:endParaRPr sz="1200"/>
                    </a:p>
                  </a:txBody>
                  <a:tcPr marL="91425" marR="91425" marT="91425" marB="91425"/>
                </a:tc>
                <a:tc>
                  <a:txBody>
                    <a:bodyPr/>
                    <a:lstStyle/>
                    <a:p>
                      <a:pPr marL="0" marR="0" lvl="0" indent="0" algn="ctr" rtl="0">
                        <a:lnSpc>
                          <a:spcPct val="100000"/>
                        </a:lnSpc>
                        <a:spcBef>
                          <a:spcPts val="0"/>
                        </a:spcBef>
                        <a:spcAft>
                          <a:spcPts val="0"/>
                        </a:spcAft>
                        <a:buNone/>
                      </a:pPr>
                      <a:r>
                        <a:rPr lang="en-GB"/>
                        <a:t>0.216</a:t>
                      </a:r>
                      <a:endParaRPr/>
                    </a:p>
                  </a:txBody>
                  <a:tcPr marL="91425" marR="91425" marT="91425" marB="91425"/>
                </a:tc>
                <a:tc>
                  <a:txBody>
                    <a:bodyPr/>
                    <a:lstStyle/>
                    <a:p>
                      <a:pPr marL="0" marR="0" lvl="0" indent="0" algn="ctr" rtl="0">
                        <a:lnSpc>
                          <a:spcPct val="100000"/>
                        </a:lnSpc>
                        <a:spcBef>
                          <a:spcPts val="0"/>
                        </a:spcBef>
                        <a:spcAft>
                          <a:spcPts val="0"/>
                        </a:spcAft>
                        <a:buNone/>
                      </a:pPr>
                      <a:r>
                        <a:rPr lang="en-GB"/>
                        <a:t>0.906</a:t>
                      </a:r>
                      <a:endParaRPr/>
                    </a:p>
                  </a:txBody>
                  <a:tcPr marL="91425" marR="91425" marT="91425" marB="91425"/>
                </a:tc>
                <a:tc>
                  <a:txBody>
                    <a:bodyPr/>
                    <a:lstStyle/>
                    <a:p>
                      <a:pPr marL="0" marR="0" lvl="0" indent="0" algn="ctr" rtl="0">
                        <a:lnSpc>
                          <a:spcPct val="100000"/>
                        </a:lnSpc>
                        <a:spcBef>
                          <a:spcPts val="0"/>
                        </a:spcBef>
                        <a:spcAft>
                          <a:spcPts val="0"/>
                        </a:spcAft>
                        <a:buNone/>
                      </a:pPr>
                      <a:r>
                        <a:rPr lang="en-GB"/>
                        <a:t>0.175</a:t>
                      </a:r>
                      <a:endParaRPr/>
                    </a:p>
                  </a:txBody>
                  <a:tcPr marL="91425" marR="91425" marT="91425" marB="91425"/>
                </a:tc>
                <a:tc>
                  <a:txBody>
                    <a:bodyPr/>
                    <a:lstStyle/>
                    <a:p>
                      <a:pPr marL="0" marR="0" lvl="0" indent="0" algn="ctr" rtl="0">
                        <a:lnSpc>
                          <a:spcPct val="100000"/>
                        </a:lnSpc>
                        <a:spcBef>
                          <a:spcPts val="0"/>
                        </a:spcBef>
                        <a:spcAft>
                          <a:spcPts val="0"/>
                        </a:spcAft>
                        <a:buNone/>
                      </a:pPr>
                      <a:r>
                        <a:rPr lang="en-GB"/>
                        <a:t>0.432</a:t>
                      </a:r>
                      <a:endParaRPr/>
                    </a:p>
                  </a:txBody>
                  <a:tcPr marL="91425" marR="91425" marT="91425" marB="91425"/>
                </a:tc>
                <a:tc>
                  <a:txBody>
                    <a:bodyPr/>
                    <a:lstStyle/>
                    <a:p>
                      <a:pPr marL="0" marR="0" lvl="0" indent="0" algn="l" rtl="0">
                        <a:lnSpc>
                          <a:spcPct val="100000"/>
                        </a:lnSpc>
                        <a:spcBef>
                          <a:spcPts val="0"/>
                        </a:spcBef>
                        <a:spcAft>
                          <a:spcPts val="0"/>
                        </a:spcAft>
                        <a:buNone/>
                      </a:pPr>
                      <a:endParaRPr sz="1100"/>
                    </a:p>
                  </a:txBody>
                  <a:tcPr marL="91425" marR="91425" marT="91425" marB="91425"/>
                </a:tc>
                <a:extLst>
                  <a:ext uri="{0D108BD9-81ED-4DB2-BD59-A6C34878D82A}">
                    <a16:rowId xmlns:a16="http://schemas.microsoft.com/office/drawing/2014/main" val="10006"/>
                  </a:ext>
                </a:extLst>
              </a:tr>
              <a:tr h="385000">
                <a:tc>
                  <a:txBody>
                    <a:bodyPr/>
                    <a:lstStyle/>
                    <a:p>
                      <a:pPr marL="0" lvl="0" indent="0" algn="l" rtl="0">
                        <a:spcBef>
                          <a:spcPts val="0"/>
                        </a:spcBef>
                        <a:spcAft>
                          <a:spcPts val="0"/>
                        </a:spcAft>
                        <a:buNone/>
                      </a:pPr>
                      <a:r>
                        <a:rPr lang="en-GB" sz="1200"/>
                        <a:t>Hugging Face Pipeline</a:t>
                      </a:r>
                      <a:endParaRPr sz="1200"/>
                    </a:p>
                  </a:txBody>
                  <a:tcPr marL="91425" marR="91425" marT="91425" marB="91425"/>
                </a:tc>
                <a:tc>
                  <a:txBody>
                    <a:bodyPr/>
                    <a:lstStyle/>
                    <a:p>
                      <a:pPr marL="0" marR="0" lvl="0" indent="0" algn="ctr" rtl="0">
                        <a:lnSpc>
                          <a:spcPct val="100000"/>
                        </a:lnSpc>
                        <a:spcBef>
                          <a:spcPts val="0"/>
                        </a:spcBef>
                        <a:spcAft>
                          <a:spcPts val="0"/>
                        </a:spcAft>
                        <a:buNone/>
                      </a:pPr>
                      <a:r>
                        <a:rPr lang="en-GB"/>
                        <a:t>0.331</a:t>
                      </a:r>
                      <a:endParaRPr/>
                    </a:p>
                  </a:txBody>
                  <a:tcPr marL="91425" marR="91425" marT="91425" marB="91425"/>
                </a:tc>
                <a:tc>
                  <a:txBody>
                    <a:bodyPr/>
                    <a:lstStyle/>
                    <a:p>
                      <a:pPr marL="0" marR="0" lvl="0" indent="0" algn="ctr" rtl="0">
                        <a:lnSpc>
                          <a:spcPct val="100000"/>
                        </a:lnSpc>
                        <a:spcBef>
                          <a:spcPts val="0"/>
                        </a:spcBef>
                        <a:spcAft>
                          <a:spcPts val="0"/>
                        </a:spcAft>
                        <a:buNone/>
                      </a:pPr>
                      <a:r>
                        <a:rPr lang="en-GB"/>
                        <a:t>0.914</a:t>
                      </a:r>
                      <a:endParaRPr/>
                    </a:p>
                  </a:txBody>
                  <a:tcPr marL="91425" marR="91425" marT="91425" marB="91425"/>
                </a:tc>
                <a:tc>
                  <a:txBody>
                    <a:bodyPr/>
                    <a:lstStyle/>
                    <a:p>
                      <a:pPr marL="0" marR="0" lvl="0" indent="0" algn="ctr" rtl="0">
                        <a:lnSpc>
                          <a:spcPct val="100000"/>
                        </a:lnSpc>
                        <a:spcBef>
                          <a:spcPts val="0"/>
                        </a:spcBef>
                        <a:spcAft>
                          <a:spcPts val="0"/>
                        </a:spcAft>
                        <a:buNone/>
                      </a:pPr>
                      <a:r>
                        <a:rPr lang="en-GB"/>
                        <a:t>0.179</a:t>
                      </a:r>
                      <a:endParaRPr/>
                    </a:p>
                  </a:txBody>
                  <a:tcPr marL="91425" marR="91425" marT="91425" marB="91425"/>
                </a:tc>
                <a:tc>
                  <a:txBody>
                    <a:bodyPr/>
                    <a:lstStyle/>
                    <a:p>
                      <a:pPr marL="0" marR="0" lvl="0" indent="0" algn="ctr" rtl="0">
                        <a:lnSpc>
                          <a:spcPct val="100000"/>
                        </a:lnSpc>
                        <a:spcBef>
                          <a:spcPts val="0"/>
                        </a:spcBef>
                        <a:spcAft>
                          <a:spcPts val="0"/>
                        </a:spcAft>
                        <a:buNone/>
                      </a:pPr>
                      <a:r>
                        <a:rPr lang="en-GB"/>
                        <a:t>0.474</a:t>
                      </a:r>
                      <a:endParaRPr/>
                    </a:p>
                  </a:txBody>
                  <a:tcPr marL="91425" marR="91425" marT="91425" marB="91425"/>
                </a:tc>
                <a:tc>
                  <a:txBody>
                    <a:bodyPr/>
                    <a:lstStyle/>
                    <a:p>
                      <a:pPr marL="0" marR="0" lvl="0" indent="0" algn="l" rtl="0">
                        <a:lnSpc>
                          <a:spcPct val="100000"/>
                        </a:lnSpc>
                        <a:spcBef>
                          <a:spcPts val="0"/>
                        </a:spcBef>
                        <a:spcAft>
                          <a:spcPts val="0"/>
                        </a:spcAft>
                        <a:buNone/>
                      </a:pPr>
                      <a:r>
                        <a:rPr lang="en-GB" sz="1100"/>
                        <a:t>Abstractive still was second best</a:t>
                      </a:r>
                      <a:endParaRPr sz="1100"/>
                    </a:p>
                  </a:txBody>
                  <a:tcPr marL="91425" marR="91425" marT="91425" marB="91425"/>
                </a:tc>
                <a:extLst>
                  <a:ext uri="{0D108BD9-81ED-4DB2-BD59-A6C34878D82A}">
                    <a16:rowId xmlns:a16="http://schemas.microsoft.com/office/drawing/2014/main" val="10007"/>
                  </a:ext>
                </a:extLst>
              </a:tr>
            </a:tbl>
          </a:graphicData>
        </a:graphic>
      </p:graphicFrame>
      <p:pic>
        <p:nvPicPr>
          <p:cNvPr id="2" name="Audio 1">
            <a:hlinkClick r:id="" action="ppaction://media"/>
            <a:extLst>
              <a:ext uri="{FF2B5EF4-FFF2-40B4-BE49-F238E27FC236}">
                <a16:creationId xmlns:a16="http://schemas.microsoft.com/office/drawing/2014/main" id="{56E3A3AA-C064-4DFF-B8EC-DB2077156A4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4503738"/>
            <a:ext cx="487362" cy="487362"/>
          </a:xfrm>
          <a:prstGeom prst="rect">
            <a:avLst/>
          </a:prstGeom>
        </p:spPr>
      </p:pic>
    </p:spTree>
    <p:extLst>
      <p:ext uri="{BB962C8B-B14F-4D97-AF65-F5344CB8AC3E}">
        <p14:creationId xmlns:p14="http://schemas.microsoft.com/office/powerpoint/2010/main" val="600833976"/>
      </p:ext>
    </p:extLst>
  </p:cSld>
  <p:clrMapOvr>
    <a:masterClrMapping/>
  </p:clrMapOvr>
  <mc:AlternateContent xmlns:mc="http://schemas.openxmlformats.org/markup-compatibility/2006" xmlns:p14="http://schemas.microsoft.com/office/powerpoint/2010/main">
    <mc:Choice Requires="p14">
      <p:transition spd="slow" p14:dur="2000" advTm="37140"/>
    </mc:Choice>
    <mc:Fallback xmlns="">
      <p:transition spd="slow" advTm="371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888"/>
        <p:cNvGrpSpPr/>
        <p:nvPr/>
      </p:nvGrpSpPr>
      <p:grpSpPr>
        <a:xfrm>
          <a:off x="0" y="0"/>
          <a:ext cx="0" cy="0"/>
          <a:chOff x="0" y="0"/>
          <a:chExt cx="0" cy="0"/>
        </a:xfrm>
      </p:grpSpPr>
      <p:sp>
        <p:nvSpPr>
          <p:cNvPr id="2889" name="Google Shape;2889;p55"/>
          <p:cNvSpPr/>
          <p:nvPr/>
        </p:nvSpPr>
        <p:spPr>
          <a:xfrm>
            <a:off x="7697475" y="205925"/>
            <a:ext cx="1148250" cy="1089950"/>
          </a:xfrm>
          <a:custGeom>
            <a:avLst/>
            <a:gdLst/>
            <a:ahLst/>
            <a:cxnLst/>
            <a:rect l="l" t="t" r="r" b="b"/>
            <a:pathLst>
              <a:path w="45930" h="43598" extrusionOk="0">
                <a:moveTo>
                  <a:pt x="27755" y="0"/>
                </a:moveTo>
                <a:lnTo>
                  <a:pt x="25171" y="206"/>
                </a:lnTo>
                <a:lnTo>
                  <a:pt x="22611" y="663"/>
                </a:lnTo>
                <a:lnTo>
                  <a:pt x="20073" y="1372"/>
                </a:lnTo>
                <a:lnTo>
                  <a:pt x="17581" y="2287"/>
                </a:lnTo>
                <a:lnTo>
                  <a:pt x="15204" y="3407"/>
                </a:lnTo>
                <a:lnTo>
                  <a:pt x="12940" y="4687"/>
                </a:lnTo>
                <a:lnTo>
                  <a:pt x="10837" y="6150"/>
                </a:lnTo>
                <a:lnTo>
                  <a:pt x="8940" y="7728"/>
                </a:lnTo>
                <a:lnTo>
                  <a:pt x="8071" y="8574"/>
                </a:lnTo>
                <a:lnTo>
                  <a:pt x="7408" y="9259"/>
                </a:lnTo>
                <a:lnTo>
                  <a:pt x="6173" y="10700"/>
                </a:lnTo>
                <a:lnTo>
                  <a:pt x="5602" y="11431"/>
                </a:lnTo>
                <a:lnTo>
                  <a:pt x="4710" y="12689"/>
                </a:lnTo>
                <a:lnTo>
                  <a:pt x="3110" y="15524"/>
                </a:lnTo>
                <a:lnTo>
                  <a:pt x="1761" y="18656"/>
                </a:lnTo>
                <a:lnTo>
                  <a:pt x="732" y="22016"/>
                </a:lnTo>
                <a:lnTo>
                  <a:pt x="389" y="23731"/>
                </a:lnTo>
                <a:lnTo>
                  <a:pt x="206" y="24897"/>
                </a:lnTo>
                <a:lnTo>
                  <a:pt x="1" y="27252"/>
                </a:lnTo>
                <a:lnTo>
                  <a:pt x="23" y="29584"/>
                </a:lnTo>
                <a:lnTo>
                  <a:pt x="321" y="31847"/>
                </a:lnTo>
                <a:lnTo>
                  <a:pt x="869" y="34019"/>
                </a:lnTo>
                <a:lnTo>
                  <a:pt x="1738" y="36076"/>
                </a:lnTo>
                <a:lnTo>
                  <a:pt x="2927" y="37974"/>
                </a:lnTo>
                <a:lnTo>
                  <a:pt x="4436" y="39666"/>
                </a:lnTo>
                <a:lnTo>
                  <a:pt x="5350" y="40420"/>
                </a:lnTo>
                <a:lnTo>
                  <a:pt x="5853" y="40786"/>
                </a:lnTo>
                <a:lnTo>
                  <a:pt x="6905" y="41449"/>
                </a:lnTo>
                <a:lnTo>
                  <a:pt x="8551" y="42272"/>
                </a:lnTo>
                <a:lnTo>
                  <a:pt x="10860" y="43049"/>
                </a:lnTo>
                <a:lnTo>
                  <a:pt x="13283" y="43461"/>
                </a:lnTo>
                <a:lnTo>
                  <a:pt x="15775" y="43598"/>
                </a:lnTo>
                <a:lnTo>
                  <a:pt x="18290" y="43484"/>
                </a:lnTo>
                <a:lnTo>
                  <a:pt x="20759" y="43163"/>
                </a:lnTo>
                <a:lnTo>
                  <a:pt x="23160" y="42683"/>
                </a:lnTo>
                <a:lnTo>
                  <a:pt x="24326" y="42386"/>
                </a:lnTo>
                <a:lnTo>
                  <a:pt x="25537" y="42066"/>
                </a:lnTo>
                <a:lnTo>
                  <a:pt x="27915" y="41266"/>
                </a:lnTo>
                <a:lnTo>
                  <a:pt x="29081" y="40832"/>
                </a:lnTo>
                <a:lnTo>
                  <a:pt x="30224" y="40329"/>
                </a:lnTo>
                <a:lnTo>
                  <a:pt x="32464" y="39208"/>
                </a:lnTo>
                <a:lnTo>
                  <a:pt x="34613" y="37905"/>
                </a:lnTo>
                <a:lnTo>
                  <a:pt x="36625" y="36419"/>
                </a:lnTo>
                <a:lnTo>
                  <a:pt x="38500" y="34773"/>
                </a:lnTo>
                <a:lnTo>
                  <a:pt x="40215" y="32967"/>
                </a:lnTo>
                <a:lnTo>
                  <a:pt x="41746" y="31001"/>
                </a:lnTo>
                <a:lnTo>
                  <a:pt x="43072" y="28898"/>
                </a:lnTo>
                <a:lnTo>
                  <a:pt x="43644" y="27778"/>
                </a:lnTo>
                <a:lnTo>
                  <a:pt x="44192" y="26657"/>
                </a:lnTo>
                <a:lnTo>
                  <a:pt x="45015" y="24303"/>
                </a:lnTo>
                <a:lnTo>
                  <a:pt x="45610" y="21856"/>
                </a:lnTo>
                <a:lnTo>
                  <a:pt x="45907" y="19364"/>
                </a:lnTo>
                <a:lnTo>
                  <a:pt x="45930" y="16872"/>
                </a:lnTo>
                <a:lnTo>
                  <a:pt x="45656" y="14381"/>
                </a:lnTo>
                <a:lnTo>
                  <a:pt x="45061" y="11980"/>
                </a:lnTo>
                <a:lnTo>
                  <a:pt x="44192" y="9648"/>
                </a:lnTo>
                <a:lnTo>
                  <a:pt x="43621" y="8528"/>
                </a:lnTo>
                <a:lnTo>
                  <a:pt x="43278" y="7911"/>
                </a:lnTo>
                <a:lnTo>
                  <a:pt x="42501" y="6745"/>
                </a:lnTo>
                <a:lnTo>
                  <a:pt x="41701" y="5693"/>
                </a:lnTo>
                <a:lnTo>
                  <a:pt x="40809" y="4733"/>
                </a:lnTo>
                <a:lnTo>
                  <a:pt x="39391" y="3453"/>
                </a:lnTo>
                <a:lnTo>
                  <a:pt x="37334" y="2104"/>
                </a:lnTo>
                <a:lnTo>
                  <a:pt x="35093" y="1098"/>
                </a:lnTo>
                <a:lnTo>
                  <a:pt x="32739" y="412"/>
                </a:lnTo>
                <a:lnTo>
                  <a:pt x="30270" y="46"/>
                </a:lnTo>
                <a:lnTo>
                  <a:pt x="277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55"/>
          <p:cNvSpPr txBox="1">
            <a:spLocks noGrp="1"/>
          </p:cNvSpPr>
          <p:nvPr>
            <p:ph type="title"/>
          </p:nvPr>
        </p:nvSpPr>
        <p:spPr>
          <a:xfrm>
            <a:off x="720000" y="2359750"/>
            <a:ext cx="2709000" cy="620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2500"/>
              <a:t>CHALLENGES FACED</a:t>
            </a:r>
            <a:endParaRPr sz="2500"/>
          </a:p>
        </p:txBody>
      </p:sp>
      <p:sp>
        <p:nvSpPr>
          <p:cNvPr id="2891" name="Google Shape;2891;p55"/>
          <p:cNvSpPr txBox="1">
            <a:spLocks noGrp="1"/>
          </p:cNvSpPr>
          <p:nvPr>
            <p:ph type="subTitle" idx="1"/>
          </p:nvPr>
        </p:nvSpPr>
        <p:spPr>
          <a:xfrm>
            <a:off x="720000" y="3209050"/>
            <a:ext cx="2709000" cy="620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1200"/>
              </a:spcBef>
              <a:spcAft>
                <a:spcPts val="1200"/>
              </a:spcAft>
              <a:buNone/>
            </a:pPr>
            <a:endParaRPr/>
          </a:p>
        </p:txBody>
      </p:sp>
      <p:grpSp>
        <p:nvGrpSpPr>
          <p:cNvPr id="2892" name="Google Shape;2892;p55"/>
          <p:cNvGrpSpPr/>
          <p:nvPr/>
        </p:nvGrpSpPr>
        <p:grpSpPr>
          <a:xfrm>
            <a:off x="3093536" y="4221850"/>
            <a:ext cx="279251" cy="280502"/>
            <a:chOff x="3245936" y="3278875"/>
            <a:chExt cx="279251" cy="280502"/>
          </a:xfrm>
        </p:grpSpPr>
        <p:sp>
          <p:nvSpPr>
            <p:cNvPr id="2893" name="Google Shape;2893;p55"/>
            <p:cNvSpPr/>
            <p:nvPr/>
          </p:nvSpPr>
          <p:spPr>
            <a:xfrm>
              <a:off x="3378651" y="3278875"/>
              <a:ext cx="15084" cy="91473"/>
            </a:xfrm>
            <a:custGeom>
              <a:avLst/>
              <a:gdLst/>
              <a:ahLst/>
              <a:cxnLst/>
              <a:rect l="l" t="t" r="r" b="b"/>
              <a:pathLst>
                <a:path w="263" h="1595" extrusionOk="0">
                  <a:moveTo>
                    <a:pt x="1" y="0"/>
                  </a:moveTo>
                  <a:lnTo>
                    <a:pt x="1" y="1594"/>
                  </a:lnTo>
                  <a:lnTo>
                    <a:pt x="263" y="1594"/>
                  </a:lnTo>
                  <a:lnTo>
                    <a:pt x="263" y="0"/>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55"/>
            <p:cNvSpPr/>
            <p:nvPr/>
          </p:nvSpPr>
          <p:spPr>
            <a:xfrm>
              <a:off x="3378651" y="3467903"/>
              <a:ext cx="15084" cy="91473"/>
            </a:xfrm>
            <a:custGeom>
              <a:avLst/>
              <a:gdLst/>
              <a:ahLst/>
              <a:cxnLst/>
              <a:rect l="l" t="t" r="r" b="b"/>
              <a:pathLst>
                <a:path w="263" h="1595" extrusionOk="0">
                  <a:moveTo>
                    <a:pt x="1" y="1"/>
                  </a:moveTo>
                  <a:lnTo>
                    <a:pt x="1" y="1594"/>
                  </a:lnTo>
                  <a:lnTo>
                    <a:pt x="263" y="1594"/>
                  </a:lnTo>
                  <a:lnTo>
                    <a:pt x="263" y="1"/>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55"/>
            <p:cNvSpPr/>
            <p:nvPr/>
          </p:nvSpPr>
          <p:spPr>
            <a:xfrm>
              <a:off x="3435029" y="3410323"/>
              <a:ext cx="90158" cy="16345"/>
            </a:xfrm>
            <a:custGeom>
              <a:avLst/>
              <a:gdLst/>
              <a:ahLst/>
              <a:cxnLst/>
              <a:rect l="l" t="t" r="r" b="b"/>
              <a:pathLst>
                <a:path w="1572" h="285" extrusionOk="0">
                  <a:moveTo>
                    <a:pt x="0" y="1"/>
                  </a:moveTo>
                  <a:lnTo>
                    <a:pt x="0" y="284"/>
                  </a:lnTo>
                  <a:lnTo>
                    <a:pt x="1572" y="284"/>
                  </a:lnTo>
                  <a:lnTo>
                    <a:pt x="1572" y="1"/>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55"/>
            <p:cNvSpPr/>
            <p:nvPr/>
          </p:nvSpPr>
          <p:spPr>
            <a:xfrm>
              <a:off x="3245936" y="3410323"/>
              <a:ext cx="90215" cy="16345"/>
            </a:xfrm>
            <a:custGeom>
              <a:avLst/>
              <a:gdLst/>
              <a:ahLst/>
              <a:cxnLst/>
              <a:rect l="l" t="t" r="r" b="b"/>
              <a:pathLst>
                <a:path w="1573" h="285" extrusionOk="0">
                  <a:moveTo>
                    <a:pt x="1" y="1"/>
                  </a:moveTo>
                  <a:lnTo>
                    <a:pt x="1" y="284"/>
                  </a:lnTo>
                  <a:lnTo>
                    <a:pt x="1573" y="284"/>
                  </a:lnTo>
                  <a:lnTo>
                    <a:pt x="1573" y="1"/>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97" name="Google Shape;2897;p55"/>
          <p:cNvGrpSpPr/>
          <p:nvPr/>
        </p:nvGrpSpPr>
        <p:grpSpPr>
          <a:xfrm>
            <a:off x="8356852" y="1992625"/>
            <a:ext cx="217525" cy="218499"/>
            <a:chOff x="6548002" y="3230725"/>
            <a:chExt cx="217525" cy="218499"/>
          </a:xfrm>
        </p:grpSpPr>
        <p:sp>
          <p:nvSpPr>
            <p:cNvPr id="2898" name="Google Shape;2898;p55"/>
            <p:cNvSpPr/>
            <p:nvPr/>
          </p:nvSpPr>
          <p:spPr>
            <a:xfrm>
              <a:off x="6651382" y="3230725"/>
              <a:ext cx="11750" cy="71253"/>
            </a:xfrm>
            <a:custGeom>
              <a:avLst/>
              <a:gdLst/>
              <a:ahLst/>
              <a:cxnLst/>
              <a:rect l="l" t="t" r="r" b="b"/>
              <a:pathLst>
                <a:path w="263" h="1595" extrusionOk="0">
                  <a:moveTo>
                    <a:pt x="1" y="0"/>
                  </a:moveTo>
                  <a:lnTo>
                    <a:pt x="1" y="1594"/>
                  </a:lnTo>
                  <a:lnTo>
                    <a:pt x="263" y="1594"/>
                  </a:lnTo>
                  <a:lnTo>
                    <a:pt x="263" y="0"/>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55"/>
            <p:cNvSpPr/>
            <p:nvPr/>
          </p:nvSpPr>
          <p:spPr>
            <a:xfrm>
              <a:off x="6651382" y="3377971"/>
              <a:ext cx="11750" cy="71253"/>
            </a:xfrm>
            <a:custGeom>
              <a:avLst/>
              <a:gdLst/>
              <a:ahLst/>
              <a:cxnLst/>
              <a:rect l="l" t="t" r="r" b="b"/>
              <a:pathLst>
                <a:path w="263" h="1595" extrusionOk="0">
                  <a:moveTo>
                    <a:pt x="1" y="1"/>
                  </a:moveTo>
                  <a:lnTo>
                    <a:pt x="1" y="1594"/>
                  </a:lnTo>
                  <a:lnTo>
                    <a:pt x="263" y="1594"/>
                  </a:lnTo>
                  <a:lnTo>
                    <a:pt x="263" y="1"/>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55"/>
            <p:cNvSpPr/>
            <p:nvPr/>
          </p:nvSpPr>
          <p:spPr>
            <a:xfrm>
              <a:off x="6695298" y="3333118"/>
              <a:ext cx="70229" cy="12732"/>
            </a:xfrm>
            <a:custGeom>
              <a:avLst/>
              <a:gdLst/>
              <a:ahLst/>
              <a:cxnLst/>
              <a:rect l="l" t="t" r="r" b="b"/>
              <a:pathLst>
                <a:path w="1572" h="285" extrusionOk="0">
                  <a:moveTo>
                    <a:pt x="0" y="1"/>
                  </a:moveTo>
                  <a:lnTo>
                    <a:pt x="0" y="284"/>
                  </a:lnTo>
                  <a:lnTo>
                    <a:pt x="1572" y="284"/>
                  </a:lnTo>
                  <a:lnTo>
                    <a:pt x="1572" y="1"/>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55"/>
            <p:cNvSpPr/>
            <p:nvPr/>
          </p:nvSpPr>
          <p:spPr>
            <a:xfrm>
              <a:off x="6548002" y="3333118"/>
              <a:ext cx="70274" cy="12732"/>
            </a:xfrm>
            <a:custGeom>
              <a:avLst/>
              <a:gdLst/>
              <a:ahLst/>
              <a:cxnLst/>
              <a:rect l="l" t="t" r="r" b="b"/>
              <a:pathLst>
                <a:path w="1573" h="285" extrusionOk="0">
                  <a:moveTo>
                    <a:pt x="1" y="1"/>
                  </a:moveTo>
                  <a:lnTo>
                    <a:pt x="1" y="284"/>
                  </a:lnTo>
                  <a:lnTo>
                    <a:pt x="1573" y="284"/>
                  </a:lnTo>
                  <a:lnTo>
                    <a:pt x="1573" y="1"/>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02" name="Google Shape;2902;p55"/>
          <p:cNvGrpSpPr/>
          <p:nvPr/>
        </p:nvGrpSpPr>
        <p:grpSpPr>
          <a:xfrm>
            <a:off x="8440752" y="4221850"/>
            <a:ext cx="217525" cy="218499"/>
            <a:chOff x="6591027" y="3544075"/>
            <a:chExt cx="217525" cy="218499"/>
          </a:xfrm>
        </p:grpSpPr>
        <p:sp>
          <p:nvSpPr>
            <p:cNvPr id="2903" name="Google Shape;2903;p55"/>
            <p:cNvSpPr/>
            <p:nvPr/>
          </p:nvSpPr>
          <p:spPr>
            <a:xfrm>
              <a:off x="6694407" y="3544075"/>
              <a:ext cx="11750" cy="71253"/>
            </a:xfrm>
            <a:custGeom>
              <a:avLst/>
              <a:gdLst/>
              <a:ahLst/>
              <a:cxnLst/>
              <a:rect l="l" t="t" r="r" b="b"/>
              <a:pathLst>
                <a:path w="263" h="1595" extrusionOk="0">
                  <a:moveTo>
                    <a:pt x="1" y="0"/>
                  </a:moveTo>
                  <a:lnTo>
                    <a:pt x="1" y="1594"/>
                  </a:lnTo>
                  <a:lnTo>
                    <a:pt x="263" y="1594"/>
                  </a:lnTo>
                  <a:lnTo>
                    <a:pt x="263" y="0"/>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55"/>
            <p:cNvSpPr/>
            <p:nvPr/>
          </p:nvSpPr>
          <p:spPr>
            <a:xfrm>
              <a:off x="6694407" y="3691321"/>
              <a:ext cx="11750" cy="71253"/>
            </a:xfrm>
            <a:custGeom>
              <a:avLst/>
              <a:gdLst/>
              <a:ahLst/>
              <a:cxnLst/>
              <a:rect l="l" t="t" r="r" b="b"/>
              <a:pathLst>
                <a:path w="263" h="1595" extrusionOk="0">
                  <a:moveTo>
                    <a:pt x="1" y="1"/>
                  </a:moveTo>
                  <a:lnTo>
                    <a:pt x="1" y="1594"/>
                  </a:lnTo>
                  <a:lnTo>
                    <a:pt x="263" y="1594"/>
                  </a:lnTo>
                  <a:lnTo>
                    <a:pt x="263" y="1"/>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55"/>
            <p:cNvSpPr/>
            <p:nvPr/>
          </p:nvSpPr>
          <p:spPr>
            <a:xfrm>
              <a:off x="6738323" y="3646468"/>
              <a:ext cx="70229" cy="12732"/>
            </a:xfrm>
            <a:custGeom>
              <a:avLst/>
              <a:gdLst/>
              <a:ahLst/>
              <a:cxnLst/>
              <a:rect l="l" t="t" r="r" b="b"/>
              <a:pathLst>
                <a:path w="1572" h="285" extrusionOk="0">
                  <a:moveTo>
                    <a:pt x="0" y="1"/>
                  </a:moveTo>
                  <a:lnTo>
                    <a:pt x="0" y="284"/>
                  </a:lnTo>
                  <a:lnTo>
                    <a:pt x="1572" y="284"/>
                  </a:lnTo>
                  <a:lnTo>
                    <a:pt x="1572" y="1"/>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55"/>
            <p:cNvSpPr/>
            <p:nvPr/>
          </p:nvSpPr>
          <p:spPr>
            <a:xfrm>
              <a:off x="6591027" y="3646468"/>
              <a:ext cx="70274" cy="12732"/>
            </a:xfrm>
            <a:custGeom>
              <a:avLst/>
              <a:gdLst/>
              <a:ahLst/>
              <a:cxnLst/>
              <a:rect l="l" t="t" r="r" b="b"/>
              <a:pathLst>
                <a:path w="1573" h="285" extrusionOk="0">
                  <a:moveTo>
                    <a:pt x="1" y="1"/>
                  </a:moveTo>
                  <a:lnTo>
                    <a:pt x="1" y="284"/>
                  </a:lnTo>
                  <a:lnTo>
                    <a:pt x="1573" y="284"/>
                  </a:lnTo>
                  <a:lnTo>
                    <a:pt x="1573" y="1"/>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07" name="Google Shape;2907;p55"/>
          <p:cNvGrpSpPr/>
          <p:nvPr/>
        </p:nvGrpSpPr>
        <p:grpSpPr>
          <a:xfrm>
            <a:off x="6547165" y="297900"/>
            <a:ext cx="243082" cy="242093"/>
            <a:chOff x="6547165" y="297900"/>
            <a:chExt cx="243082" cy="242093"/>
          </a:xfrm>
        </p:grpSpPr>
        <p:sp>
          <p:nvSpPr>
            <p:cNvPr id="2908" name="Google Shape;2908;p55"/>
            <p:cNvSpPr/>
            <p:nvPr/>
          </p:nvSpPr>
          <p:spPr>
            <a:xfrm>
              <a:off x="6661093" y="297900"/>
              <a:ext cx="13765" cy="79061"/>
            </a:xfrm>
            <a:custGeom>
              <a:avLst/>
              <a:gdLst/>
              <a:ahLst/>
              <a:cxnLst/>
              <a:rect l="l" t="t" r="r" b="b"/>
              <a:pathLst>
                <a:path w="612" h="3515" extrusionOk="0">
                  <a:moveTo>
                    <a:pt x="0" y="0"/>
                  </a:moveTo>
                  <a:lnTo>
                    <a:pt x="0" y="3515"/>
                  </a:lnTo>
                  <a:lnTo>
                    <a:pt x="611" y="3515"/>
                  </a:lnTo>
                  <a:lnTo>
                    <a:pt x="611" y="0"/>
                  </a:lnTo>
                  <a:close/>
                </a:path>
              </a:pathLst>
            </a:custGeom>
            <a:solidFill>
              <a:srgbClr val="FFFFFF"/>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55"/>
            <p:cNvSpPr/>
            <p:nvPr/>
          </p:nvSpPr>
          <p:spPr>
            <a:xfrm>
              <a:off x="6661093" y="461404"/>
              <a:ext cx="13765" cy="78589"/>
            </a:xfrm>
            <a:custGeom>
              <a:avLst/>
              <a:gdLst/>
              <a:ahLst/>
              <a:cxnLst/>
              <a:rect l="l" t="t" r="r" b="b"/>
              <a:pathLst>
                <a:path w="612" h="3494" extrusionOk="0">
                  <a:moveTo>
                    <a:pt x="0" y="1"/>
                  </a:moveTo>
                  <a:lnTo>
                    <a:pt x="0" y="3494"/>
                  </a:lnTo>
                  <a:lnTo>
                    <a:pt x="611" y="3494"/>
                  </a:lnTo>
                  <a:lnTo>
                    <a:pt x="611" y="1"/>
                  </a:lnTo>
                  <a:close/>
                </a:path>
              </a:pathLst>
            </a:custGeom>
            <a:solidFill>
              <a:srgbClr val="FFFFFF"/>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55"/>
            <p:cNvSpPr/>
            <p:nvPr/>
          </p:nvSpPr>
          <p:spPr>
            <a:xfrm>
              <a:off x="6711163" y="412301"/>
              <a:ext cx="79084" cy="13788"/>
            </a:xfrm>
            <a:custGeom>
              <a:avLst/>
              <a:gdLst/>
              <a:ahLst/>
              <a:cxnLst/>
              <a:rect l="l" t="t" r="r" b="b"/>
              <a:pathLst>
                <a:path w="3516" h="613" extrusionOk="0">
                  <a:moveTo>
                    <a:pt x="1" y="1"/>
                  </a:moveTo>
                  <a:lnTo>
                    <a:pt x="1" y="612"/>
                  </a:lnTo>
                  <a:lnTo>
                    <a:pt x="3515" y="612"/>
                  </a:lnTo>
                  <a:lnTo>
                    <a:pt x="3515" y="1"/>
                  </a:lnTo>
                  <a:close/>
                </a:path>
              </a:pathLst>
            </a:custGeom>
            <a:solidFill>
              <a:srgbClr val="FFFFFF"/>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55"/>
            <p:cNvSpPr/>
            <p:nvPr/>
          </p:nvSpPr>
          <p:spPr>
            <a:xfrm>
              <a:off x="6547165" y="412301"/>
              <a:ext cx="79084" cy="13788"/>
            </a:xfrm>
            <a:custGeom>
              <a:avLst/>
              <a:gdLst/>
              <a:ahLst/>
              <a:cxnLst/>
              <a:rect l="l" t="t" r="r" b="b"/>
              <a:pathLst>
                <a:path w="3516" h="613" extrusionOk="0">
                  <a:moveTo>
                    <a:pt x="0" y="1"/>
                  </a:moveTo>
                  <a:lnTo>
                    <a:pt x="0" y="612"/>
                  </a:lnTo>
                  <a:lnTo>
                    <a:pt x="3515" y="612"/>
                  </a:lnTo>
                  <a:lnTo>
                    <a:pt x="3515" y="1"/>
                  </a:lnTo>
                  <a:close/>
                </a:path>
              </a:pathLst>
            </a:custGeom>
            <a:solidFill>
              <a:srgbClr val="FFFFFF"/>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12" name="Google Shape;2912;p55"/>
          <p:cNvGrpSpPr/>
          <p:nvPr/>
        </p:nvGrpSpPr>
        <p:grpSpPr>
          <a:xfrm>
            <a:off x="2815661" y="780875"/>
            <a:ext cx="279251" cy="280502"/>
            <a:chOff x="3245936" y="3278875"/>
            <a:chExt cx="279251" cy="280502"/>
          </a:xfrm>
        </p:grpSpPr>
        <p:sp>
          <p:nvSpPr>
            <p:cNvPr id="2913" name="Google Shape;2913;p55"/>
            <p:cNvSpPr/>
            <p:nvPr/>
          </p:nvSpPr>
          <p:spPr>
            <a:xfrm>
              <a:off x="3378651" y="3278875"/>
              <a:ext cx="15084" cy="91473"/>
            </a:xfrm>
            <a:custGeom>
              <a:avLst/>
              <a:gdLst/>
              <a:ahLst/>
              <a:cxnLst/>
              <a:rect l="l" t="t" r="r" b="b"/>
              <a:pathLst>
                <a:path w="263" h="1595" extrusionOk="0">
                  <a:moveTo>
                    <a:pt x="1" y="0"/>
                  </a:moveTo>
                  <a:lnTo>
                    <a:pt x="1" y="1594"/>
                  </a:lnTo>
                  <a:lnTo>
                    <a:pt x="263" y="1594"/>
                  </a:lnTo>
                  <a:lnTo>
                    <a:pt x="263" y="0"/>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55"/>
            <p:cNvSpPr/>
            <p:nvPr/>
          </p:nvSpPr>
          <p:spPr>
            <a:xfrm>
              <a:off x="3378651" y="3467903"/>
              <a:ext cx="15084" cy="91473"/>
            </a:xfrm>
            <a:custGeom>
              <a:avLst/>
              <a:gdLst/>
              <a:ahLst/>
              <a:cxnLst/>
              <a:rect l="l" t="t" r="r" b="b"/>
              <a:pathLst>
                <a:path w="263" h="1595" extrusionOk="0">
                  <a:moveTo>
                    <a:pt x="1" y="1"/>
                  </a:moveTo>
                  <a:lnTo>
                    <a:pt x="1" y="1594"/>
                  </a:lnTo>
                  <a:lnTo>
                    <a:pt x="263" y="1594"/>
                  </a:lnTo>
                  <a:lnTo>
                    <a:pt x="263" y="1"/>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55"/>
            <p:cNvSpPr/>
            <p:nvPr/>
          </p:nvSpPr>
          <p:spPr>
            <a:xfrm>
              <a:off x="3435029" y="3410323"/>
              <a:ext cx="90158" cy="16345"/>
            </a:xfrm>
            <a:custGeom>
              <a:avLst/>
              <a:gdLst/>
              <a:ahLst/>
              <a:cxnLst/>
              <a:rect l="l" t="t" r="r" b="b"/>
              <a:pathLst>
                <a:path w="1572" h="285" extrusionOk="0">
                  <a:moveTo>
                    <a:pt x="0" y="1"/>
                  </a:moveTo>
                  <a:lnTo>
                    <a:pt x="0" y="284"/>
                  </a:lnTo>
                  <a:lnTo>
                    <a:pt x="1572" y="284"/>
                  </a:lnTo>
                  <a:lnTo>
                    <a:pt x="1572" y="1"/>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55"/>
            <p:cNvSpPr/>
            <p:nvPr/>
          </p:nvSpPr>
          <p:spPr>
            <a:xfrm>
              <a:off x="3245936" y="3410323"/>
              <a:ext cx="90215" cy="16345"/>
            </a:xfrm>
            <a:custGeom>
              <a:avLst/>
              <a:gdLst/>
              <a:ahLst/>
              <a:cxnLst/>
              <a:rect l="l" t="t" r="r" b="b"/>
              <a:pathLst>
                <a:path w="1573" h="285" extrusionOk="0">
                  <a:moveTo>
                    <a:pt x="1" y="1"/>
                  </a:moveTo>
                  <a:lnTo>
                    <a:pt x="1" y="284"/>
                  </a:lnTo>
                  <a:lnTo>
                    <a:pt x="1573" y="284"/>
                  </a:lnTo>
                  <a:lnTo>
                    <a:pt x="1573" y="1"/>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17" name="Google Shape;2917;p55"/>
          <p:cNvGrpSpPr/>
          <p:nvPr/>
        </p:nvGrpSpPr>
        <p:grpSpPr>
          <a:xfrm>
            <a:off x="3217100" y="875250"/>
            <a:ext cx="4670375" cy="3775875"/>
            <a:chOff x="3217100" y="875250"/>
            <a:chExt cx="4670375" cy="3775875"/>
          </a:xfrm>
        </p:grpSpPr>
        <p:sp>
          <p:nvSpPr>
            <p:cNvPr id="2918" name="Google Shape;2918;p55"/>
            <p:cNvSpPr/>
            <p:nvPr/>
          </p:nvSpPr>
          <p:spPr>
            <a:xfrm>
              <a:off x="3412425" y="875250"/>
              <a:ext cx="4300675" cy="3775875"/>
            </a:xfrm>
            <a:custGeom>
              <a:avLst/>
              <a:gdLst/>
              <a:ahLst/>
              <a:cxnLst/>
              <a:rect l="l" t="t" r="r" b="b"/>
              <a:pathLst>
                <a:path w="172027" h="151035" extrusionOk="0">
                  <a:moveTo>
                    <a:pt x="121928" y="0"/>
                  </a:moveTo>
                  <a:lnTo>
                    <a:pt x="118474" y="403"/>
                  </a:lnTo>
                  <a:lnTo>
                    <a:pt x="115054" y="1140"/>
                  </a:lnTo>
                  <a:lnTo>
                    <a:pt x="111700" y="2281"/>
                  </a:lnTo>
                  <a:lnTo>
                    <a:pt x="110091" y="3018"/>
                  </a:lnTo>
                  <a:lnTo>
                    <a:pt x="106804" y="4661"/>
                  </a:lnTo>
                  <a:lnTo>
                    <a:pt x="100467" y="8250"/>
                  </a:lnTo>
                  <a:lnTo>
                    <a:pt x="95738" y="10899"/>
                  </a:lnTo>
                  <a:lnTo>
                    <a:pt x="92519" y="12542"/>
                  </a:lnTo>
                  <a:lnTo>
                    <a:pt x="89199" y="13984"/>
                  </a:lnTo>
                  <a:lnTo>
                    <a:pt x="85712" y="15157"/>
                  </a:lnTo>
                  <a:lnTo>
                    <a:pt x="83901" y="15593"/>
                  </a:lnTo>
                  <a:lnTo>
                    <a:pt x="82660" y="15862"/>
                  </a:lnTo>
                  <a:lnTo>
                    <a:pt x="80112" y="16197"/>
                  </a:lnTo>
                  <a:lnTo>
                    <a:pt x="77496" y="16365"/>
                  </a:lnTo>
                  <a:lnTo>
                    <a:pt x="74814" y="16365"/>
                  </a:lnTo>
                  <a:lnTo>
                    <a:pt x="70689" y="16063"/>
                  </a:lnTo>
                  <a:lnTo>
                    <a:pt x="65022" y="15225"/>
                  </a:lnTo>
                  <a:lnTo>
                    <a:pt x="56270" y="13347"/>
                  </a:lnTo>
                  <a:lnTo>
                    <a:pt x="47484" y="11234"/>
                  </a:lnTo>
                  <a:lnTo>
                    <a:pt x="41649" y="9960"/>
                  </a:lnTo>
                  <a:lnTo>
                    <a:pt x="35915" y="8987"/>
                  </a:lnTo>
                  <a:lnTo>
                    <a:pt x="30382" y="8451"/>
                  </a:lnTo>
                  <a:lnTo>
                    <a:pt x="26391" y="8451"/>
                  </a:lnTo>
                  <a:lnTo>
                    <a:pt x="23809" y="8686"/>
                  </a:lnTo>
                  <a:lnTo>
                    <a:pt x="21294" y="9088"/>
                  </a:lnTo>
                  <a:lnTo>
                    <a:pt x="18846" y="9725"/>
                  </a:lnTo>
                  <a:lnTo>
                    <a:pt x="16533" y="10630"/>
                  </a:lnTo>
                  <a:lnTo>
                    <a:pt x="14286" y="11771"/>
                  </a:lnTo>
                  <a:lnTo>
                    <a:pt x="12140" y="13213"/>
                  </a:lnTo>
                  <a:lnTo>
                    <a:pt x="10128" y="14923"/>
                  </a:lnTo>
                  <a:lnTo>
                    <a:pt x="8216" y="16968"/>
                  </a:lnTo>
                  <a:lnTo>
                    <a:pt x="6473" y="19383"/>
                  </a:lnTo>
                  <a:lnTo>
                    <a:pt x="4829" y="22132"/>
                  </a:lnTo>
                  <a:lnTo>
                    <a:pt x="3320" y="25251"/>
                  </a:lnTo>
                  <a:lnTo>
                    <a:pt x="2650" y="26995"/>
                  </a:lnTo>
                  <a:lnTo>
                    <a:pt x="2214" y="28202"/>
                  </a:lnTo>
                  <a:lnTo>
                    <a:pt x="1443" y="30717"/>
                  </a:lnTo>
                  <a:lnTo>
                    <a:pt x="839" y="33299"/>
                  </a:lnTo>
                  <a:lnTo>
                    <a:pt x="403" y="35948"/>
                  </a:lnTo>
                  <a:lnTo>
                    <a:pt x="135" y="38631"/>
                  </a:lnTo>
                  <a:lnTo>
                    <a:pt x="1" y="41347"/>
                  </a:lnTo>
                  <a:lnTo>
                    <a:pt x="68" y="44063"/>
                  </a:lnTo>
                  <a:lnTo>
                    <a:pt x="269" y="46813"/>
                  </a:lnTo>
                  <a:lnTo>
                    <a:pt x="638" y="49529"/>
                  </a:lnTo>
                  <a:lnTo>
                    <a:pt x="1174" y="52178"/>
                  </a:lnTo>
                  <a:lnTo>
                    <a:pt x="1878" y="54827"/>
                  </a:lnTo>
                  <a:lnTo>
                    <a:pt x="2717" y="57376"/>
                  </a:lnTo>
                  <a:lnTo>
                    <a:pt x="3756" y="59891"/>
                  </a:lnTo>
                  <a:lnTo>
                    <a:pt x="4930" y="62272"/>
                  </a:lnTo>
                  <a:lnTo>
                    <a:pt x="6271" y="64552"/>
                  </a:lnTo>
                  <a:lnTo>
                    <a:pt x="7780" y="66732"/>
                  </a:lnTo>
                  <a:lnTo>
                    <a:pt x="8619" y="67738"/>
                  </a:lnTo>
                  <a:lnTo>
                    <a:pt x="10832" y="70286"/>
                  </a:lnTo>
                  <a:lnTo>
                    <a:pt x="14219" y="74042"/>
                  </a:lnTo>
                  <a:lnTo>
                    <a:pt x="16231" y="76758"/>
                  </a:lnTo>
                  <a:lnTo>
                    <a:pt x="17069" y="78200"/>
                  </a:lnTo>
                  <a:lnTo>
                    <a:pt x="17572" y="79206"/>
                  </a:lnTo>
                  <a:lnTo>
                    <a:pt x="18343" y="81285"/>
                  </a:lnTo>
                  <a:lnTo>
                    <a:pt x="18813" y="83364"/>
                  </a:lnTo>
                  <a:lnTo>
                    <a:pt x="19048" y="85443"/>
                  </a:lnTo>
                  <a:lnTo>
                    <a:pt x="19048" y="87556"/>
                  </a:lnTo>
                  <a:lnTo>
                    <a:pt x="18813" y="89669"/>
                  </a:lnTo>
                  <a:lnTo>
                    <a:pt x="18209" y="92821"/>
                  </a:lnTo>
                  <a:lnTo>
                    <a:pt x="16868" y="97012"/>
                  </a:lnTo>
                  <a:lnTo>
                    <a:pt x="15191" y="101171"/>
                  </a:lnTo>
                  <a:lnTo>
                    <a:pt x="12475" y="107240"/>
                  </a:lnTo>
                  <a:lnTo>
                    <a:pt x="10966" y="111096"/>
                  </a:lnTo>
                  <a:lnTo>
                    <a:pt x="10564" y="112203"/>
                  </a:lnTo>
                  <a:lnTo>
                    <a:pt x="9994" y="114383"/>
                  </a:lnTo>
                  <a:lnTo>
                    <a:pt x="9658" y="116529"/>
                  </a:lnTo>
                  <a:lnTo>
                    <a:pt x="9524" y="118574"/>
                  </a:lnTo>
                  <a:lnTo>
                    <a:pt x="9591" y="120553"/>
                  </a:lnTo>
                  <a:lnTo>
                    <a:pt x="9859" y="122498"/>
                  </a:lnTo>
                  <a:lnTo>
                    <a:pt x="10329" y="124342"/>
                  </a:lnTo>
                  <a:lnTo>
                    <a:pt x="10966" y="126153"/>
                  </a:lnTo>
                  <a:lnTo>
                    <a:pt x="11771" y="127897"/>
                  </a:lnTo>
                  <a:lnTo>
                    <a:pt x="12710" y="129573"/>
                  </a:lnTo>
                  <a:lnTo>
                    <a:pt x="14420" y="131988"/>
                  </a:lnTo>
                  <a:lnTo>
                    <a:pt x="17136" y="134972"/>
                  </a:lnTo>
                  <a:lnTo>
                    <a:pt x="20322" y="137688"/>
                  </a:lnTo>
                  <a:lnTo>
                    <a:pt x="23843" y="140170"/>
                  </a:lnTo>
                  <a:lnTo>
                    <a:pt x="27632" y="142383"/>
                  </a:lnTo>
                  <a:lnTo>
                    <a:pt x="31623" y="144362"/>
                  </a:lnTo>
                  <a:lnTo>
                    <a:pt x="35714" y="146105"/>
                  </a:lnTo>
                  <a:lnTo>
                    <a:pt x="39838" y="147547"/>
                  </a:lnTo>
                  <a:lnTo>
                    <a:pt x="43862" y="148788"/>
                  </a:lnTo>
                  <a:lnTo>
                    <a:pt x="47786" y="149727"/>
                  </a:lnTo>
                  <a:lnTo>
                    <a:pt x="51441" y="150465"/>
                  </a:lnTo>
                  <a:lnTo>
                    <a:pt x="53151" y="150699"/>
                  </a:lnTo>
                  <a:lnTo>
                    <a:pt x="54559" y="150867"/>
                  </a:lnTo>
                  <a:lnTo>
                    <a:pt x="57309" y="151035"/>
                  </a:lnTo>
                  <a:lnTo>
                    <a:pt x="60025" y="151001"/>
                  </a:lnTo>
                  <a:lnTo>
                    <a:pt x="62708" y="150800"/>
                  </a:lnTo>
                  <a:lnTo>
                    <a:pt x="66732" y="150163"/>
                  </a:lnTo>
                  <a:lnTo>
                    <a:pt x="71963" y="148821"/>
                  </a:lnTo>
                  <a:lnTo>
                    <a:pt x="77161" y="147011"/>
                  </a:lnTo>
                  <a:lnTo>
                    <a:pt x="82292" y="144898"/>
                  </a:lnTo>
                  <a:lnTo>
                    <a:pt x="89937" y="141377"/>
                  </a:lnTo>
                  <a:lnTo>
                    <a:pt x="97516" y="137856"/>
                  </a:lnTo>
                  <a:lnTo>
                    <a:pt x="102613" y="135676"/>
                  </a:lnTo>
                  <a:lnTo>
                    <a:pt x="107676" y="133798"/>
                  </a:lnTo>
                  <a:lnTo>
                    <a:pt x="112807" y="132390"/>
                  </a:lnTo>
                  <a:lnTo>
                    <a:pt x="116697" y="131686"/>
                  </a:lnTo>
                  <a:lnTo>
                    <a:pt x="119279" y="131384"/>
                  </a:lnTo>
                  <a:lnTo>
                    <a:pt x="121928" y="131283"/>
                  </a:lnTo>
                  <a:lnTo>
                    <a:pt x="124544" y="131384"/>
                  </a:lnTo>
                  <a:lnTo>
                    <a:pt x="127226" y="131686"/>
                  </a:lnTo>
                  <a:lnTo>
                    <a:pt x="129909" y="132222"/>
                  </a:lnTo>
                  <a:lnTo>
                    <a:pt x="132592" y="132994"/>
                  </a:lnTo>
                  <a:lnTo>
                    <a:pt x="135341" y="134000"/>
                  </a:lnTo>
                  <a:lnTo>
                    <a:pt x="136716" y="134637"/>
                  </a:lnTo>
                  <a:lnTo>
                    <a:pt x="137689" y="135073"/>
                  </a:lnTo>
                  <a:lnTo>
                    <a:pt x="139600" y="135777"/>
                  </a:lnTo>
                  <a:lnTo>
                    <a:pt x="141478" y="136313"/>
                  </a:lnTo>
                  <a:lnTo>
                    <a:pt x="143356" y="136649"/>
                  </a:lnTo>
                  <a:lnTo>
                    <a:pt x="145167" y="136850"/>
                  </a:lnTo>
                  <a:lnTo>
                    <a:pt x="146977" y="136850"/>
                  </a:lnTo>
                  <a:lnTo>
                    <a:pt x="149627" y="136582"/>
                  </a:lnTo>
                  <a:lnTo>
                    <a:pt x="153013" y="135676"/>
                  </a:lnTo>
                  <a:lnTo>
                    <a:pt x="156233" y="134201"/>
                  </a:lnTo>
                  <a:lnTo>
                    <a:pt x="159217" y="132222"/>
                  </a:lnTo>
                  <a:lnTo>
                    <a:pt x="161967" y="129808"/>
                  </a:lnTo>
                  <a:lnTo>
                    <a:pt x="164448" y="126958"/>
                  </a:lnTo>
                  <a:lnTo>
                    <a:pt x="166628" y="123738"/>
                  </a:lnTo>
                  <a:lnTo>
                    <a:pt x="168472" y="120217"/>
                  </a:lnTo>
                  <a:lnTo>
                    <a:pt x="169948" y="116395"/>
                  </a:lnTo>
                  <a:lnTo>
                    <a:pt x="171088" y="112404"/>
                  </a:lnTo>
                  <a:lnTo>
                    <a:pt x="171759" y="108213"/>
                  </a:lnTo>
                  <a:lnTo>
                    <a:pt x="172027" y="103920"/>
                  </a:lnTo>
                  <a:lnTo>
                    <a:pt x="171826" y="99527"/>
                  </a:lnTo>
                  <a:lnTo>
                    <a:pt x="171524" y="97348"/>
                  </a:lnTo>
                  <a:lnTo>
                    <a:pt x="171256" y="95906"/>
                  </a:lnTo>
                  <a:lnTo>
                    <a:pt x="170585" y="93022"/>
                  </a:lnTo>
                  <a:lnTo>
                    <a:pt x="169244" y="88730"/>
                  </a:lnTo>
                  <a:lnTo>
                    <a:pt x="165756" y="80246"/>
                  </a:lnTo>
                  <a:lnTo>
                    <a:pt x="162034" y="71728"/>
                  </a:lnTo>
                  <a:lnTo>
                    <a:pt x="159854" y="66061"/>
                  </a:lnTo>
                  <a:lnTo>
                    <a:pt x="158647" y="61769"/>
                  </a:lnTo>
                  <a:lnTo>
                    <a:pt x="158077" y="58885"/>
                  </a:lnTo>
                  <a:lnTo>
                    <a:pt x="157708" y="55968"/>
                  </a:lnTo>
                  <a:lnTo>
                    <a:pt x="157641" y="53050"/>
                  </a:lnTo>
                  <a:lnTo>
                    <a:pt x="157708" y="51608"/>
                  </a:lnTo>
                  <a:lnTo>
                    <a:pt x="157775" y="50770"/>
                  </a:lnTo>
                  <a:lnTo>
                    <a:pt x="157842" y="49965"/>
                  </a:lnTo>
                  <a:lnTo>
                    <a:pt x="158245" y="46310"/>
                  </a:lnTo>
                  <a:lnTo>
                    <a:pt x="159083" y="39100"/>
                  </a:lnTo>
                  <a:lnTo>
                    <a:pt x="159351" y="33735"/>
                  </a:lnTo>
                  <a:lnTo>
                    <a:pt x="159217" y="30214"/>
                  </a:lnTo>
                  <a:lnTo>
                    <a:pt x="158714" y="26659"/>
                  </a:lnTo>
                  <a:lnTo>
                    <a:pt x="157742" y="23138"/>
                  </a:lnTo>
                  <a:lnTo>
                    <a:pt x="157037" y="21361"/>
                  </a:lnTo>
                  <a:lnTo>
                    <a:pt x="156333" y="19752"/>
                  </a:lnTo>
                  <a:lnTo>
                    <a:pt x="154623" y="16700"/>
                  </a:lnTo>
                  <a:lnTo>
                    <a:pt x="152577" y="13850"/>
                  </a:lnTo>
                  <a:lnTo>
                    <a:pt x="150297" y="11234"/>
                  </a:lnTo>
                  <a:lnTo>
                    <a:pt x="147749" y="8853"/>
                  </a:lnTo>
                  <a:lnTo>
                    <a:pt x="144965" y="6707"/>
                  </a:lnTo>
                  <a:lnTo>
                    <a:pt x="142014" y="4863"/>
                  </a:lnTo>
                  <a:lnTo>
                    <a:pt x="138896" y="3287"/>
                  </a:lnTo>
                  <a:lnTo>
                    <a:pt x="135643" y="1979"/>
                  </a:lnTo>
                  <a:lnTo>
                    <a:pt x="132290" y="1006"/>
                  </a:lnTo>
                  <a:lnTo>
                    <a:pt x="128869" y="336"/>
                  </a:lnTo>
                  <a:lnTo>
                    <a:pt x="12541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55"/>
            <p:cNvSpPr/>
            <p:nvPr/>
          </p:nvSpPr>
          <p:spPr>
            <a:xfrm>
              <a:off x="3468600" y="1560175"/>
              <a:ext cx="724350" cy="724325"/>
            </a:xfrm>
            <a:custGeom>
              <a:avLst/>
              <a:gdLst/>
              <a:ahLst/>
              <a:cxnLst/>
              <a:rect l="l" t="t" r="r" b="b"/>
              <a:pathLst>
                <a:path w="28974" h="28973" extrusionOk="0">
                  <a:moveTo>
                    <a:pt x="14487" y="0"/>
                  </a:moveTo>
                  <a:lnTo>
                    <a:pt x="13011" y="67"/>
                  </a:lnTo>
                  <a:lnTo>
                    <a:pt x="10161" y="637"/>
                  </a:lnTo>
                  <a:lnTo>
                    <a:pt x="7579" y="1744"/>
                  </a:lnTo>
                  <a:lnTo>
                    <a:pt x="5265" y="3320"/>
                  </a:lnTo>
                  <a:lnTo>
                    <a:pt x="3320" y="5265"/>
                  </a:lnTo>
                  <a:lnTo>
                    <a:pt x="1744" y="7579"/>
                  </a:lnTo>
                  <a:lnTo>
                    <a:pt x="637" y="10161"/>
                  </a:lnTo>
                  <a:lnTo>
                    <a:pt x="67" y="13011"/>
                  </a:lnTo>
                  <a:lnTo>
                    <a:pt x="0" y="14487"/>
                  </a:lnTo>
                  <a:lnTo>
                    <a:pt x="67" y="15962"/>
                  </a:lnTo>
                  <a:lnTo>
                    <a:pt x="637" y="18812"/>
                  </a:lnTo>
                  <a:lnTo>
                    <a:pt x="1744" y="21394"/>
                  </a:lnTo>
                  <a:lnTo>
                    <a:pt x="3320" y="23708"/>
                  </a:lnTo>
                  <a:lnTo>
                    <a:pt x="5265" y="25687"/>
                  </a:lnTo>
                  <a:lnTo>
                    <a:pt x="7579" y="27229"/>
                  </a:lnTo>
                  <a:lnTo>
                    <a:pt x="10161" y="28336"/>
                  </a:lnTo>
                  <a:lnTo>
                    <a:pt x="13011" y="28906"/>
                  </a:lnTo>
                  <a:lnTo>
                    <a:pt x="14487" y="28973"/>
                  </a:lnTo>
                  <a:lnTo>
                    <a:pt x="15962" y="28906"/>
                  </a:lnTo>
                  <a:lnTo>
                    <a:pt x="18813" y="28336"/>
                  </a:lnTo>
                  <a:lnTo>
                    <a:pt x="21395" y="27229"/>
                  </a:lnTo>
                  <a:lnTo>
                    <a:pt x="23708" y="25687"/>
                  </a:lnTo>
                  <a:lnTo>
                    <a:pt x="25687" y="23708"/>
                  </a:lnTo>
                  <a:lnTo>
                    <a:pt x="27229" y="21394"/>
                  </a:lnTo>
                  <a:lnTo>
                    <a:pt x="28336" y="18812"/>
                  </a:lnTo>
                  <a:lnTo>
                    <a:pt x="28906" y="15962"/>
                  </a:lnTo>
                  <a:lnTo>
                    <a:pt x="28973" y="14487"/>
                  </a:lnTo>
                  <a:lnTo>
                    <a:pt x="28906" y="13011"/>
                  </a:lnTo>
                  <a:lnTo>
                    <a:pt x="28336" y="10161"/>
                  </a:lnTo>
                  <a:lnTo>
                    <a:pt x="27229" y="7579"/>
                  </a:lnTo>
                  <a:lnTo>
                    <a:pt x="25687" y="5265"/>
                  </a:lnTo>
                  <a:lnTo>
                    <a:pt x="23708" y="3320"/>
                  </a:lnTo>
                  <a:lnTo>
                    <a:pt x="21395" y="1744"/>
                  </a:lnTo>
                  <a:lnTo>
                    <a:pt x="18813" y="637"/>
                  </a:lnTo>
                  <a:lnTo>
                    <a:pt x="15962" y="67"/>
                  </a:lnTo>
                  <a:lnTo>
                    <a:pt x="14487" y="0"/>
                  </a:lnTo>
                  <a:close/>
                </a:path>
              </a:pathLst>
            </a:custGeom>
            <a:solidFill>
              <a:srgbClr val="FFFFFF"/>
            </a:solidFill>
            <a:ln w="10900"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55"/>
            <p:cNvSpPr/>
            <p:nvPr/>
          </p:nvSpPr>
          <p:spPr>
            <a:xfrm>
              <a:off x="3441775" y="1524950"/>
              <a:ext cx="724350" cy="723525"/>
            </a:xfrm>
            <a:custGeom>
              <a:avLst/>
              <a:gdLst/>
              <a:ahLst/>
              <a:cxnLst/>
              <a:rect l="l" t="t" r="r" b="b"/>
              <a:pathLst>
                <a:path w="28974" h="28941" extrusionOk="0">
                  <a:moveTo>
                    <a:pt x="14487" y="1"/>
                  </a:moveTo>
                  <a:lnTo>
                    <a:pt x="13011" y="34"/>
                  </a:lnTo>
                  <a:lnTo>
                    <a:pt x="10161" y="604"/>
                  </a:lnTo>
                  <a:lnTo>
                    <a:pt x="7579" y="1711"/>
                  </a:lnTo>
                  <a:lnTo>
                    <a:pt x="5265" y="3287"/>
                  </a:lnTo>
                  <a:lnTo>
                    <a:pt x="3287" y="5232"/>
                  </a:lnTo>
                  <a:lnTo>
                    <a:pt x="1744" y="7546"/>
                  </a:lnTo>
                  <a:lnTo>
                    <a:pt x="637" y="10161"/>
                  </a:lnTo>
                  <a:lnTo>
                    <a:pt x="67" y="12978"/>
                  </a:lnTo>
                  <a:lnTo>
                    <a:pt x="0" y="14454"/>
                  </a:lnTo>
                  <a:lnTo>
                    <a:pt x="67" y="15963"/>
                  </a:lnTo>
                  <a:lnTo>
                    <a:pt x="637" y="18779"/>
                  </a:lnTo>
                  <a:lnTo>
                    <a:pt x="1744" y="21361"/>
                  </a:lnTo>
                  <a:lnTo>
                    <a:pt x="3287" y="23675"/>
                  </a:lnTo>
                  <a:lnTo>
                    <a:pt x="5265" y="25654"/>
                  </a:lnTo>
                  <a:lnTo>
                    <a:pt x="7579" y="27196"/>
                  </a:lnTo>
                  <a:lnTo>
                    <a:pt x="10161" y="28303"/>
                  </a:lnTo>
                  <a:lnTo>
                    <a:pt x="13011" y="28873"/>
                  </a:lnTo>
                  <a:lnTo>
                    <a:pt x="14487" y="28940"/>
                  </a:lnTo>
                  <a:lnTo>
                    <a:pt x="15962" y="28873"/>
                  </a:lnTo>
                  <a:lnTo>
                    <a:pt x="18813" y="28303"/>
                  </a:lnTo>
                  <a:lnTo>
                    <a:pt x="21395" y="27196"/>
                  </a:lnTo>
                  <a:lnTo>
                    <a:pt x="23708" y="25654"/>
                  </a:lnTo>
                  <a:lnTo>
                    <a:pt x="25687" y="23675"/>
                  </a:lnTo>
                  <a:lnTo>
                    <a:pt x="27229" y="21361"/>
                  </a:lnTo>
                  <a:lnTo>
                    <a:pt x="28336" y="18779"/>
                  </a:lnTo>
                  <a:lnTo>
                    <a:pt x="28906" y="15963"/>
                  </a:lnTo>
                  <a:lnTo>
                    <a:pt x="28973" y="14454"/>
                  </a:lnTo>
                  <a:lnTo>
                    <a:pt x="28906" y="12978"/>
                  </a:lnTo>
                  <a:lnTo>
                    <a:pt x="28336" y="10161"/>
                  </a:lnTo>
                  <a:lnTo>
                    <a:pt x="27229" y="7546"/>
                  </a:lnTo>
                  <a:lnTo>
                    <a:pt x="25687" y="5232"/>
                  </a:lnTo>
                  <a:lnTo>
                    <a:pt x="23708" y="3287"/>
                  </a:lnTo>
                  <a:lnTo>
                    <a:pt x="21395" y="1711"/>
                  </a:lnTo>
                  <a:lnTo>
                    <a:pt x="18813" y="604"/>
                  </a:lnTo>
                  <a:lnTo>
                    <a:pt x="15962" y="34"/>
                  </a:lnTo>
                  <a:lnTo>
                    <a:pt x="14487" y="1"/>
                  </a:lnTo>
                  <a:close/>
                </a:path>
              </a:pathLst>
            </a:custGeom>
            <a:solidFill>
              <a:srgbClr val="FFFFFF"/>
            </a:solidFill>
            <a:ln w="10900"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55"/>
            <p:cNvSpPr/>
            <p:nvPr/>
          </p:nvSpPr>
          <p:spPr>
            <a:xfrm>
              <a:off x="3477825" y="1561000"/>
              <a:ext cx="652250" cy="651425"/>
            </a:xfrm>
            <a:custGeom>
              <a:avLst/>
              <a:gdLst/>
              <a:ahLst/>
              <a:cxnLst/>
              <a:rect l="l" t="t" r="r" b="b"/>
              <a:pathLst>
                <a:path w="26090" h="26057" extrusionOk="0">
                  <a:moveTo>
                    <a:pt x="13045" y="1"/>
                  </a:moveTo>
                  <a:lnTo>
                    <a:pt x="11703" y="34"/>
                  </a:lnTo>
                  <a:lnTo>
                    <a:pt x="9155" y="537"/>
                  </a:lnTo>
                  <a:lnTo>
                    <a:pt x="6807" y="1543"/>
                  </a:lnTo>
                  <a:lnTo>
                    <a:pt x="4728" y="2952"/>
                  </a:lnTo>
                  <a:lnTo>
                    <a:pt x="2985" y="4729"/>
                  </a:lnTo>
                  <a:lnTo>
                    <a:pt x="1576" y="6808"/>
                  </a:lnTo>
                  <a:lnTo>
                    <a:pt x="570" y="9122"/>
                  </a:lnTo>
                  <a:lnTo>
                    <a:pt x="67" y="11670"/>
                  </a:lnTo>
                  <a:lnTo>
                    <a:pt x="0" y="13012"/>
                  </a:lnTo>
                  <a:lnTo>
                    <a:pt x="67" y="14353"/>
                  </a:lnTo>
                  <a:lnTo>
                    <a:pt x="570" y="16901"/>
                  </a:lnTo>
                  <a:lnTo>
                    <a:pt x="1576" y="19249"/>
                  </a:lnTo>
                  <a:lnTo>
                    <a:pt x="2985" y="21328"/>
                  </a:lnTo>
                  <a:lnTo>
                    <a:pt x="4728" y="23105"/>
                  </a:lnTo>
                  <a:lnTo>
                    <a:pt x="6807" y="24514"/>
                  </a:lnTo>
                  <a:lnTo>
                    <a:pt x="9155" y="25486"/>
                  </a:lnTo>
                  <a:lnTo>
                    <a:pt x="11703" y="26023"/>
                  </a:lnTo>
                  <a:lnTo>
                    <a:pt x="13045" y="26056"/>
                  </a:lnTo>
                  <a:lnTo>
                    <a:pt x="14386" y="26023"/>
                  </a:lnTo>
                  <a:lnTo>
                    <a:pt x="16935" y="25486"/>
                  </a:lnTo>
                  <a:lnTo>
                    <a:pt x="19282" y="24514"/>
                  </a:lnTo>
                  <a:lnTo>
                    <a:pt x="21361" y="23105"/>
                  </a:lnTo>
                  <a:lnTo>
                    <a:pt x="23105" y="21328"/>
                  </a:lnTo>
                  <a:lnTo>
                    <a:pt x="24513" y="19249"/>
                  </a:lnTo>
                  <a:lnTo>
                    <a:pt x="25519" y="16901"/>
                  </a:lnTo>
                  <a:lnTo>
                    <a:pt x="26022" y="14353"/>
                  </a:lnTo>
                  <a:lnTo>
                    <a:pt x="26089" y="13012"/>
                  </a:lnTo>
                  <a:lnTo>
                    <a:pt x="26022" y="11670"/>
                  </a:lnTo>
                  <a:lnTo>
                    <a:pt x="25519" y="9122"/>
                  </a:lnTo>
                  <a:lnTo>
                    <a:pt x="24513" y="6808"/>
                  </a:lnTo>
                  <a:lnTo>
                    <a:pt x="23105" y="4729"/>
                  </a:lnTo>
                  <a:lnTo>
                    <a:pt x="21361" y="2952"/>
                  </a:lnTo>
                  <a:lnTo>
                    <a:pt x="19282" y="1543"/>
                  </a:lnTo>
                  <a:lnTo>
                    <a:pt x="16935" y="537"/>
                  </a:lnTo>
                  <a:lnTo>
                    <a:pt x="14386" y="34"/>
                  </a:lnTo>
                  <a:lnTo>
                    <a:pt x="13045" y="1"/>
                  </a:lnTo>
                  <a:close/>
                </a:path>
              </a:pathLst>
            </a:custGeom>
            <a:solidFill>
              <a:srgbClr val="2E353A"/>
            </a:solidFill>
            <a:ln w="10900"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55"/>
            <p:cNvSpPr/>
            <p:nvPr/>
          </p:nvSpPr>
          <p:spPr>
            <a:xfrm>
              <a:off x="3217100" y="1358125"/>
              <a:ext cx="1052125" cy="944825"/>
            </a:xfrm>
            <a:custGeom>
              <a:avLst/>
              <a:gdLst/>
              <a:ahLst/>
              <a:cxnLst/>
              <a:rect l="l" t="t" r="r" b="b"/>
              <a:pathLst>
                <a:path w="42085" h="37793" extrusionOk="0">
                  <a:moveTo>
                    <a:pt x="27699" y="1"/>
                  </a:moveTo>
                  <a:lnTo>
                    <a:pt x="27464" y="135"/>
                  </a:lnTo>
                  <a:lnTo>
                    <a:pt x="25788" y="1543"/>
                  </a:lnTo>
                  <a:lnTo>
                    <a:pt x="24245" y="3287"/>
                  </a:lnTo>
                  <a:lnTo>
                    <a:pt x="23373" y="4494"/>
                  </a:lnTo>
                  <a:lnTo>
                    <a:pt x="22904" y="5265"/>
                  </a:lnTo>
                  <a:lnTo>
                    <a:pt x="22166" y="6908"/>
                  </a:lnTo>
                  <a:lnTo>
                    <a:pt x="21831" y="8652"/>
                  </a:lnTo>
                  <a:lnTo>
                    <a:pt x="21797" y="10429"/>
                  </a:lnTo>
                  <a:lnTo>
                    <a:pt x="21931" y="11335"/>
                  </a:lnTo>
                  <a:lnTo>
                    <a:pt x="21764" y="10899"/>
                  </a:lnTo>
                  <a:lnTo>
                    <a:pt x="20355" y="8283"/>
                  </a:lnTo>
                  <a:lnTo>
                    <a:pt x="18913" y="6204"/>
                  </a:lnTo>
                  <a:lnTo>
                    <a:pt x="18008" y="5232"/>
                  </a:lnTo>
                  <a:lnTo>
                    <a:pt x="17471" y="4762"/>
                  </a:lnTo>
                  <a:lnTo>
                    <a:pt x="15895" y="3890"/>
                  </a:lnTo>
                  <a:lnTo>
                    <a:pt x="12877" y="2784"/>
                  </a:lnTo>
                  <a:lnTo>
                    <a:pt x="6506" y="1275"/>
                  </a:lnTo>
                  <a:lnTo>
                    <a:pt x="5232" y="1074"/>
                  </a:lnTo>
                  <a:lnTo>
                    <a:pt x="6439" y="2314"/>
                  </a:lnTo>
                  <a:lnTo>
                    <a:pt x="8685" y="4896"/>
                  </a:lnTo>
                  <a:lnTo>
                    <a:pt x="9725" y="6305"/>
                  </a:lnTo>
                  <a:lnTo>
                    <a:pt x="10765" y="7646"/>
                  </a:lnTo>
                  <a:lnTo>
                    <a:pt x="13917" y="11067"/>
                  </a:lnTo>
                  <a:lnTo>
                    <a:pt x="18813" y="15996"/>
                  </a:lnTo>
                  <a:lnTo>
                    <a:pt x="19785" y="16901"/>
                  </a:lnTo>
                  <a:lnTo>
                    <a:pt x="19316" y="16499"/>
                  </a:lnTo>
                  <a:lnTo>
                    <a:pt x="16398" y="14588"/>
                  </a:lnTo>
                  <a:lnTo>
                    <a:pt x="14520" y="13783"/>
                  </a:lnTo>
                  <a:lnTo>
                    <a:pt x="13246" y="13414"/>
                  </a:lnTo>
                  <a:lnTo>
                    <a:pt x="12575" y="13313"/>
                  </a:lnTo>
                  <a:lnTo>
                    <a:pt x="11133" y="13246"/>
                  </a:lnTo>
                  <a:lnTo>
                    <a:pt x="7244" y="13615"/>
                  </a:lnTo>
                  <a:lnTo>
                    <a:pt x="1409" y="14521"/>
                  </a:lnTo>
                  <a:lnTo>
                    <a:pt x="0" y="14755"/>
                  </a:lnTo>
                  <a:lnTo>
                    <a:pt x="168" y="14923"/>
                  </a:lnTo>
                  <a:lnTo>
                    <a:pt x="3790" y="16465"/>
                  </a:lnTo>
                  <a:lnTo>
                    <a:pt x="5936" y="17438"/>
                  </a:lnTo>
                  <a:lnTo>
                    <a:pt x="6506" y="17673"/>
                  </a:lnTo>
                  <a:lnTo>
                    <a:pt x="8149" y="18142"/>
                  </a:lnTo>
                  <a:lnTo>
                    <a:pt x="11268" y="18746"/>
                  </a:lnTo>
                  <a:lnTo>
                    <a:pt x="17773" y="19651"/>
                  </a:lnTo>
                  <a:lnTo>
                    <a:pt x="19081" y="19785"/>
                  </a:lnTo>
                  <a:lnTo>
                    <a:pt x="16834" y="20422"/>
                  </a:lnTo>
                  <a:lnTo>
                    <a:pt x="11536" y="22133"/>
                  </a:lnTo>
                  <a:lnTo>
                    <a:pt x="10966" y="22367"/>
                  </a:lnTo>
                  <a:lnTo>
                    <a:pt x="9859" y="23340"/>
                  </a:lnTo>
                  <a:lnTo>
                    <a:pt x="8786" y="24681"/>
                  </a:lnTo>
                  <a:lnTo>
                    <a:pt x="7847" y="26224"/>
                  </a:lnTo>
                  <a:lnTo>
                    <a:pt x="5936" y="30114"/>
                  </a:lnTo>
                  <a:lnTo>
                    <a:pt x="5600" y="31120"/>
                  </a:lnTo>
                  <a:lnTo>
                    <a:pt x="6070" y="30650"/>
                  </a:lnTo>
                  <a:lnTo>
                    <a:pt x="9121" y="28437"/>
                  </a:lnTo>
                  <a:lnTo>
                    <a:pt x="10999" y="27364"/>
                  </a:lnTo>
                  <a:lnTo>
                    <a:pt x="12307" y="26794"/>
                  </a:lnTo>
                  <a:lnTo>
                    <a:pt x="12944" y="26626"/>
                  </a:lnTo>
                  <a:lnTo>
                    <a:pt x="18813" y="24916"/>
                  </a:lnTo>
                  <a:lnTo>
                    <a:pt x="21227" y="24111"/>
                  </a:lnTo>
                  <a:lnTo>
                    <a:pt x="20858" y="24513"/>
                  </a:lnTo>
                  <a:lnTo>
                    <a:pt x="18947" y="26995"/>
                  </a:lnTo>
                  <a:lnTo>
                    <a:pt x="17807" y="28940"/>
                  </a:lnTo>
                  <a:lnTo>
                    <a:pt x="17471" y="29845"/>
                  </a:lnTo>
                  <a:lnTo>
                    <a:pt x="17236" y="30818"/>
                  </a:lnTo>
                  <a:lnTo>
                    <a:pt x="17069" y="33333"/>
                  </a:lnTo>
                  <a:lnTo>
                    <a:pt x="17203" y="36921"/>
                  </a:lnTo>
                  <a:lnTo>
                    <a:pt x="17270" y="37591"/>
                  </a:lnTo>
                  <a:lnTo>
                    <a:pt x="17471" y="36954"/>
                  </a:lnTo>
                  <a:lnTo>
                    <a:pt x="18846" y="33668"/>
                  </a:lnTo>
                  <a:lnTo>
                    <a:pt x="20154" y="31421"/>
                  </a:lnTo>
                  <a:lnTo>
                    <a:pt x="20858" y="30583"/>
                  </a:lnTo>
                  <a:lnTo>
                    <a:pt x="21629" y="29778"/>
                  </a:lnTo>
                  <a:lnTo>
                    <a:pt x="23071" y="28001"/>
                  </a:lnTo>
                  <a:lnTo>
                    <a:pt x="24714" y="25620"/>
                  </a:lnTo>
                  <a:lnTo>
                    <a:pt x="25016" y="25218"/>
                  </a:lnTo>
                  <a:lnTo>
                    <a:pt x="25720" y="26425"/>
                  </a:lnTo>
                  <a:lnTo>
                    <a:pt x="27095" y="28940"/>
                  </a:lnTo>
                  <a:lnTo>
                    <a:pt x="27699" y="30248"/>
                  </a:lnTo>
                  <a:lnTo>
                    <a:pt x="28235" y="31421"/>
                  </a:lnTo>
                  <a:lnTo>
                    <a:pt x="29074" y="33970"/>
                  </a:lnTo>
                  <a:lnTo>
                    <a:pt x="29912" y="37223"/>
                  </a:lnTo>
                  <a:lnTo>
                    <a:pt x="30046" y="37793"/>
                  </a:lnTo>
                  <a:lnTo>
                    <a:pt x="30315" y="37156"/>
                  </a:lnTo>
                  <a:lnTo>
                    <a:pt x="31589" y="33735"/>
                  </a:lnTo>
                  <a:lnTo>
                    <a:pt x="32058" y="31857"/>
                  </a:lnTo>
                  <a:lnTo>
                    <a:pt x="32192" y="30717"/>
                  </a:lnTo>
                  <a:lnTo>
                    <a:pt x="32192" y="30248"/>
                  </a:lnTo>
                  <a:lnTo>
                    <a:pt x="32058" y="29242"/>
                  </a:lnTo>
                  <a:lnTo>
                    <a:pt x="31220" y="26894"/>
                  </a:lnTo>
                  <a:lnTo>
                    <a:pt x="29644" y="23776"/>
                  </a:lnTo>
                  <a:lnTo>
                    <a:pt x="29309" y="23206"/>
                  </a:lnTo>
                  <a:lnTo>
                    <a:pt x="29543" y="23072"/>
                  </a:lnTo>
                  <a:lnTo>
                    <a:pt x="31186" y="22602"/>
                  </a:lnTo>
                  <a:lnTo>
                    <a:pt x="32830" y="22703"/>
                  </a:lnTo>
                  <a:lnTo>
                    <a:pt x="33802" y="23038"/>
                  </a:lnTo>
                  <a:lnTo>
                    <a:pt x="34875" y="23541"/>
                  </a:lnTo>
                  <a:lnTo>
                    <a:pt x="37323" y="25285"/>
                  </a:lnTo>
                  <a:lnTo>
                    <a:pt x="40609" y="28034"/>
                  </a:lnTo>
                  <a:lnTo>
                    <a:pt x="41179" y="28605"/>
                  </a:lnTo>
                  <a:lnTo>
                    <a:pt x="41179" y="28605"/>
                  </a:lnTo>
                  <a:lnTo>
                    <a:pt x="41045" y="27867"/>
                  </a:lnTo>
                  <a:lnTo>
                    <a:pt x="40006" y="23977"/>
                  </a:lnTo>
                  <a:lnTo>
                    <a:pt x="39234" y="21965"/>
                  </a:lnTo>
                  <a:lnTo>
                    <a:pt x="38631" y="20825"/>
                  </a:lnTo>
                  <a:lnTo>
                    <a:pt x="38295" y="20355"/>
                  </a:lnTo>
                  <a:lnTo>
                    <a:pt x="37927" y="19919"/>
                  </a:lnTo>
                  <a:lnTo>
                    <a:pt x="36786" y="19182"/>
                  </a:lnTo>
                  <a:lnTo>
                    <a:pt x="34506" y="18343"/>
                  </a:lnTo>
                  <a:lnTo>
                    <a:pt x="29744" y="17371"/>
                  </a:lnTo>
                  <a:lnTo>
                    <a:pt x="28772" y="17270"/>
                  </a:lnTo>
                  <a:lnTo>
                    <a:pt x="29309" y="16968"/>
                  </a:lnTo>
                  <a:lnTo>
                    <a:pt x="32360" y="15426"/>
                  </a:lnTo>
                  <a:lnTo>
                    <a:pt x="34741" y="14487"/>
                  </a:lnTo>
                  <a:lnTo>
                    <a:pt x="35780" y="14219"/>
                  </a:lnTo>
                  <a:lnTo>
                    <a:pt x="36820" y="14085"/>
                  </a:lnTo>
                  <a:lnTo>
                    <a:pt x="38966" y="14219"/>
                  </a:lnTo>
                  <a:lnTo>
                    <a:pt x="41615" y="14789"/>
                  </a:lnTo>
                  <a:lnTo>
                    <a:pt x="42085" y="14956"/>
                  </a:lnTo>
                  <a:lnTo>
                    <a:pt x="41548" y="14219"/>
                  </a:lnTo>
                  <a:lnTo>
                    <a:pt x="38463" y="10899"/>
                  </a:lnTo>
                  <a:lnTo>
                    <a:pt x="36585" y="9524"/>
                  </a:lnTo>
                  <a:lnTo>
                    <a:pt x="35311" y="8954"/>
                  </a:lnTo>
                  <a:lnTo>
                    <a:pt x="34707" y="8820"/>
                  </a:lnTo>
                  <a:lnTo>
                    <a:pt x="34104" y="8820"/>
                  </a:lnTo>
                  <a:lnTo>
                    <a:pt x="32762" y="9122"/>
                  </a:lnTo>
                  <a:lnTo>
                    <a:pt x="31388" y="9759"/>
                  </a:lnTo>
                  <a:lnTo>
                    <a:pt x="30080" y="10564"/>
                  </a:lnTo>
                  <a:lnTo>
                    <a:pt x="27229" y="12877"/>
                  </a:lnTo>
                  <a:lnTo>
                    <a:pt x="26626" y="13481"/>
                  </a:lnTo>
                  <a:lnTo>
                    <a:pt x="28068" y="6305"/>
                  </a:lnTo>
                  <a:lnTo>
                    <a:pt x="28168" y="5534"/>
                  </a:lnTo>
                  <a:lnTo>
                    <a:pt x="28101" y="3522"/>
                  </a:lnTo>
                  <a:lnTo>
                    <a:pt x="27800" y="571"/>
                  </a:lnTo>
                  <a:lnTo>
                    <a:pt x="27699" y="1"/>
                  </a:lnTo>
                  <a:close/>
                </a:path>
              </a:pathLst>
            </a:custGeom>
            <a:solidFill>
              <a:srgbClr val="6ED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55"/>
            <p:cNvSpPr/>
            <p:nvPr/>
          </p:nvSpPr>
          <p:spPr>
            <a:xfrm>
              <a:off x="3217100" y="1358125"/>
              <a:ext cx="1052125" cy="944825"/>
            </a:xfrm>
            <a:custGeom>
              <a:avLst/>
              <a:gdLst/>
              <a:ahLst/>
              <a:cxnLst/>
              <a:rect l="l" t="t" r="r" b="b"/>
              <a:pathLst>
                <a:path w="42085" h="37793" extrusionOk="0">
                  <a:moveTo>
                    <a:pt x="27699" y="1"/>
                  </a:moveTo>
                  <a:lnTo>
                    <a:pt x="27464" y="135"/>
                  </a:lnTo>
                  <a:lnTo>
                    <a:pt x="25788" y="1543"/>
                  </a:lnTo>
                  <a:lnTo>
                    <a:pt x="24245" y="3287"/>
                  </a:lnTo>
                  <a:lnTo>
                    <a:pt x="23373" y="4494"/>
                  </a:lnTo>
                  <a:lnTo>
                    <a:pt x="22904" y="5265"/>
                  </a:lnTo>
                  <a:lnTo>
                    <a:pt x="22166" y="6908"/>
                  </a:lnTo>
                  <a:lnTo>
                    <a:pt x="21831" y="8652"/>
                  </a:lnTo>
                  <a:lnTo>
                    <a:pt x="21797" y="10429"/>
                  </a:lnTo>
                  <a:lnTo>
                    <a:pt x="21931" y="11335"/>
                  </a:lnTo>
                  <a:lnTo>
                    <a:pt x="21764" y="10899"/>
                  </a:lnTo>
                  <a:lnTo>
                    <a:pt x="20355" y="8283"/>
                  </a:lnTo>
                  <a:lnTo>
                    <a:pt x="18913" y="6204"/>
                  </a:lnTo>
                  <a:lnTo>
                    <a:pt x="18008" y="5232"/>
                  </a:lnTo>
                  <a:lnTo>
                    <a:pt x="17471" y="4762"/>
                  </a:lnTo>
                  <a:lnTo>
                    <a:pt x="15895" y="3890"/>
                  </a:lnTo>
                  <a:lnTo>
                    <a:pt x="12877" y="2784"/>
                  </a:lnTo>
                  <a:lnTo>
                    <a:pt x="6506" y="1275"/>
                  </a:lnTo>
                  <a:lnTo>
                    <a:pt x="5232" y="1074"/>
                  </a:lnTo>
                  <a:lnTo>
                    <a:pt x="6439" y="2314"/>
                  </a:lnTo>
                  <a:lnTo>
                    <a:pt x="8685" y="4896"/>
                  </a:lnTo>
                  <a:lnTo>
                    <a:pt x="9725" y="6305"/>
                  </a:lnTo>
                  <a:lnTo>
                    <a:pt x="10765" y="7646"/>
                  </a:lnTo>
                  <a:lnTo>
                    <a:pt x="13917" y="11067"/>
                  </a:lnTo>
                  <a:lnTo>
                    <a:pt x="18813" y="15996"/>
                  </a:lnTo>
                  <a:lnTo>
                    <a:pt x="19785" y="16901"/>
                  </a:lnTo>
                  <a:lnTo>
                    <a:pt x="19316" y="16499"/>
                  </a:lnTo>
                  <a:lnTo>
                    <a:pt x="16398" y="14588"/>
                  </a:lnTo>
                  <a:lnTo>
                    <a:pt x="14520" y="13783"/>
                  </a:lnTo>
                  <a:lnTo>
                    <a:pt x="13246" y="13414"/>
                  </a:lnTo>
                  <a:lnTo>
                    <a:pt x="12575" y="13313"/>
                  </a:lnTo>
                  <a:lnTo>
                    <a:pt x="11133" y="13246"/>
                  </a:lnTo>
                  <a:lnTo>
                    <a:pt x="7244" y="13615"/>
                  </a:lnTo>
                  <a:lnTo>
                    <a:pt x="1409" y="14521"/>
                  </a:lnTo>
                  <a:lnTo>
                    <a:pt x="0" y="14755"/>
                  </a:lnTo>
                  <a:lnTo>
                    <a:pt x="168" y="14923"/>
                  </a:lnTo>
                  <a:lnTo>
                    <a:pt x="3790" y="16465"/>
                  </a:lnTo>
                  <a:lnTo>
                    <a:pt x="5936" y="17438"/>
                  </a:lnTo>
                  <a:lnTo>
                    <a:pt x="6506" y="17673"/>
                  </a:lnTo>
                  <a:lnTo>
                    <a:pt x="8149" y="18142"/>
                  </a:lnTo>
                  <a:lnTo>
                    <a:pt x="11268" y="18746"/>
                  </a:lnTo>
                  <a:lnTo>
                    <a:pt x="17773" y="19651"/>
                  </a:lnTo>
                  <a:lnTo>
                    <a:pt x="19081" y="19785"/>
                  </a:lnTo>
                  <a:lnTo>
                    <a:pt x="16834" y="20422"/>
                  </a:lnTo>
                  <a:lnTo>
                    <a:pt x="11536" y="22133"/>
                  </a:lnTo>
                  <a:lnTo>
                    <a:pt x="10966" y="22367"/>
                  </a:lnTo>
                  <a:lnTo>
                    <a:pt x="9859" y="23340"/>
                  </a:lnTo>
                  <a:lnTo>
                    <a:pt x="8786" y="24681"/>
                  </a:lnTo>
                  <a:lnTo>
                    <a:pt x="7847" y="26224"/>
                  </a:lnTo>
                  <a:lnTo>
                    <a:pt x="5936" y="30114"/>
                  </a:lnTo>
                  <a:lnTo>
                    <a:pt x="5600" y="31120"/>
                  </a:lnTo>
                  <a:lnTo>
                    <a:pt x="6070" y="30650"/>
                  </a:lnTo>
                  <a:lnTo>
                    <a:pt x="9121" y="28437"/>
                  </a:lnTo>
                  <a:lnTo>
                    <a:pt x="10999" y="27364"/>
                  </a:lnTo>
                  <a:lnTo>
                    <a:pt x="12307" y="26794"/>
                  </a:lnTo>
                  <a:lnTo>
                    <a:pt x="12944" y="26626"/>
                  </a:lnTo>
                  <a:lnTo>
                    <a:pt x="18813" y="24916"/>
                  </a:lnTo>
                  <a:lnTo>
                    <a:pt x="21227" y="24111"/>
                  </a:lnTo>
                  <a:lnTo>
                    <a:pt x="20858" y="24513"/>
                  </a:lnTo>
                  <a:lnTo>
                    <a:pt x="18947" y="26995"/>
                  </a:lnTo>
                  <a:lnTo>
                    <a:pt x="17807" y="28940"/>
                  </a:lnTo>
                  <a:lnTo>
                    <a:pt x="17471" y="29845"/>
                  </a:lnTo>
                  <a:lnTo>
                    <a:pt x="17236" y="30818"/>
                  </a:lnTo>
                  <a:lnTo>
                    <a:pt x="17069" y="33333"/>
                  </a:lnTo>
                  <a:lnTo>
                    <a:pt x="17203" y="36921"/>
                  </a:lnTo>
                  <a:lnTo>
                    <a:pt x="17270" y="37591"/>
                  </a:lnTo>
                  <a:lnTo>
                    <a:pt x="17471" y="36954"/>
                  </a:lnTo>
                  <a:lnTo>
                    <a:pt x="18846" y="33668"/>
                  </a:lnTo>
                  <a:lnTo>
                    <a:pt x="20154" y="31421"/>
                  </a:lnTo>
                  <a:lnTo>
                    <a:pt x="20858" y="30583"/>
                  </a:lnTo>
                  <a:lnTo>
                    <a:pt x="21629" y="29778"/>
                  </a:lnTo>
                  <a:lnTo>
                    <a:pt x="23071" y="28001"/>
                  </a:lnTo>
                  <a:lnTo>
                    <a:pt x="24714" y="25620"/>
                  </a:lnTo>
                  <a:lnTo>
                    <a:pt x="25016" y="25218"/>
                  </a:lnTo>
                  <a:lnTo>
                    <a:pt x="25720" y="26425"/>
                  </a:lnTo>
                  <a:lnTo>
                    <a:pt x="27095" y="28940"/>
                  </a:lnTo>
                  <a:lnTo>
                    <a:pt x="27699" y="30248"/>
                  </a:lnTo>
                  <a:lnTo>
                    <a:pt x="28235" y="31421"/>
                  </a:lnTo>
                  <a:lnTo>
                    <a:pt x="29074" y="33970"/>
                  </a:lnTo>
                  <a:lnTo>
                    <a:pt x="29912" y="37223"/>
                  </a:lnTo>
                  <a:lnTo>
                    <a:pt x="30046" y="37793"/>
                  </a:lnTo>
                  <a:lnTo>
                    <a:pt x="30315" y="37156"/>
                  </a:lnTo>
                  <a:lnTo>
                    <a:pt x="31589" y="33735"/>
                  </a:lnTo>
                  <a:lnTo>
                    <a:pt x="32058" y="31857"/>
                  </a:lnTo>
                  <a:lnTo>
                    <a:pt x="32192" y="30717"/>
                  </a:lnTo>
                  <a:lnTo>
                    <a:pt x="32192" y="30248"/>
                  </a:lnTo>
                  <a:lnTo>
                    <a:pt x="32058" y="29242"/>
                  </a:lnTo>
                  <a:lnTo>
                    <a:pt x="31220" y="26894"/>
                  </a:lnTo>
                  <a:lnTo>
                    <a:pt x="29644" y="23776"/>
                  </a:lnTo>
                  <a:lnTo>
                    <a:pt x="29309" y="23206"/>
                  </a:lnTo>
                  <a:lnTo>
                    <a:pt x="29543" y="23072"/>
                  </a:lnTo>
                  <a:lnTo>
                    <a:pt x="31186" y="22602"/>
                  </a:lnTo>
                  <a:lnTo>
                    <a:pt x="32830" y="22703"/>
                  </a:lnTo>
                  <a:lnTo>
                    <a:pt x="33802" y="23038"/>
                  </a:lnTo>
                  <a:lnTo>
                    <a:pt x="34875" y="23541"/>
                  </a:lnTo>
                  <a:lnTo>
                    <a:pt x="37323" y="25285"/>
                  </a:lnTo>
                  <a:lnTo>
                    <a:pt x="40609" y="28034"/>
                  </a:lnTo>
                  <a:lnTo>
                    <a:pt x="41179" y="28605"/>
                  </a:lnTo>
                  <a:lnTo>
                    <a:pt x="41179" y="28605"/>
                  </a:lnTo>
                  <a:lnTo>
                    <a:pt x="41045" y="27867"/>
                  </a:lnTo>
                  <a:lnTo>
                    <a:pt x="40006" y="23977"/>
                  </a:lnTo>
                  <a:lnTo>
                    <a:pt x="39234" y="21965"/>
                  </a:lnTo>
                  <a:lnTo>
                    <a:pt x="38631" y="20825"/>
                  </a:lnTo>
                  <a:lnTo>
                    <a:pt x="38295" y="20355"/>
                  </a:lnTo>
                  <a:lnTo>
                    <a:pt x="37927" y="19919"/>
                  </a:lnTo>
                  <a:lnTo>
                    <a:pt x="36786" y="19182"/>
                  </a:lnTo>
                  <a:lnTo>
                    <a:pt x="34506" y="18343"/>
                  </a:lnTo>
                  <a:lnTo>
                    <a:pt x="29744" y="17371"/>
                  </a:lnTo>
                  <a:lnTo>
                    <a:pt x="28772" y="17270"/>
                  </a:lnTo>
                  <a:lnTo>
                    <a:pt x="29309" y="16968"/>
                  </a:lnTo>
                  <a:lnTo>
                    <a:pt x="32360" y="15426"/>
                  </a:lnTo>
                  <a:lnTo>
                    <a:pt x="34741" y="14487"/>
                  </a:lnTo>
                  <a:lnTo>
                    <a:pt x="35780" y="14219"/>
                  </a:lnTo>
                  <a:lnTo>
                    <a:pt x="36820" y="14085"/>
                  </a:lnTo>
                  <a:lnTo>
                    <a:pt x="38966" y="14219"/>
                  </a:lnTo>
                  <a:lnTo>
                    <a:pt x="41615" y="14789"/>
                  </a:lnTo>
                  <a:lnTo>
                    <a:pt x="42085" y="14956"/>
                  </a:lnTo>
                  <a:lnTo>
                    <a:pt x="41548" y="14219"/>
                  </a:lnTo>
                  <a:lnTo>
                    <a:pt x="38463" y="10899"/>
                  </a:lnTo>
                  <a:lnTo>
                    <a:pt x="36585" y="9524"/>
                  </a:lnTo>
                  <a:lnTo>
                    <a:pt x="35311" y="8954"/>
                  </a:lnTo>
                  <a:lnTo>
                    <a:pt x="34707" y="8820"/>
                  </a:lnTo>
                  <a:lnTo>
                    <a:pt x="34104" y="8820"/>
                  </a:lnTo>
                  <a:lnTo>
                    <a:pt x="32762" y="9122"/>
                  </a:lnTo>
                  <a:lnTo>
                    <a:pt x="31388" y="9759"/>
                  </a:lnTo>
                  <a:lnTo>
                    <a:pt x="30080" y="10564"/>
                  </a:lnTo>
                  <a:lnTo>
                    <a:pt x="27229" y="12877"/>
                  </a:lnTo>
                  <a:lnTo>
                    <a:pt x="26626" y="13481"/>
                  </a:lnTo>
                  <a:lnTo>
                    <a:pt x="28068" y="6305"/>
                  </a:lnTo>
                  <a:lnTo>
                    <a:pt x="28168" y="5534"/>
                  </a:lnTo>
                  <a:lnTo>
                    <a:pt x="28101" y="3522"/>
                  </a:lnTo>
                  <a:lnTo>
                    <a:pt x="27800" y="571"/>
                  </a:lnTo>
                  <a:lnTo>
                    <a:pt x="2769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55"/>
            <p:cNvSpPr/>
            <p:nvPr/>
          </p:nvSpPr>
          <p:spPr>
            <a:xfrm>
              <a:off x="3854225" y="1466275"/>
              <a:ext cx="10925" cy="38575"/>
            </a:xfrm>
            <a:custGeom>
              <a:avLst/>
              <a:gdLst/>
              <a:ahLst/>
              <a:cxnLst/>
              <a:rect l="l" t="t" r="r" b="b"/>
              <a:pathLst>
                <a:path w="437" h="1543" fill="none" extrusionOk="0">
                  <a:moveTo>
                    <a:pt x="1" y="1543"/>
                  </a:moveTo>
                  <a:lnTo>
                    <a:pt x="202" y="772"/>
                  </a:lnTo>
                  <a:lnTo>
                    <a:pt x="437" y="0"/>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55"/>
            <p:cNvSpPr/>
            <p:nvPr/>
          </p:nvSpPr>
          <p:spPr>
            <a:xfrm>
              <a:off x="3554100" y="1504825"/>
              <a:ext cx="292600" cy="321125"/>
            </a:xfrm>
            <a:custGeom>
              <a:avLst/>
              <a:gdLst/>
              <a:ahLst/>
              <a:cxnLst/>
              <a:rect l="l" t="t" r="r" b="b"/>
              <a:pathLst>
                <a:path w="11704" h="12845" fill="none" extrusionOk="0">
                  <a:moveTo>
                    <a:pt x="1" y="1"/>
                  </a:moveTo>
                  <a:lnTo>
                    <a:pt x="1309" y="973"/>
                  </a:lnTo>
                  <a:lnTo>
                    <a:pt x="3924" y="3254"/>
                  </a:lnTo>
                  <a:lnTo>
                    <a:pt x="4863" y="4394"/>
                  </a:lnTo>
                  <a:lnTo>
                    <a:pt x="8820" y="9960"/>
                  </a:lnTo>
                  <a:lnTo>
                    <a:pt x="10799" y="12844"/>
                  </a:lnTo>
                  <a:lnTo>
                    <a:pt x="10765" y="9927"/>
                  </a:lnTo>
                  <a:lnTo>
                    <a:pt x="11234" y="4159"/>
                  </a:lnTo>
                  <a:lnTo>
                    <a:pt x="11704" y="1309"/>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55"/>
            <p:cNvSpPr/>
            <p:nvPr/>
          </p:nvSpPr>
          <p:spPr>
            <a:xfrm>
              <a:off x="3491225" y="1462075"/>
              <a:ext cx="32725" cy="21825"/>
            </a:xfrm>
            <a:custGeom>
              <a:avLst/>
              <a:gdLst/>
              <a:ahLst/>
              <a:cxnLst/>
              <a:rect l="l" t="t" r="r" b="b"/>
              <a:pathLst>
                <a:path w="1309" h="873" fill="none" extrusionOk="0">
                  <a:moveTo>
                    <a:pt x="1" y="1"/>
                  </a:moveTo>
                  <a:lnTo>
                    <a:pt x="269" y="168"/>
                  </a:lnTo>
                  <a:lnTo>
                    <a:pt x="1309" y="873"/>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55"/>
            <p:cNvSpPr/>
            <p:nvPr/>
          </p:nvSpPr>
          <p:spPr>
            <a:xfrm>
              <a:off x="3824050" y="1639800"/>
              <a:ext cx="378125" cy="186150"/>
            </a:xfrm>
            <a:custGeom>
              <a:avLst/>
              <a:gdLst/>
              <a:ahLst/>
              <a:cxnLst/>
              <a:rect l="l" t="t" r="r" b="b"/>
              <a:pathLst>
                <a:path w="15125" h="7446" fill="none" extrusionOk="0">
                  <a:moveTo>
                    <a:pt x="1" y="7445"/>
                  </a:moveTo>
                  <a:lnTo>
                    <a:pt x="872" y="6573"/>
                  </a:lnTo>
                  <a:lnTo>
                    <a:pt x="5366" y="2616"/>
                  </a:lnTo>
                  <a:lnTo>
                    <a:pt x="7747" y="940"/>
                  </a:lnTo>
                  <a:lnTo>
                    <a:pt x="9155" y="202"/>
                  </a:lnTo>
                  <a:lnTo>
                    <a:pt x="9725" y="68"/>
                  </a:lnTo>
                  <a:lnTo>
                    <a:pt x="10262" y="1"/>
                  </a:lnTo>
                  <a:lnTo>
                    <a:pt x="11268" y="1"/>
                  </a:lnTo>
                  <a:lnTo>
                    <a:pt x="12710" y="336"/>
                  </a:lnTo>
                  <a:lnTo>
                    <a:pt x="14789" y="1409"/>
                  </a:lnTo>
                  <a:lnTo>
                    <a:pt x="15124" y="1677"/>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55"/>
            <p:cNvSpPr/>
            <p:nvPr/>
          </p:nvSpPr>
          <p:spPr>
            <a:xfrm>
              <a:off x="3473625" y="1968425"/>
              <a:ext cx="45300" cy="41950"/>
            </a:xfrm>
            <a:custGeom>
              <a:avLst/>
              <a:gdLst/>
              <a:ahLst/>
              <a:cxnLst/>
              <a:rect l="l" t="t" r="r" b="b"/>
              <a:pathLst>
                <a:path w="1812" h="1678" fill="none" extrusionOk="0">
                  <a:moveTo>
                    <a:pt x="1811" y="1"/>
                  </a:moveTo>
                  <a:lnTo>
                    <a:pt x="738" y="739"/>
                  </a:lnTo>
                  <a:lnTo>
                    <a:pt x="1" y="1610"/>
                  </a:lnTo>
                  <a:lnTo>
                    <a:pt x="1" y="1678"/>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55"/>
            <p:cNvSpPr/>
            <p:nvPr/>
          </p:nvSpPr>
          <p:spPr>
            <a:xfrm>
              <a:off x="3549075" y="1848550"/>
              <a:ext cx="648050" cy="135000"/>
            </a:xfrm>
            <a:custGeom>
              <a:avLst/>
              <a:gdLst/>
              <a:ahLst/>
              <a:cxnLst/>
              <a:rect l="l" t="t" r="r" b="b"/>
              <a:pathLst>
                <a:path w="25922" h="5400" fill="none" extrusionOk="0">
                  <a:moveTo>
                    <a:pt x="25922" y="5399"/>
                  </a:moveTo>
                  <a:lnTo>
                    <a:pt x="25788" y="5031"/>
                  </a:lnTo>
                  <a:lnTo>
                    <a:pt x="24312" y="3220"/>
                  </a:lnTo>
                  <a:lnTo>
                    <a:pt x="22937" y="2247"/>
                  </a:lnTo>
                  <a:lnTo>
                    <a:pt x="21764" y="1677"/>
                  </a:lnTo>
                  <a:lnTo>
                    <a:pt x="21060" y="1443"/>
                  </a:lnTo>
                  <a:lnTo>
                    <a:pt x="19584" y="973"/>
                  </a:lnTo>
                  <a:lnTo>
                    <a:pt x="16331" y="403"/>
                  </a:lnTo>
                  <a:lnTo>
                    <a:pt x="12106" y="1"/>
                  </a:lnTo>
                  <a:lnTo>
                    <a:pt x="11368" y="1"/>
                  </a:lnTo>
                  <a:lnTo>
                    <a:pt x="10329" y="336"/>
                  </a:lnTo>
                  <a:lnTo>
                    <a:pt x="2951" y="2918"/>
                  </a:lnTo>
                  <a:lnTo>
                    <a:pt x="1" y="4125"/>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55"/>
            <p:cNvSpPr/>
            <p:nvPr/>
          </p:nvSpPr>
          <p:spPr>
            <a:xfrm>
              <a:off x="3741900" y="1822575"/>
              <a:ext cx="91400" cy="26000"/>
            </a:xfrm>
            <a:custGeom>
              <a:avLst/>
              <a:gdLst/>
              <a:ahLst/>
              <a:cxnLst/>
              <a:rect l="l" t="t" r="r" b="b"/>
              <a:pathLst>
                <a:path w="3656" h="1040" fill="none" extrusionOk="0">
                  <a:moveTo>
                    <a:pt x="0" y="0"/>
                  </a:moveTo>
                  <a:lnTo>
                    <a:pt x="2851" y="805"/>
                  </a:lnTo>
                  <a:lnTo>
                    <a:pt x="3655" y="1040"/>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55"/>
            <p:cNvSpPr/>
            <p:nvPr/>
          </p:nvSpPr>
          <p:spPr>
            <a:xfrm>
              <a:off x="3425850" y="1742925"/>
              <a:ext cx="284200" cy="70450"/>
            </a:xfrm>
            <a:custGeom>
              <a:avLst/>
              <a:gdLst/>
              <a:ahLst/>
              <a:cxnLst/>
              <a:rect l="l" t="t" r="r" b="b"/>
              <a:pathLst>
                <a:path w="11368" h="2818" fill="none" extrusionOk="0">
                  <a:moveTo>
                    <a:pt x="0" y="0"/>
                  </a:moveTo>
                  <a:lnTo>
                    <a:pt x="1543" y="101"/>
                  </a:lnTo>
                  <a:lnTo>
                    <a:pt x="3924" y="436"/>
                  </a:lnTo>
                  <a:lnTo>
                    <a:pt x="5298" y="772"/>
                  </a:lnTo>
                  <a:lnTo>
                    <a:pt x="5868" y="973"/>
                  </a:lnTo>
                  <a:lnTo>
                    <a:pt x="8115" y="1811"/>
                  </a:lnTo>
                  <a:lnTo>
                    <a:pt x="11368" y="2817"/>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55"/>
            <p:cNvSpPr/>
            <p:nvPr/>
          </p:nvSpPr>
          <p:spPr>
            <a:xfrm>
              <a:off x="3357100" y="1740400"/>
              <a:ext cx="40275" cy="875"/>
            </a:xfrm>
            <a:custGeom>
              <a:avLst/>
              <a:gdLst/>
              <a:ahLst/>
              <a:cxnLst/>
              <a:rect l="l" t="t" r="r" b="b"/>
              <a:pathLst>
                <a:path w="1611" h="35" fill="none" extrusionOk="0">
                  <a:moveTo>
                    <a:pt x="0" y="1"/>
                  </a:moveTo>
                  <a:lnTo>
                    <a:pt x="302" y="1"/>
                  </a:lnTo>
                  <a:lnTo>
                    <a:pt x="1610" y="34"/>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55"/>
            <p:cNvSpPr/>
            <p:nvPr/>
          </p:nvSpPr>
          <p:spPr>
            <a:xfrm>
              <a:off x="3679850" y="1875375"/>
              <a:ext cx="144225" cy="314400"/>
            </a:xfrm>
            <a:custGeom>
              <a:avLst/>
              <a:gdLst/>
              <a:ahLst/>
              <a:cxnLst/>
              <a:rect l="l" t="t" r="r" b="b"/>
              <a:pathLst>
                <a:path w="5769" h="12576" fill="none" extrusionOk="0">
                  <a:moveTo>
                    <a:pt x="5769" y="1"/>
                  </a:moveTo>
                  <a:lnTo>
                    <a:pt x="5131" y="940"/>
                  </a:lnTo>
                  <a:lnTo>
                    <a:pt x="2214" y="5601"/>
                  </a:lnTo>
                  <a:lnTo>
                    <a:pt x="671" y="8485"/>
                  </a:lnTo>
                  <a:lnTo>
                    <a:pt x="370" y="9356"/>
                  </a:lnTo>
                  <a:lnTo>
                    <a:pt x="101" y="10966"/>
                  </a:lnTo>
                  <a:lnTo>
                    <a:pt x="1" y="12576"/>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55"/>
            <p:cNvSpPr/>
            <p:nvPr/>
          </p:nvSpPr>
          <p:spPr>
            <a:xfrm>
              <a:off x="3880225" y="1934900"/>
              <a:ext cx="96425" cy="232250"/>
            </a:xfrm>
            <a:custGeom>
              <a:avLst/>
              <a:gdLst/>
              <a:ahLst/>
              <a:cxnLst/>
              <a:rect l="l" t="t" r="r" b="b"/>
              <a:pathLst>
                <a:path w="3857" h="9290" fill="none" extrusionOk="0">
                  <a:moveTo>
                    <a:pt x="0" y="1"/>
                  </a:moveTo>
                  <a:lnTo>
                    <a:pt x="738" y="973"/>
                  </a:lnTo>
                  <a:lnTo>
                    <a:pt x="2146" y="3220"/>
                  </a:lnTo>
                  <a:lnTo>
                    <a:pt x="2616" y="4259"/>
                  </a:lnTo>
                  <a:lnTo>
                    <a:pt x="3018" y="5500"/>
                  </a:lnTo>
                  <a:lnTo>
                    <a:pt x="3655" y="8015"/>
                  </a:lnTo>
                  <a:lnTo>
                    <a:pt x="3857" y="9289"/>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55"/>
            <p:cNvSpPr/>
            <p:nvPr/>
          </p:nvSpPr>
          <p:spPr>
            <a:xfrm>
              <a:off x="3842500" y="1888800"/>
              <a:ext cx="23500" cy="27675"/>
            </a:xfrm>
            <a:custGeom>
              <a:avLst/>
              <a:gdLst/>
              <a:ahLst/>
              <a:cxnLst/>
              <a:rect l="l" t="t" r="r" b="b"/>
              <a:pathLst>
                <a:path w="940" h="1107" fill="none" extrusionOk="0">
                  <a:moveTo>
                    <a:pt x="0" y="0"/>
                  </a:moveTo>
                  <a:lnTo>
                    <a:pt x="201" y="235"/>
                  </a:lnTo>
                  <a:lnTo>
                    <a:pt x="939" y="1107"/>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55"/>
            <p:cNvSpPr/>
            <p:nvPr/>
          </p:nvSpPr>
          <p:spPr>
            <a:xfrm>
              <a:off x="3352075" y="1228175"/>
              <a:ext cx="977525" cy="1106625"/>
            </a:xfrm>
            <a:custGeom>
              <a:avLst/>
              <a:gdLst/>
              <a:ahLst/>
              <a:cxnLst/>
              <a:rect l="l" t="t" r="r" b="b"/>
              <a:pathLst>
                <a:path w="39101" h="44265" extrusionOk="0">
                  <a:moveTo>
                    <a:pt x="21864" y="1"/>
                  </a:moveTo>
                  <a:lnTo>
                    <a:pt x="20959" y="906"/>
                  </a:lnTo>
                  <a:lnTo>
                    <a:pt x="16666" y="5836"/>
                  </a:lnTo>
                  <a:lnTo>
                    <a:pt x="14856" y="8518"/>
                  </a:lnTo>
                  <a:lnTo>
                    <a:pt x="14084" y="10128"/>
                  </a:lnTo>
                  <a:lnTo>
                    <a:pt x="13917" y="10799"/>
                  </a:lnTo>
                  <a:lnTo>
                    <a:pt x="13749" y="12140"/>
                  </a:lnTo>
                  <a:lnTo>
                    <a:pt x="13749" y="14655"/>
                  </a:lnTo>
                  <a:lnTo>
                    <a:pt x="14151" y="17606"/>
                  </a:lnTo>
                  <a:lnTo>
                    <a:pt x="14252" y="18075"/>
                  </a:lnTo>
                  <a:lnTo>
                    <a:pt x="13849" y="17271"/>
                  </a:lnTo>
                  <a:lnTo>
                    <a:pt x="12810" y="15829"/>
                  </a:lnTo>
                  <a:lnTo>
                    <a:pt x="11469" y="14621"/>
                  </a:lnTo>
                  <a:lnTo>
                    <a:pt x="9960" y="13716"/>
                  </a:lnTo>
                  <a:lnTo>
                    <a:pt x="9088" y="13381"/>
                  </a:lnTo>
                  <a:lnTo>
                    <a:pt x="7679" y="12911"/>
                  </a:lnTo>
                  <a:lnTo>
                    <a:pt x="5433" y="12408"/>
                  </a:lnTo>
                  <a:lnTo>
                    <a:pt x="3253" y="12207"/>
                  </a:lnTo>
                  <a:lnTo>
                    <a:pt x="2985" y="12274"/>
                  </a:lnTo>
                  <a:lnTo>
                    <a:pt x="3219" y="12777"/>
                  </a:lnTo>
                  <a:lnTo>
                    <a:pt x="4695" y="15359"/>
                  </a:lnTo>
                  <a:lnTo>
                    <a:pt x="5835" y="17036"/>
                  </a:lnTo>
                  <a:lnTo>
                    <a:pt x="6338" y="17572"/>
                  </a:lnTo>
                  <a:lnTo>
                    <a:pt x="11703" y="22569"/>
                  </a:lnTo>
                  <a:lnTo>
                    <a:pt x="10865" y="22435"/>
                  </a:lnTo>
                  <a:lnTo>
                    <a:pt x="7210" y="22234"/>
                  </a:lnTo>
                  <a:lnTo>
                    <a:pt x="5634" y="22301"/>
                  </a:lnTo>
                  <a:lnTo>
                    <a:pt x="4158" y="22602"/>
                  </a:lnTo>
                  <a:lnTo>
                    <a:pt x="2918" y="23105"/>
                  </a:lnTo>
                  <a:lnTo>
                    <a:pt x="2415" y="23508"/>
                  </a:lnTo>
                  <a:lnTo>
                    <a:pt x="1979" y="23944"/>
                  </a:lnTo>
                  <a:lnTo>
                    <a:pt x="1274" y="25151"/>
                  </a:lnTo>
                  <a:lnTo>
                    <a:pt x="570" y="27398"/>
                  </a:lnTo>
                  <a:lnTo>
                    <a:pt x="0" y="31891"/>
                  </a:lnTo>
                  <a:lnTo>
                    <a:pt x="0" y="32763"/>
                  </a:lnTo>
                  <a:lnTo>
                    <a:pt x="268" y="32361"/>
                  </a:lnTo>
                  <a:lnTo>
                    <a:pt x="2079" y="30349"/>
                  </a:lnTo>
                  <a:lnTo>
                    <a:pt x="3756" y="29007"/>
                  </a:lnTo>
                  <a:lnTo>
                    <a:pt x="4695" y="28504"/>
                  </a:lnTo>
                  <a:lnTo>
                    <a:pt x="5701" y="28102"/>
                  </a:lnTo>
                  <a:lnTo>
                    <a:pt x="8149" y="27498"/>
                  </a:lnTo>
                  <a:lnTo>
                    <a:pt x="11536" y="26962"/>
                  </a:lnTo>
                  <a:lnTo>
                    <a:pt x="12173" y="26895"/>
                  </a:lnTo>
                  <a:lnTo>
                    <a:pt x="11435" y="27532"/>
                  </a:lnTo>
                  <a:lnTo>
                    <a:pt x="8115" y="31120"/>
                  </a:lnTo>
                  <a:lnTo>
                    <a:pt x="6774" y="33132"/>
                  </a:lnTo>
                  <a:lnTo>
                    <a:pt x="6271" y="34373"/>
                  </a:lnTo>
                  <a:lnTo>
                    <a:pt x="6204" y="34943"/>
                  </a:lnTo>
                  <a:lnTo>
                    <a:pt x="6204" y="35513"/>
                  </a:lnTo>
                  <a:lnTo>
                    <a:pt x="6405" y="36821"/>
                  </a:lnTo>
                  <a:lnTo>
                    <a:pt x="6942" y="38900"/>
                  </a:lnTo>
                  <a:lnTo>
                    <a:pt x="8384" y="42655"/>
                  </a:lnTo>
                  <a:lnTo>
                    <a:pt x="8685" y="43326"/>
                  </a:lnTo>
                  <a:lnTo>
                    <a:pt x="8853" y="42521"/>
                  </a:lnTo>
                  <a:lnTo>
                    <a:pt x="9859" y="38363"/>
                  </a:lnTo>
                  <a:lnTo>
                    <a:pt x="10865" y="35546"/>
                  </a:lnTo>
                  <a:lnTo>
                    <a:pt x="11435" y="34507"/>
                  </a:lnTo>
                  <a:lnTo>
                    <a:pt x="12039" y="33668"/>
                  </a:lnTo>
                  <a:lnTo>
                    <a:pt x="13313" y="32629"/>
                  </a:lnTo>
                  <a:lnTo>
                    <a:pt x="14923" y="32025"/>
                  </a:lnTo>
                  <a:lnTo>
                    <a:pt x="15191" y="32025"/>
                  </a:lnTo>
                  <a:lnTo>
                    <a:pt x="15258" y="32696"/>
                  </a:lnTo>
                  <a:lnTo>
                    <a:pt x="15794" y="36116"/>
                  </a:lnTo>
                  <a:lnTo>
                    <a:pt x="16499" y="38497"/>
                  </a:lnTo>
                  <a:lnTo>
                    <a:pt x="16968" y="39403"/>
                  </a:lnTo>
                  <a:lnTo>
                    <a:pt x="17236" y="39805"/>
                  </a:lnTo>
                  <a:lnTo>
                    <a:pt x="18008" y="40643"/>
                  </a:lnTo>
                  <a:lnTo>
                    <a:pt x="19483" y="41884"/>
                  </a:lnTo>
                  <a:lnTo>
                    <a:pt x="22501" y="43930"/>
                  </a:lnTo>
                  <a:lnTo>
                    <a:pt x="23105" y="44265"/>
                  </a:lnTo>
                  <a:lnTo>
                    <a:pt x="22870" y="43762"/>
                  </a:lnTo>
                  <a:lnTo>
                    <a:pt x="21663" y="40643"/>
                  </a:lnTo>
                  <a:lnTo>
                    <a:pt x="20858" y="38061"/>
                  </a:lnTo>
                  <a:lnTo>
                    <a:pt x="20590" y="36787"/>
                  </a:lnTo>
                  <a:lnTo>
                    <a:pt x="20355" y="35379"/>
                  </a:lnTo>
                  <a:lnTo>
                    <a:pt x="19986" y="32528"/>
                  </a:lnTo>
                  <a:lnTo>
                    <a:pt x="19852" y="31120"/>
                  </a:lnTo>
                  <a:lnTo>
                    <a:pt x="20321" y="31321"/>
                  </a:lnTo>
                  <a:lnTo>
                    <a:pt x="23071" y="32260"/>
                  </a:lnTo>
                  <a:lnTo>
                    <a:pt x="25284" y="32897"/>
                  </a:lnTo>
                  <a:lnTo>
                    <a:pt x="26357" y="33098"/>
                  </a:lnTo>
                  <a:lnTo>
                    <a:pt x="27431" y="33333"/>
                  </a:lnTo>
                  <a:lnTo>
                    <a:pt x="29811" y="34406"/>
                  </a:lnTo>
                  <a:lnTo>
                    <a:pt x="32829" y="36284"/>
                  </a:lnTo>
                  <a:lnTo>
                    <a:pt x="33366" y="36686"/>
                  </a:lnTo>
                  <a:lnTo>
                    <a:pt x="33031" y="36083"/>
                  </a:lnTo>
                  <a:lnTo>
                    <a:pt x="31052" y="33098"/>
                  </a:lnTo>
                  <a:lnTo>
                    <a:pt x="29476" y="31153"/>
                  </a:lnTo>
                  <a:lnTo>
                    <a:pt x="28705" y="30516"/>
                  </a:lnTo>
                  <a:lnTo>
                    <a:pt x="27900" y="29946"/>
                  </a:lnTo>
                  <a:lnTo>
                    <a:pt x="25821" y="29041"/>
                  </a:lnTo>
                  <a:lnTo>
                    <a:pt x="22836" y="28135"/>
                  </a:lnTo>
                  <a:lnTo>
                    <a:pt x="22300" y="28035"/>
                  </a:lnTo>
                  <a:lnTo>
                    <a:pt x="24748" y="27264"/>
                  </a:lnTo>
                  <a:lnTo>
                    <a:pt x="30482" y="25252"/>
                  </a:lnTo>
                  <a:lnTo>
                    <a:pt x="31119" y="25017"/>
                  </a:lnTo>
                  <a:lnTo>
                    <a:pt x="32494" y="24715"/>
                  </a:lnTo>
                  <a:lnTo>
                    <a:pt x="34674" y="24480"/>
                  </a:lnTo>
                  <a:lnTo>
                    <a:pt x="38429" y="24514"/>
                  </a:lnTo>
                  <a:lnTo>
                    <a:pt x="39100" y="24614"/>
                  </a:lnTo>
                  <a:lnTo>
                    <a:pt x="38228" y="24011"/>
                  </a:lnTo>
                  <a:lnTo>
                    <a:pt x="34405" y="21932"/>
                  </a:lnTo>
                  <a:lnTo>
                    <a:pt x="32729" y="21228"/>
                  </a:lnTo>
                  <a:lnTo>
                    <a:pt x="31086" y="20758"/>
                  </a:lnTo>
                  <a:lnTo>
                    <a:pt x="29644" y="20624"/>
                  </a:lnTo>
                  <a:lnTo>
                    <a:pt x="29040" y="20758"/>
                  </a:lnTo>
                  <a:lnTo>
                    <a:pt x="23708" y="22468"/>
                  </a:lnTo>
                  <a:lnTo>
                    <a:pt x="21529" y="23273"/>
                  </a:lnTo>
                  <a:lnTo>
                    <a:pt x="21529" y="23273"/>
                  </a:lnTo>
                  <a:lnTo>
                    <a:pt x="22501" y="22401"/>
                  </a:lnTo>
                  <a:lnTo>
                    <a:pt x="27263" y="17874"/>
                  </a:lnTo>
                  <a:lnTo>
                    <a:pt x="29443" y="15527"/>
                  </a:lnTo>
                  <a:lnTo>
                    <a:pt x="30516" y="14219"/>
                  </a:lnTo>
                  <a:lnTo>
                    <a:pt x="30817" y="13716"/>
                  </a:lnTo>
                  <a:lnTo>
                    <a:pt x="32025" y="11671"/>
                  </a:lnTo>
                  <a:lnTo>
                    <a:pt x="34070" y="8284"/>
                  </a:lnTo>
                  <a:lnTo>
                    <a:pt x="34070" y="8049"/>
                  </a:lnTo>
                  <a:lnTo>
                    <a:pt x="32796" y="8686"/>
                  </a:lnTo>
                  <a:lnTo>
                    <a:pt x="27531" y="11335"/>
                  </a:lnTo>
                  <a:lnTo>
                    <a:pt x="24144" y="13314"/>
                  </a:lnTo>
                  <a:lnTo>
                    <a:pt x="23004" y="14219"/>
                  </a:lnTo>
                  <a:lnTo>
                    <a:pt x="22535" y="14689"/>
                  </a:lnTo>
                  <a:lnTo>
                    <a:pt x="21730" y="15728"/>
                  </a:lnTo>
                  <a:lnTo>
                    <a:pt x="20690" y="17505"/>
                  </a:lnTo>
                  <a:lnTo>
                    <a:pt x="19416" y="20758"/>
                  </a:lnTo>
                  <a:lnTo>
                    <a:pt x="19282" y="21362"/>
                  </a:lnTo>
                  <a:lnTo>
                    <a:pt x="19517" y="20054"/>
                  </a:lnTo>
                  <a:lnTo>
                    <a:pt x="20657" y="13213"/>
                  </a:lnTo>
                  <a:lnTo>
                    <a:pt x="21193" y="8552"/>
                  </a:lnTo>
                  <a:lnTo>
                    <a:pt x="21260" y="6875"/>
                  </a:lnTo>
                  <a:lnTo>
                    <a:pt x="21294" y="5132"/>
                  </a:lnTo>
                  <a:lnTo>
                    <a:pt x="21596" y="1711"/>
                  </a:lnTo>
                  <a:lnTo>
                    <a:pt x="21864" y="1"/>
                  </a:lnTo>
                  <a:close/>
                </a:path>
              </a:pathLst>
            </a:custGeom>
            <a:solidFill>
              <a:srgbClr val="6ED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55"/>
            <p:cNvSpPr/>
            <p:nvPr/>
          </p:nvSpPr>
          <p:spPr>
            <a:xfrm>
              <a:off x="3526450" y="1595375"/>
              <a:ext cx="30200" cy="25175"/>
            </a:xfrm>
            <a:custGeom>
              <a:avLst/>
              <a:gdLst/>
              <a:ahLst/>
              <a:cxnLst/>
              <a:rect l="l" t="t" r="r" b="b"/>
              <a:pathLst>
                <a:path w="1208" h="1007" fill="none" extrusionOk="0">
                  <a:moveTo>
                    <a:pt x="1207" y="1007"/>
                  </a:moveTo>
                  <a:lnTo>
                    <a:pt x="604" y="504"/>
                  </a:lnTo>
                  <a:lnTo>
                    <a:pt x="0" y="1"/>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55"/>
            <p:cNvSpPr/>
            <p:nvPr/>
          </p:nvSpPr>
          <p:spPr>
            <a:xfrm>
              <a:off x="3581775" y="1445325"/>
              <a:ext cx="218825" cy="418350"/>
            </a:xfrm>
            <a:custGeom>
              <a:avLst/>
              <a:gdLst/>
              <a:ahLst/>
              <a:cxnLst/>
              <a:rect l="l" t="t" r="r" b="b"/>
              <a:pathLst>
                <a:path w="8753" h="16734" fill="none" extrusionOk="0">
                  <a:moveTo>
                    <a:pt x="8753" y="0"/>
                  </a:moveTo>
                  <a:lnTo>
                    <a:pt x="8250" y="1576"/>
                  </a:lnTo>
                  <a:lnTo>
                    <a:pt x="7646" y="4125"/>
                  </a:lnTo>
                  <a:lnTo>
                    <a:pt x="7378" y="5701"/>
                  </a:lnTo>
                  <a:lnTo>
                    <a:pt x="7378" y="6438"/>
                  </a:lnTo>
                  <a:lnTo>
                    <a:pt x="7411" y="13246"/>
                  </a:lnTo>
                  <a:lnTo>
                    <a:pt x="7478" y="16733"/>
                  </a:lnTo>
                  <a:lnTo>
                    <a:pt x="6640" y="15560"/>
                  </a:lnTo>
                  <a:lnTo>
                    <a:pt x="4896" y="13246"/>
                  </a:lnTo>
                  <a:lnTo>
                    <a:pt x="3018" y="11033"/>
                  </a:lnTo>
                  <a:lnTo>
                    <a:pt x="1040" y="8920"/>
                  </a:lnTo>
                  <a:lnTo>
                    <a:pt x="0" y="7914"/>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55"/>
            <p:cNvSpPr/>
            <p:nvPr/>
          </p:nvSpPr>
          <p:spPr>
            <a:xfrm>
              <a:off x="3812325" y="1374050"/>
              <a:ext cx="14275" cy="36925"/>
            </a:xfrm>
            <a:custGeom>
              <a:avLst/>
              <a:gdLst/>
              <a:ahLst/>
              <a:cxnLst/>
              <a:rect l="l" t="t" r="r" b="b"/>
              <a:pathLst>
                <a:path w="571" h="1477" fill="none" extrusionOk="0">
                  <a:moveTo>
                    <a:pt x="570" y="1"/>
                  </a:moveTo>
                  <a:lnTo>
                    <a:pt x="436" y="303"/>
                  </a:lnTo>
                  <a:lnTo>
                    <a:pt x="0" y="1476"/>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55"/>
            <p:cNvSpPr/>
            <p:nvPr/>
          </p:nvSpPr>
          <p:spPr>
            <a:xfrm>
              <a:off x="3378050" y="1844350"/>
              <a:ext cx="390700" cy="123275"/>
            </a:xfrm>
            <a:custGeom>
              <a:avLst/>
              <a:gdLst/>
              <a:ahLst/>
              <a:cxnLst/>
              <a:rect l="l" t="t" r="r" b="b"/>
              <a:pathLst>
                <a:path w="15628" h="4931" fill="none" extrusionOk="0">
                  <a:moveTo>
                    <a:pt x="15627" y="772"/>
                  </a:moveTo>
                  <a:lnTo>
                    <a:pt x="14420" y="605"/>
                  </a:lnTo>
                  <a:lnTo>
                    <a:pt x="8451" y="1"/>
                  </a:lnTo>
                  <a:lnTo>
                    <a:pt x="5534" y="34"/>
                  </a:lnTo>
                  <a:lnTo>
                    <a:pt x="3991" y="236"/>
                  </a:lnTo>
                  <a:lnTo>
                    <a:pt x="3455" y="470"/>
                  </a:lnTo>
                  <a:lnTo>
                    <a:pt x="2952" y="705"/>
                  </a:lnTo>
                  <a:lnTo>
                    <a:pt x="2147" y="1342"/>
                  </a:lnTo>
                  <a:lnTo>
                    <a:pt x="1174" y="2415"/>
                  </a:lnTo>
                  <a:lnTo>
                    <a:pt x="101" y="4528"/>
                  </a:lnTo>
                  <a:lnTo>
                    <a:pt x="1" y="4930"/>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55"/>
            <p:cNvSpPr/>
            <p:nvPr/>
          </p:nvSpPr>
          <p:spPr>
            <a:xfrm>
              <a:off x="4099850" y="1801600"/>
              <a:ext cx="61225" cy="7575"/>
            </a:xfrm>
            <a:custGeom>
              <a:avLst/>
              <a:gdLst/>
              <a:ahLst/>
              <a:cxnLst/>
              <a:rect l="l" t="t" r="r" b="b"/>
              <a:pathLst>
                <a:path w="2449" h="303" fill="none" extrusionOk="0">
                  <a:moveTo>
                    <a:pt x="1" y="1"/>
                  </a:moveTo>
                  <a:lnTo>
                    <a:pt x="1309" y="1"/>
                  </a:lnTo>
                  <a:lnTo>
                    <a:pt x="2382" y="269"/>
                  </a:lnTo>
                  <a:lnTo>
                    <a:pt x="2449" y="303"/>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55"/>
            <p:cNvSpPr/>
            <p:nvPr/>
          </p:nvSpPr>
          <p:spPr>
            <a:xfrm>
              <a:off x="3554950" y="1805800"/>
              <a:ext cx="510575" cy="403250"/>
            </a:xfrm>
            <a:custGeom>
              <a:avLst/>
              <a:gdLst/>
              <a:ahLst/>
              <a:cxnLst/>
              <a:rect l="l" t="t" r="r" b="b"/>
              <a:pathLst>
                <a:path w="20423" h="16130" fill="none" extrusionOk="0">
                  <a:moveTo>
                    <a:pt x="101" y="16130"/>
                  </a:moveTo>
                  <a:lnTo>
                    <a:pt x="0" y="15795"/>
                  </a:lnTo>
                  <a:lnTo>
                    <a:pt x="168" y="13447"/>
                  </a:lnTo>
                  <a:lnTo>
                    <a:pt x="704" y="11871"/>
                  </a:lnTo>
                  <a:lnTo>
                    <a:pt x="1308" y="10698"/>
                  </a:lnTo>
                  <a:lnTo>
                    <a:pt x="1744" y="10094"/>
                  </a:lnTo>
                  <a:lnTo>
                    <a:pt x="2683" y="8887"/>
                  </a:lnTo>
                  <a:lnTo>
                    <a:pt x="4997" y="6506"/>
                  </a:lnTo>
                  <a:lnTo>
                    <a:pt x="8182" y="3723"/>
                  </a:lnTo>
                  <a:lnTo>
                    <a:pt x="8786" y="3287"/>
                  </a:lnTo>
                  <a:lnTo>
                    <a:pt x="9826" y="2951"/>
                  </a:lnTo>
                  <a:lnTo>
                    <a:pt x="17337" y="738"/>
                  </a:lnTo>
                  <a:lnTo>
                    <a:pt x="20422" y="0"/>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55"/>
            <p:cNvSpPr/>
            <p:nvPr/>
          </p:nvSpPr>
          <p:spPr>
            <a:xfrm>
              <a:off x="3774600" y="1813350"/>
              <a:ext cx="58700" cy="74625"/>
            </a:xfrm>
            <a:custGeom>
              <a:avLst/>
              <a:gdLst/>
              <a:ahLst/>
              <a:cxnLst/>
              <a:rect l="l" t="t" r="r" b="b"/>
              <a:pathLst>
                <a:path w="2348" h="2985" fill="none" extrusionOk="0">
                  <a:moveTo>
                    <a:pt x="2347" y="0"/>
                  </a:moveTo>
                  <a:lnTo>
                    <a:pt x="537" y="2314"/>
                  </a:lnTo>
                  <a:lnTo>
                    <a:pt x="0" y="2985"/>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55"/>
            <p:cNvSpPr/>
            <p:nvPr/>
          </p:nvSpPr>
          <p:spPr>
            <a:xfrm>
              <a:off x="3854225" y="1564350"/>
              <a:ext cx="189500" cy="223025"/>
            </a:xfrm>
            <a:custGeom>
              <a:avLst/>
              <a:gdLst/>
              <a:ahLst/>
              <a:cxnLst/>
              <a:rect l="l" t="t" r="r" b="b"/>
              <a:pathLst>
                <a:path w="7580" h="8921" fill="none" extrusionOk="0">
                  <a:moveTo>
                    <a:pt x="7579" y="1"/>
                  </a:moveTo>
                  <a:lnTo>
                    <a:pt x="6406" y="973"/>
                  </a:lnTo>
                  <a:lnTo>
                    <a:pt x="4662" y="2650"/>
                  </a:lnTo>
                  <a:lnTo>
                    <a:pt x="3723" y="3723"/>
                  </a:lnTo>
                  <a:lnTo>
                    <a:pt x="3388" y="4226"/>
                  </a:lnTo>
                  <a:lnTo>
                    <a:pt x="2046" y="6204"/>
                  </a:lnTo>
                  <a:lnTo>
                    <a:pt x="1" y="8921"/>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55"/>
            <p:cNvSpPr/>
            <p:nvPr/>
          </p:nvSpPr>
          <p:spPr>
            <a:xfrm>
              <a:off x="4066325" y="1521600"/>
              <a:ext cx="31875" cy="25175"/>
            </a:xfrm>
            <a:custGeom>
              <a:avLst/>
              <a:gdLst/>
              <a:ahLst/>
              <a:cxnLst/>
              <a:rect l="l" t="t" r="r" b="b"/>
              <a:pathLst>
                <a:path w="1275" h="1007" fill="none" extrusionOk="0">
                  <a:moveTo>
                    <a:pt x="1275" y="1"/>
                  </a:moveTo>
                  <a:lnTo>
                    <a:pt x="1007" y="202"/>
                  </a:lnTo>
                  <a:lnTo>
                    <a:pt x="1" y="1007"/>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55"/>
            <p:cNvSpPr/>
            <p:nvPr/>
          </p:nvSpPr>
          <p:spPr>
            <a:xfrm>
              <a:off x="3797225" y="1904725"/>
              <a:ext cx="300975" cy="171050"/>
            </a:xfrm>
            <a:custGeom>
              <a:avLst/>
              <a:gdLst/>
              <a:ahLst/>
              <a:cxnLst/>
              <a:rect l="l" t="t" r="r" b="b"/>
              <a:pathLst>
                <a:path w="12039" h="6842" fill="none" extrusionOk="0">
                  <a:moveTo>
                    <a:pt x="0" y="0"/>
                  </a:moveTo>
                  <a:lnTo>
                    <a:pt x="1074" y="369"/>
                  </a:lnTo>
                  <a:lnTo>
                    <a:pt x="6171" y="2482"/>
                  </a:lnTo>
                  <a:lnTo>
                    <a:pt x="9122" y="3890"/>
                  </a:lnTo>
                  <a:lnTo>
                    <a:pt x="9859" y="4427"/>
                  </a:lnTo>
                  <a:lnTo>
                    <a:pt x="10999" y="5567"/>
                  </a:lnTo>
                  <a:lnTo>
                    <a:pt x="12039" y="6841"/>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55"/>
            <p:cNvSpPr/>
            <p:nvPr/>
          </p:nvSpPr>
          <p:spPr>
            <a:xfrm>
              <a:off x="3785475" y="1985200"/>
              <a:ext cx="58725" cy="245650"/>
            </a:xfrm>
            <a:custGeom>
              <a:avLst/>
              <a:gdLst/>
              <a:ahLst/>
              <a:cxnLst/>
              <a:rect l="l" t="t" r="r" b="b"/>
              <a:pathLst>
                <a:path w="2349" h="9826" fill="none" extrusionOk="0">
                  <a:moveTo>
                    <a:pt x="35" y="1"/>
                  </a:moveTo>
                  <a:lnTo>
                    <a:pt x="1" y="1241"/>
                  </a:lnTo>
                  <a:lnTo>
                    <a:pt x="169" y="3890"/>
                  </a:lnTo>
                  <a:lnTo>
                    <a:pt x="403" y="4997"/>
                  </a:lnTo>
                  <a:lnTo>
                    <a:pt x="806" y="6238"/>
                  </a:lnTo>
                  <a:lnTo>
                    <a:pt x="1778" y="8652"/>
                  </a:lnTo>
                  <a:lnTo>
                    <a:pt x="2348" y="9826"/>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55"/>
            <p:cNvSpPr/>
            <p:nvPr/>
          </p:nvSpPr>
          <p:spPr>
            <a:xfrm>
              <a:off x="3788000" y="1925675"/>
              <a:ext cx="2550" cy="36925"/>
            </a:xfrm>
            <a:custGeom>
              <a:avLst/>
              <a:gdLst/>
              <a:ahLst/>
              <a:cxnLst/>
              <a:rect l="l" t="t" r="r" b="b"/>
              <a:pathLst>
                <a:path w="102" h="1477" fill="none" extrusionOk="0">
                  <a:moveTo>
                    <a:pt x="101" y="1"/>
                  </a:moveTo>
                  <a:lnTo>
                    <a:pt x="68" y="269"/>
                  </a:lnTo>
                  <a:lnTo>
                    <a:pt x="1" y="1476"/>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55"/>
            <p:cNvSpPr/>
            <p:nvPr/>
          </p:nvSpPr>
          <p:spPr>
            <a:xfrm>
              <a:off x="4296025" y="2160425"/>
              <a:ext cx="2598875" cy="1774775"/>
            </a:xfrm>
            <a:custGeom>
              <a:avLst/>
              <a:gdLst/>
              <a:ahLst/>
              <a:cxnLst/>
              <a:rect l="l" t="t" r="r" b="b"/>
              <a:pathLst>
                <a:path w="103955" h="70991" extrusionOk="0">
                  <a:moveTo>
                    <a:pt x="4025" y="0"/>
                  </a:moveTo>
                  <a:lnTo>
                    <a:pt x="3153" y="201"/>
                  </a:lnTo>
                  <a:lnTo>
                    <a:pt x="2348" y="537"/>
                  </a:lnTo>
                  <a:lnTo>
                    <a:pt x="1610" y="1006"/>
                  </a:lnTo>
                  <a:lnTo>
                    <a:pt x="1007" y="1610"/>
                  </a:lnTo>
                  <a:lnTo>
                    <a:pt x="537" y="2347"/>
                  </a:lnTo>
                  <a:lnTo>
                    <a:pt x="202" y="3152"/>
                  </a:lnTo>
                  <a:lnTo>
                    <a:pt x="1" y="4024"/>
                  </a:lnTo>
                  <a:lnTo>
                    <a:pt x="1" y="4460"/>
                  </a:lnTo>
                  <a:lnTo>
                    <a:pt x="1" y="66094"/>
                  </a:lnTo>
                  <a:lnTo>
                    <a:pt x="34" y="66597"/>
                  </a:lnTo>
                  <a:lnTo>
                    <a:pt x="202" y="67536"/>
                  </a:lnTo>
                  <a:lnTo>
                    <a:pt x="571" y="68408"/>
                  </a:lnTo>
                  <a:lnTo>
                    <a:pt x="1107" y="69213"/>
                  </a:lnTo>
                  <a:lnTo>
                    <a:pt x="1778" y="69850"/>
                  </a:lnTo>
                  <a:lnTo>
                    <a:pt x="2549" y="70387"/>
                  </a:lnTo>
                  <a:lnTo>
                    <a:pt x="3421" y="70755"/>
                  </a:lnTo>
                  <a:lnTo>
                    <a:pt x="4394" y="70957"/>
                  </a:lnTo>
                  <a:lnTo>
                    <a:pt x="4897" y="70990"/>
                  </a:lnTo>
                  <a:lnTo>
                    <a:pt x="99058" y="70990"/>
                  </a:lnTo>
                  <a:lnTo>
                    <a:pt x="99561" y="70957"/>
                  </a:lnTo>
                  <a:lnTo>
                    <a:pt x="100534" y="70755"/>
                  </a:lnTo>
                  <a:lnTo>
                    <a:pt x="101406" y="70387"/>
                  </a:lnTo>
                  <a:lnTo>
                    <a:pt x="102177" y="69850"/>
                  </a:lnTo>
                  <a:lnTo>
                    <a:pt x="102848" y="69213"/>
                  </a:lnTo>
                  <a:lnTo>
                    <a:pt x="103384" y="68408"/>
                  </a:lnTo>
                  <a:lnTo>
                    <a:pt x="103753" y="67536"/>
                  </a:lnTo>
                  <a:lnTo>
                    <a:pt x="103954" y="66597"/>
                  </a:lnTo>
                  <a:lnTo>
                    <a:pt x="103954" y="66094"/>
                  </a:lnTo>
                  <a:lnTo>
                    <a:pt x="103954" y="4460"/>
                  </a:lnTo>
                  <a:lnTo>
                    <a:pt x="103954" y="4024"/>
                  </a:lnTo>
                  <a:lnTo>
                    <a:pt x="103753" y="3152"/>
                  </a:lnTo>
                  <a:lnTo>
                    <a:pt x="103418" y="2347"/>
                  </a:lnTo>
                  <a:lnTo>
                    <a:pt x="102948" y="1610"/>
                  </a:lnTo>
                  <a:lnTo>
                    <a:pt x="102345" y="1006"/>
                  </a:lnTo>
                  <a:lnTo>
                    <a:pt x="101607" y="537"/>
                  </a:lnTo>
                  <a:lnTo>
                    <a:pt x="100802" y="201"/>
                  </a:lnTo>
                  <a:lnTo>
                    <a:pt x="99930" y="0"/>
                  </a:lnTo>
                  <a:close/>
                </a:path>
              </a:pathLst>
            </a:custGeom>
            <a:solidFill>
              <a:srgbClr val="FFFFFF"/>
            </a:solidFill>
            <a:ln w="10900"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55"/>
            <p:cNvSpPr/>
            <p:nvPr/>
          </p:nvSpPr>
          <p:spPr>
            <a:xfrm>
              <a:off x="5131025" y="2334775"/>
              <a:ext cx="145875" cy="96450"/>
            </a:xfrm>
            <a:custGeom>
              <a:avLst/>
              <a:gdLst/>
              <a:ahLst/>
              <a:cxnLst/>
              <a:rect l="l" t="t" r="r" b="b"/>
              <a:pathLst>
                <a:path w="5835" h="3858" extrusionOk="0">
                  <a:moveTo>
                    <a:pt x="0" y="1"/>
                  </a:moveTo>
                  <a:lnTo>
                    <a:pt x="0" y="3857"/>
                  </a:lnTo>
                  <a:lnTo>
                    <a:pt x="5835" y="3857"/>
                  </a:lnTo>
                  <a:lnTo>
                    <a:pt x="583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55"/>
            <p:cNvSpPr/>
            <p:nvPr/>
          </p:nvSpPr>
          <p:spPr>
            <a:xfrm>
              <a:off x="4667425" y="2927500"/>
              <a:ext cx="135825" cy="134975"/>
            </a:xfrm>
            <a:custGeom>
              <a:avLst/>
              <a:gdLst/>
              <a:ahLst/>
              <a:cxnLst/>
              <a:rect l="l" t="t" r="r" b="b"/>
              <a:pathLst>
                <a:path w="5433" h="5399" extrusionOk="0">
                  <a:moveTo>
                    <a:pt x="0" y="0"/>
                  </a:moveTo>
                  <a:lnTo>
                    <a:pt x="0" y="5399"/>
                  </a:lnTo>
                  <a:lnTo>
                    <a:pt x="5432" y="5399"/>
                  </a:lnTo>
                  <a:lnTo>
                    <a:pt x="543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55"/>
            <p:cNvSpPr/>
            <p:nvPr/>
          </p:nvSpPr>
          <p:spPr>
            <a:xfrm>
              <a:off x="5265975" y="2453825"/>
              <a:ext cx="137525" cy="135000"/>
            </a:xfrm>
            <a:custGeom>
              <a:avLst/>
              <a:gdLst/>
              <a:ahLst/>
              <a:cxnLst/>
              <a:rect l="l" t="t" r="r" b="b"/>
              <a:pathLst>
                <a:path w="5501" h="5400" extrusionOk="0">
                  <a:moveTo>
                    <a:pt x="1" y="1"/>
                  </a:moveTo>
                  <a:lnTo>
                    <a:pt x="1" y="5400"/>
                  </a:lnTo>
                  <a:lnTo>
                    <a:pt x="5500" y="5400"/>
                  </a:lnTo>
                  <a:lnTo>
                    <a:pt x="550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55"/>
            <p:cNvSpPr/>
            <p:nvPr/>
          </p:nvSpPr>
          <p:spPr>
            <a:xfrm>
              <a:off x="4961675" y="2334775"/>
              <a:ext cx="145900" cy="96450"/>
            </a:xfrm>
            <a:custGeom>
              <a:avLst/>
              <a:gdLst/>
              <a:ahLst/>
              <a:cxnLst/>
              <a:rect l="l" t="t" r="r" b="b"/>
              <a:pathLst>
                <a:path w="5836" h="3858" extrusionOk="0">
                  <a:moveTo>
                    <a:pt x="0" y="1"/>
                  </a:moveTo>
                  <a:lnTo>
                    <a:pt x="0" y="3857"/>
                  </a:lnTo>
                  <a:lnTo>
                    <a:pt x="5835" y="3857"/>
                  </a:lnTo>
                  <a:lnTo>
                    <a:pt x="583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55"/>
            <p:cNvSpPr/>
            <p:nvPr/>
          </p:nvSpPr>
          <p:spPr>
            <a:xfrm>
              <a:off x="5426100" y="2453825"/>
              <a:ext cx="137525" cy="135000"/>
            </a:xfrm>
            <a:custGeom>
              <a:avLst/>
              <a:gdLst/>
              <a:ahLst/>
              <a:cxnLst/>
              <a:rect l="l" t="t" r="r" b="b"/>
              <a:pathLst>
                <a:path w="5501" h="5400" extrusionOk="0">
                  <a:moveTo>
                    <a:pt x="1" y="1"/>
                  </a:moveTo>
                  <a:lnTo>
                    <a:pt x="1" y="5400"/>
                  </a:lnTo>
                  <a:lnTo>
                    <a:pt x="5500" y="5400"/>
                  </a:lnTo>
                  <a:lnTo>
                    <a:pt x="550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55"/>
            <p:cNvSpPr/>
            <p:nvPr/>
          </p:nvSpPr>
          <p:spPr>
            <a:xfrm>
              <a:off x="5300350" y="2334775"/>
              <a:ext cx="145900" cy="96450"/>
            </a:xfrm>
            <a:custGeom>
              <a:avLst/>
              <a:gdLst/>
              <a:ahLst/>
              <a:cxnLst/>
              <a:rect l="l" t="t" r="r" b="b"/>
              <a:pathLst>
                <a:path w="5836" h="3858" extrusionOk="0">
                  <a:moveTo>
                    <a:pt x="1" y="1"/>
                  </a:moveTo>
                  <a:lnTo>
                    <a:pt x="1" y="3857"/>
                  </a:lnTo>
                  <a:lnTo>
                    <a:pt x="5836" y="3857"/>
                  </a:lnTo>
                  <a:lnTo>
                    <a:pt x="58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55"/>
            <p:cNvSpPr/>
            <p:nvPr/>
          </p:nvSpPr>
          <p:spPr>
            <a:xfrm>
              <a:off x="4463700" y="2769875"/>
              <a:ext cx="257400" cy="135000"/>
            </a:xfrm>
            <a:custGeom>
              <a:avLst/>
              <a:gdLst/>
              <a:ahLst/>
              <a:cxnLst/>
              <a:rect l="l" t="t" r="r" b="b"/>
              <a:pathLst>
                <a:path w="10296" h="5400" extrusionOk="0">
                  <a:moveTo>
                    <a:pt x="0" y="1"/>
                  </a:moveTo>
                  <a:lnTo>
                    <a:pt x="0" y="5400"/>
                  </a:lnTo>
                  <a:lnTo>
                    <a:pt x="10295" y="5400"/>
                  </a:lnTo>
                  <a:lnTo>
                    <a:pt x="1029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55"/>
            <p:cNvSpPr/>
            <p:nvPr/>
          </p:nvSpPr>
          <p:spPr>
            <a:xfrm>
              <a:off x="4946575" y="2453825"/>
              <a:ext cx="136675" cy="135000"/>
            </a:xfrm>
            <a:custGeom>
              <a:avLst/>
              <a:gdLst/>
              <a:ahLst/>
              <a:cxnLst/>
              <a:rect l="l" t="t" r="r" b="b"/>
              <a:pathLst>
                <a:path w="5467" h="5400" extrusionOk="0">
                  <a:moveTo>
                    <a:pt x="1" y="1"/>
                  </a:moveTo>
                  <a:lnTo>
                    <a:pt x="1" y="5400"/>
                  </a:lnTo>
                  <a:lnTo>
                    <a:pt x="5467" y="5400"/>
                  </a:lnTo>
                  <a:lnTo>
                    <a:pt x="5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55"/>
            <p:cNvSpPr/>
            <p:nvPr/>
          </p:nvSpPr>
          <p:spPr>
            <a:xfrm>
              <a:off x="4463700" y="2927500"/>
              <a:ext cx="180275" cy="134975"/>
            </a:xfrm>
            <a:custGeom>
              <a:avLst/>
              <a:gdLst/>
              <a:ahLst/>
              <a:cxnLst/>
              <a:rect l="l" t="t" r="r" b="b"/>
              <a:pathLst>
                <a:path w="7211" h="5399" extrusionOk="0">
                  <a:moveTo>
                    <a:pt x="0" y="0"/>
                  </a:moveTo>
                  <a:lnTo>
                    <a:pt x="0" y="5399"/>
                  </a:lnTo>
                  <a:lnTo>
                    <a:pt x="7210" y="5399"/>
                  </a:lnTo>
                  <a:lnTo>
                    <a:pt x="72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55"/>
            <p:cNvSpPr/>
            <p:nvPr/>
          </p:nvSpPr>
          <p:spPr>
            <a:xfrm>
              <a:off x="5469700" y="2334775"/>
              <a:ext cx="146725" cy="96450"/>
            </a:xfrm>
            <a:custGeom>
              <a:avLst/>
              <a:gdLst/>
              <a:ahLst/>
              <a:cxnLst/>
              <a:rect l="l" t="t" r="r" b="b"/>
              <a:pathLst>
                <a:path w="5869" h="3858" extrusionOk="0">
                  <a:moveTo>
                    <a:pt x="1" y="1"/>
                  </a:moveTo>
                  <a:lnTo>
                    <a:pt x="1" y="3857"/>
                  </a:lnTo>
                  <a:lnTo>
                    <a:pt x="5869" y="3857"/>
                  </a:lnTo>
                  <a:lnTo>
                    <a:pt x="58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55"/>
            <p:cNvSpPr/>
            <p:nvPr/>
          </p:nvSpPr>
          <p:spPr>
            <a:xfrm>
              <a:off x="4626325" y="2453825"/>
              <a:ext cx="136675" cy="135000"/>
            </a:xfrm>
            <a:custGeom>
              <a:avLst/>
              <a:gdLst/>
              <a:ahLst/>
              <a:cxnLst/>
              <a:rect l="l" t="t" r="r" b="b"/>
              <a:pathLst>
                <a:path w="5467" h="5400" extrusionOk="0">
                  <a:moveTo>
                    <a:pt x="1" y="1"/>
                  </a:moveTo>
                  <a:lnTo>
                    <a:pt x="1" y="5400"/>
                  </a:lnTo>
                  <a:lnTo>
                    <a:pt x="5467" y="5400"/>
                  </a:lnTo>
                  <a:lnTo>
                    <a:pt x="5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55"/>
            <p:cNvSpPr/>
            <p:nvPr/>
          </p:nvSpPr>
          <p:spPr>
            <a:xfrm>
              <a:off x="4622975" y="2334775"/>
              <a:ext cx="145900" cy="96450"/>
            </a:xfrm>
            <a:custGeom>
              <a:avLst/>
              <a:gdLst/>
              <a:ahLst/>
              <a:cxnLst/>
              <a:rect l="l" t="t" r="r" b="b"/>
              <a:pathLst>
                <a:path w="5836" h="3858" extrusionOk="0">
                  <a:moveTo>
                    <a:pt x="1" y="1"/>
                  </a:moveTo>
                  <a:lnTo>
                    <a:pt x="1" y="3857"/>
                  </a:lnTo>
                  <a:lnTo>
                    <a:pt x="5836" y="3857"/>
                  </a:lnTo>
                  <a:lnTo>
                    <a:pt x="58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55"/>
            <p:cNvSpPr/>
            <p:nvPr/>
          </p:nvSpPr>
          <p:spPr>
            <a:xfrm>
              <a:off x="4792325" y="2334775"/>
              <a:ext cx="145900" cy="96450"/>
            </a:xfrm>
            <a:custGeom>
              <a:avLst/>
              <a:gdLst/>
              <a:ahLst/>
              <a:cxnLst/>
              <a:rect l="l" t="t" r="r" b="b"/>
              <a:pathLst>
                <a:path w="5836" h="3858" extrusionOk="0">
                  <a:moveTo>
                    <a:pt x="1" y="1"/>
                  </a:moveTo>
                  <a:lnTo>
                    <a:pt x="1" y="3857"/>
                  </a:lnTo>
                  <a:lnTo>
                    <a:pt x="5835" y="3857"/>
                  </a:lnTo>
                  <a:lnTo>
                    <a:pt x="583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55"/>
            <p:cNvSpPr/>
            <p:nvPr/>
          </p:nvSpPr>
          <p:spPr>
            <a:xfrm>
              <a:off x="4786450" y="2453825"/>
              <a:ext cx="136675" cy="135000"/>
            </a:xfrm>
            <a:custGeom>
              <a:avLst/>
              <a:gdLst/>
              <a:ahLst/>
              <a:cxnLst/>
              <a:rect l="l" t="t" r="r" b="b"/>
              <a:pathLst>
                <a:path w="5467" h="5400" extrusionOk="0">
                  <a:moveTo>
                    <a:pt x="1" y="1"/>
                  </a:moveTo>
                  <a:lnTo>
                    <a:pt x="1" y="5400"/>
                  </a:lnTo>
                  <a:lnTo>
                    <a:pt x="5467" y="5400"/>
                  </a:lnTo>
                  <a:lnTo>
                    <a:pt x="5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55"/>
            <p:cNvSpPr/>
            <p:nvPr/>
          </p:nvSpPr>
          <p:spPr>
            <a:xfrm>
              <a:off x="5106700" y="2453825"/>
              <a:ext cx="136675" cy="135000"/>
            </a:xfrm>
            <a:custGeom>
              <a:avLst/>
              <a:gdLst/>
              <a:ahLst/>
              <a:cxnLst/>
              <a:rect l="l" t="t" r="r" b="b"/>
              <a:pathLst>
                <a:path w="5467" h="5400" extrusionOk="0">
                  <a:moveTo>
                    <a:pt x="1" y="1"/>
                  </a:moveTo>
                  <a:lnTo>
                    <a:pt x="1" y="5400"/>
                  </a:lnTo>
                  <a:lnTo>
                    <a:pt x="5466" y="5400"/>
                  </a:lnTo>
                  <a:lnTo>
                    <a:pt x="5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55"/>
            <p:cNvSpPr/>
            <p:nvPr/>
          </p:nvSpPr>
          <p:spPr>
            <a:xfrm>
              <a:off x="6147075" y="2334775"/>
              <a:ext cx="146725" cy="96450"/>
            </a:xfrm>
            <a:custGeom>
              <a:avLst/>
              <a:gdLst/>
              <a:ahLst/>
              <a:cxnLst/>
              <a:rect l="l" t="t" r="r" b="b"/>
              <a:pathLst>
                <a:path w="5869" h="3858" extrusionOk="0">
                  <a:moveTo>
                    <a:pt x="0" y="1"/>
                  </a:moveTo>
                  <a:lnTo>
                    <a:pt x="0" y="3857"/>
                  </a:lnTo>
                  <a:lnTo>
                    <a:pt x="5869" y="3857"/>
                  </a:lnTo>
                  <a:lnTo>
                    <a:pt x="58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55"/>
            <p:cNvSpPr/>
            <p:nvPr/>
          </p:nvSpPr>
          <p:spPr>
            <a:xfrm>
              <a:off x="6316425" y="2334775"/>
              <a:ext cx="146725" cy="96450"/>
            </a:xfrm>
            <a:custGeom>
              <a:avLst/>
              <a:gdLst/>
              <a:ahLst/>
              <a:cxnLst/>
              <a:rect l="l" t="t" r="r" b="b"/>
              <a:pathLst>
                <a:path w="5869" h="3858" extrusionOk="0">
                  <a:moveTo>
                    <a:pt x="0" y="1"/>
                  </a:moveTo>
                  <a:lnTo>
                    <a:pt x="0" y="3857"/>
                  </a:lnTo>
                  <a:lnTo>
                    <a:pt x="5869" y="3857"/>
                  </a:lnTo>
                  <a:lnTo>
                    <a:pt x="58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55"/>
            <p:cNvSpPr/>
            <p:nvPr/>
          </p:nvSpPr>
          <p:spPr>
            <a:xfrm>
              <a:off x="6225875" y="2453825"/>
              <a:ext cx="137525" cy="135000"/>
            </a:xfrm>
            <a:custGeom>
              <a:avLst/>
              <a:gdLst/>
              <a:ahLst/>
              <a:cxnLst/>
              <a:rect l="l" t="t" r="r" b="b"/>
              <a:pathLst>
                <a:path w="5501" h="5400" extrusionOk="0">
                  <a:moveTo>
                    <a:pt x="1" y="1"/>
                  </a:moveTo>
                  <a:lnTo>
                    <a:pt x="1" y="5400"/>
                  </a:lnTo>
                  <a:lnTo>
                    <a:pt x="5500" y="5400"/>
                  </a:lnTo>
                  <a:lnTo>
                    <a:pt x="550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55"/>
            <p:cNvSpPr/>
            <p:nvPr/>
          </p:nvSpPr>
          <p:spPr>
            <a:xfrm>
              <a:off x="6386000" y="2453825"/>
              <a:ext cx="136675" cy="135000"/>
            </a:xfrm>
            <a:custGeom>
              <a:avLst/>
              <a:gdLst/>
              <a:ahLst/>
              <a:cxnLst/>
              <a:rect l="l" t="t" r="r" b="b"/>
              <a:pathLst>
                <a:path w="5467" h="5400" extrusionOk="0">
                  <a:moveTo>
                    <a:pt x="0" y="1"/>
                  </a:moveTo>
                  <a:lnTo>
                    <a:pt x="0" y="5400"/>
                  </a:lnTo>
                  <a:lnTo>
                    <a:pt x="5466" y="5400"/>
                  </a:lnTo>
                  <a:lnTo>
                    <a:pt x="5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55"/>
            <p:cNvSpPr/>
            <p:nvPr/>
          </p:nvSpPr>
          <p:spPr>
            <a:xfrm>
              <a:off x="6574625" y="2927500"/>
              <a:ext cx="201225" cy="134975"/>
            </a:xfrm>
            <a:custGeom>
              <a:avLst/>
              <a:gdLst/>
              <a:ahLst/>
              <a:cxnLst/>
              <a:rect l="l" t="t" r="r" b="b"/>
              <a:pathLst>
                <a:path w="8049" h="5399" extrusionOk="0">
                  <a:moveTo>
                    <a:pt x="0" y="0"/>
                  </a:moveTo>
                  <a:lnTo>
                    <a:pt x="0" y="5399"/>
                  </a:lnTo>
                  <a:lnTo>
                    <a:pt x="8048" y="5399"/>
                  </a:lnTo>
                  <a:lnTo>
                    <a:pt x="8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55"/>
            <p:cNvSpPr/>
            <p:nvPr/>
          </p:nvSpPr>
          <p:spPr>
            <a:xfrm>
              <a:off x="6486600" y="2334775"/>
              <a:ext cx="145900" cy="96450"/>
            </a:xfrm>
            <a:custGeom>
              <a:avLst/>
              <a:gdLst/>
              <a:ahLst/>
              <a:cxnLst/>
              <a:rect l="l" t="t" r="r" b="b"/>
              <a:pathLst>
                <a:path w="5836" h="3858" extrusionOk="0">
                  <a:moveTo>
                    <a:pt x="0" y="1"/>
                  </a:moveTo>
                  <a:lnTo>
                    <a:pt x="0" y="3857"/>
                  </a:lnTo>
                  <a:lnTo>
                    <a:pt x="5835" y="3857"/>
                  </a:lnTo>
                  <a:lnTo>
                    <a:pt x="583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55"/>
            <p:cNvSpPr/>
            <p:nvPr/>
          </p:nvSpPr>
          <p:spPr>
            <a:xfrm>
              <a:off x="4463700" y="2453825"/>
              <a:ext cx="140025" cy="135000"/>
            </a:xfrm>
            <a:custGeom>
              <a:avLst/>
              <a:gdLst/>
              <a:ahLst/>
              <a:cxnLst/>
              <a:rect l="l" t="t" r="r" b="b"/>
              <a:pathLst>
                <a:path w="5601" h="5400" extrusionOk="0">
                  <a:moveTo>
                    <a:pt x="0" y="1"/>
                  </a:moveTo>
                  <a:lnTo>
                    <a:pt x="0" y="5400"/>
                  </a:lnTo>
                  <a:lnTo>
                    <a:pt x="5601" y="5400"/>
                  </a:lnTo>
                  <a:lnTo>
                    <a:pt x="560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55"/>
            <p:cNvSpPr/>
            <p:nvPr/>
          </p:nvSpPr>
          <p:spPr>
            <a:xfrm>
              <a:off x="5639050" y="2334775"/>
              <a:ext cx="146725" cy="96450"/>
            </a:xfrm>
            <a:custGeom>
              <a:avLst/>
              <a:gdLst/>
              <a:ahLst/>
              <a:cxnLst/>
              <a:rect l="l" t="t" r="r" b="b"/>
              <a:pathLst>
                <a:path w="5869" h="3858" extrusionOk="0">
                  <a:moveTo>
                    <a:pt x="0" y="1"/>
                  </a:moveTo>
                  <a:lnTo>
                    <a:pt x="0" y="3857"/>
                  </a:lnTo>
                  <a:lnTo>
                    <a:pt x="5869" y="3857"/>
                  </a:lnTo>
                  <a:lnTo>
                    <a:pt x="58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55"/>
            <p:cNvSpPr/>
            <p:nvPr/>
          </p:nvSpPr>
          <p:spPr>
            <a:xfrm>
              <a:off x="5808375" y="2334775"/>
              <a:ext cx="146750" cy="96450"/>
            </a:xfrm>
            <a:custGeom>
              <a:avLst/>
              <a:gdLst/>
              <a:ahLst/>
              <a:cxnLst/>
              <a:rect l="l" t="t" r="r" b="b"/>
              <a:pathLst>
                <a:path w="5870" h="3858" extrusionOk="0">
                  <a:moveTo>
                    <a:pt x="1" y="1"/>
                  </a:moveTo>
                  <a:lnTo>
                    <a:pt x="1" y="3857"/>
                  </a:lnTo>
                  <a:lnTo>
                    <a:pt x="5869" y="3857"/>
                  </a:lnTo>
                  <a:lnTo>
                    <a:pt x="58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55"/>
            <p:cNvSpPr/>
            <p:nvPr/>
          </p:nvSpPr>
          <p:spPr>
            <a:xfrm>
              <a:off x="5746350" y="2453825"/>
              <a:ext cx="136675" cy="135000"/>
            </a:xfrm>
            <a:custGeom>
              <a:avLst/>
              <a:gdLst/>
              <a:ahLst/>
              <a:cxnLst/>
              <a:rect l="l" t="t" r="r" b="b"/>
              <a:pathLst>
                <a:path w="5467" h="5400" extrusionOk="0">
                  <a:moveTo>
                    <a:pt x="1" y="1"/>
                  </a:moveTo>
                  <a:lnTo>
                    <a:pt x="1" y="5400"/>
                  </a:lnTo>
                  <a:lnTo>
                    <a:pt x="5466" y="5400"/>
                  </a:lnTo>
                  <a:lnTo>
                    <a:pt x="5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55"/>
            <p:cNvSpPr/>
            <p:nvPr/>
          </p:nvSpPr>
          <p:spPr>
            <a:xfrm>
              <a:off x="6066600" y="2453825"/>
              <a:ext cx="136675" cy="135000"/>
            </a:xfrm>
            <a:custGeom>
              <a:avLst/>
              <a:gdLst/>
              <a:ahLst/>
              <a:cxnLst/>
              <a:rect l="l" t="t" r="r" b="b"/>
              <a:pathLst>
                <a:path w="5467" h="5400" extrusionOk="0">
                  <a:moveTo>
                    <a:pt x="0" y="1"/>
                  </a:moveTo>
                  <a:lnTo>
                    <a:pt x="0" y="5400"/>
                  </a:lnTo>
                  <a:lnTo>
                    <a:pt x="5466" y="5400"/>
                  </a:lnTo>
                  <a:lnTo>
                    <a:pt x="5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55"/>
            <p:cNvSpPr/>
            <p:nvPr/>
          </p:nvSpPr>
          <p:spPr>
            <a:xfrm>
              <a:off x="5586225" y="2453825"/>
              <a:ext cx="136675" cy="135000"/>
            </a:xfrm>
            <a:custGeom>
              <a:avLst/>
              <a:gdLst/>
              <a:ahLst/>
              <a:cxnLst/>
              <a:rect l="l" t="t" r="r" b="b"/>
              <a:pathLst>
                <a:path w="5467" h="5400" extrusionOk="0">
                  <a:moveTo>
                    <a:pt x="1" y="1"/>
                  </a:moveTo>
                  <a:lnTo>
                    <a:pt x="1" y="5400"/>
                  </a:lnTo>
                  <a:lnTo>
                    <a:pt x="5467" y="5400"/>
                  </a:lnTo>
                  <a:lnTo>
                    <a:pt x="5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55"/>
            <p:cNvSpPr/>
            <p:nvPr/>
          </p:nvSpPr>
          <p:spPr>
            <a:xfrm>
              <a:off x="5906475" y="2453825"/>
              <a:ext cx="136675" cy="135000"/>
            </a:xfrm>
            <a:custGeom>
              <a:avLst/>
              <a:gdLst/>
              <a:ahLst/>
              <a:cxnLst/>
              <a:rect l="l" t="t" r="r" b="b"/>
              <a:pathLst>
                <a:path w="5467" h="5400" extrusionOk="0">
                  <a:moveTo>
                    <a:pt x="0" y="1"/>
                  </a:moveTo>
                  <a:lnTo>
                    <a:pt x="0" y="5400"/>
                  </a:lnTo>
                  <a:lnTo>
                    <a:pt x="5466" y="5400"/>
                  </a:lnTo>
                  <a:lnTo>
                    <a:pt x="5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55"/>
            <p:cNvSpPr/>
            <p:nvPr/>
          </p:nvSpPr>
          <p:spPr>
            <a:xfrm>
              <a:off x="5977725" y="2334775"/>
              <a:ext cx="146750" cy="96450"/>
            </a:xfrm>
            <a:custGeom>
              <a:avLst/>
              <a:gdLst/>
              <a:ahLst/>
              <a:cxnLst/>
              <a:rect l="l" t="t" r="r" b="b"/>
              <a:pathLst>
                <a:path w="5870" h="3858" extrusionOk="0">
                  <a:moveTo>
                    <a:pt x="1" y="1"/>
                  </a:moveTo>
                  <a:lnTo>
                    <a:pt x="1" y="3857"/>
                  </a:lnTo>
                  <a:lnTo>
                    <a:pt x="5869" y="3857"/>
                  </a:lnTo>
                  <a:lnTo>
                    <a:pt x="58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55"/>
            <p:cNvSpPr/>
            <p:nvPr/>
          </p:nvSpPr>
          <p:spPr>
            <a:xfrm>
              <a:off x="5779875" y="2927500"/>
              <a:ext cx="135850" cy="134975"/>
            </a:xfrm>
            <a:custGeom>
              <a:avLst/>
              <a:gdLst/>
              <a:ahLst/>
              <a:cxnLst/>
              <a:rect l="l" t="t" r="r" b="b"/>
              <a:pathLst>
                <a:path w="5434" h="5399" extrusionOk="0">
                  <a:moveTo>
                    <a:pt x="1" y="0"/>
                  </a:moveTo>
                  <a:lnTo>
                    <a:pt x="1" y="5399"/>
                  </a:lnTo>
                  <a:lnTo>
                    <a:pt x="5433" y="5399"/>
                  </a:lnTo>
                  <a:lnTo>
                    <a:pt x="54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55"/>
            <p:cNvSpPr/>
            <p:nvPr/>
          </p:nvSpPr>
          <p:spPr>
            <a:xfrm>
              <a:off x="6492475" y="2769875"/>
              <a:ext cx="135825" cy="135000"/>
            </a:xfrm>
            <a:custGeom>
              <a:avLst/>
              <a:gdLst/>
              <a:ahLst/>
              <a:cxnLst/>
              <a:rect l="l" t="t" r="r" b="b"/>
              <a:pathLst>
                <a:path w="5433" h="5400" extrusionOk="0">
                  <a:moveTo>
                    <a:pt x="0" y="1"/>
                  </a:moveTo>
                  <a:lnTo>
                    <a:pt x="0" y="5400"/>
                  </a:lnTo>
                  <a:lnTo>
                    <a:pt x="5433" y="5400"/>
                  </a:lnTo>
                  <a:lnTo>
                    <a:pt x="54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55"/>
            <p:cNvSpPr/>
            <p:nvPr/>
          </p:nvSpPr>
          <p:spPr>
            <a:xfrm>
              <a:off x="6334025" y="2769875"/>
              <a:ext cx="135825" cy="135000"/>
            </a:xfrm>
            <a:custGeom>
              <a:avLst/>
              <a:gdLst/>
              <a:ahLst/>
              <a:cxnLst/>
              <a:rect l="l" t="t" r="r" b="b"/>
              <a:pathLst>
                <a:path w="5433" h="5400" extrusionOk="0">
                  <a:moveTo>
                    <a:pt x="0" y="1"/>
                  </a:moveTo>
                  <a:lnTo>
                    <a:pt x="0" y="5400"/>
                  </a:lnTo>
                  <a:lnTo>
                    <a:pt x="5433" y="5400"/>
                  </a:lnTo>
                  <a:lnTo>
                    <a:pt x="54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55"/>
            <p:cNvSpPr/>
            <p:nvPr/>
          </p:nvSpPr>
          <p:spPr>
            <a:xfrm>
              <a:off x="6415350" y="2927500"/>
              <a:ext cx="135825" cy="134975"/>
            </a:xfrm>
            <a:custGeom>
              <a:avLst/>
              <a:gdLst/>
              <a:ahLst/>
              <a:cxnLst/>
              <a:rect l="l" t="t" r="r" b="b"/>
              <a:pathLst>
                <a:path w="5433" h="5399" extrusionOk="0">
                  <a:moveTo>
                    <a:pt x="0" y="0"/>
                  </a:moveTo>
                  <a:lnTo>
                    <a:pt x="0" y="5399"/>
                  </a:lnTo>
                  <a:lnTo>
                    <a:pt x="5433" y="5399"/>
                  </a:lnTo>
                  <a:lnTo>
                    <a:pt x="54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55"/>
            <p:cNvSpPr/>
            <p:nvPr/>
          </p:nvSpPr>
          <p:spPr>
            <a:xfrm>
              <a:off x="6256900" y="2927500"/>
              <a:ext cx="135825" cy="134975"/>
            </a:xfrm>
            <a:custGeom>
              <a:avLst/>
              <a:gdLst/>
              <a:ahLst/>
              <a:cxnLst/>
              <a:rect l="l" t="t" r="r" b="b"/>
              <a:pathLst>
                <a:path w="5433" h="5399" extrusionOk="0">
                  <a:moveTo>
                    <a:pt x="0" y="0"/>
                  </a:moveTo>
                  <a:lnTo>
                    <a:pt x="0" y="5399"/>
                  </a:lnTo>
                  <a:lnTo>
                    <a:pt x="5433" y="5399"/>
                  </a:lnTo>
                  <a:lnTo>
                    <a:pt x="54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55"/>
            <p:cNvSpPr/>
            <p:nvPr/>
          </p:nvSpPr>
          <p:spPr>
            <a:xfrm>
              <a:off x="5939175" y="2927500"/>
              <a:ext cx="135825" cy="134975"/>
            </a:xfrm>
            <a:custGeom>
              <a:avLst/>
              <a:gdLst/>
              <a:ahLst/>
              <a:cxnLst/>
              <a:rect l="l" t="t" r="r" b="b"/>
              <a:pathLst>
                <a:path w="5433" h="5399" extrusionOk="0">
                  <a:moveTo>
                    <a:pt x="0" y="0"/>
                  </a:moveTo>
                  <a:lnTo>
                    <a:pt x="0" y="5399"/>
                  </a:lnTo>
                  <a:lnTo>
                    <a:pt x="5433" y="5399"/>
                  </a:lnTo>
                  <a:lnTo>
                    <a:pt x="54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55"/>
            <p:cNvSpPr/>
            <p:nvPr/>
          </p:nvSpPr>
          <p:spPr>
            <a:xfrm>
              <a:off x="6097600" y="2927500"/>
              <a:ext cx="135850" cy="134975"/>
            </a:xfrm>
            <a:custGeom>
              <a:avLst/>
              <a:gdLst/>
              <a:ahLst/>
              <a:cxnLst/>
              <a:rect l="l" t="t" r="r" b="b"/>
              <a:pathLst>
                <a:path w="5434" h="5399" extrusionOk="0">
                  <a:moveTo>
                    <a:pt x="1" y="0"/>
                  </a:moveTo>
                  <a:lnTo>
                    <a:pt x="1" y="5399"/>
                  </a:lnTo>
                  <a:lnTo>
                    <a:pt x="5433" y="5399"/>
                  </a:lnTo>
                  <a:lnTo>
                    <a:pt x="54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55"/>
            <p:cNvSpPr/>
            <p:nvPr/>
          </p:nvSpPr>
          <p:spPr>
            <a:xfrm>
              <a:off x="6174750" y="2769875"/>
              <a:ext cx="135825" cy="135000"/>
            </a:xfrm>
            <a:custGeom>
              <a:avLst/>
              <a:gdLst/>
              <a:ahLst/>
              <a:cxnLst/>
              <a:rect l="l" t="t" r="r" b="b"/>
              <a:pathLst>
                <a:path w="5433" h="5400" extrusionOk="0">
                  <a:moveTo>
                    <a:pt x="0" y="1"/>
                  </a:moveTo>
                  <a:lnTo>
                    <a:pt x="0" y="5400"/>
                  </a:lnTo>
                  <a:lnTo>
                    <a:pt x="5432" y="5400"/>
                  </a:lnTo>
                  <a:lnTo>
                    <a:pt x="543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55"/>
            <p:cNvSpPr/>
            <p:nvPr/>
          </p:nvSpPr>
          <p:spPr>
            <a:xfrm>
              <a:off x="6015450" y="2769875"/>
              <a:ext cx="135850" cy="135000"/>
            </a:xfrm>
            <a:custGeom>
              <a:avLst/>
              <a:gdLst/>
              <a:ahLst/>
              <a:cxnLst/>
              <a:rect l="l" t="t" r="r" b="b"/>
              <a:pathLst>
                <a:path w="5434" h="5400" extrusionOk="0">
                  <a:moveTo>
                    <a:pt x="1" y="1"/>
                  </a:moveTo>
                  <a:lnTo>
                    <a:pt x="1" y="5400"/>
                  </a:lnTo>
                  <a:lnTo>
                    <a:pt x="5433" y="5400"/>
                  </a:lnTo>
                  <a:lnTo>
                    <a:pt x="54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55"/>
            <p:cNvSpPr/>
            <p:nvPr/>
          </p:nvSpPr>
          <p:spPr>
            <a:xfrm>
              <a:off x="6655950" y="2334775"/>
              <a:ext cx="119900" cy="96450"/>
            </a:xfrm>
            <a:custGeom>
              <a:avLst/>
              <a:gdLst/>
              <a:ahLst/>
              <a:cxnLst/>
              <a:rect l="l" t="t" r="r" b="b"/>
              <a:pathLst>
                <a:path w="4796" h="3858" extrusionOk="0">
                  <a:moveTo>
                    <a:pt x="0" y="1"/>
                  </a:moveTo>
                  <a:lnTo>
                    <a:pt x="0" y="3857"/>
                  </a:lnTo>
                  <a:lnTo>
                    <a:pt x="4795" y="3857"/>
                  </a:lnTo>
                  <a:lnTo>
                    <a:pt x="479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55"/>
            <p:cNvSpPr/>
            <p:nvPr/>
          </p:nvSpPr>
          <p:spPr>
            <a:xfrm>
              <a:off x="4463700" y="2334775"/>
              <a:ext cx="135825" cy="96450"/>
            </a:xfrm>
            <a:custGeom>
              <a:avLst/>
              <a:gdLst/>
              <a:ahLst/>
              <a:cxnLst/>
              <a:rect l="l" t="t" r="r" b="b"/>
              <a:pathLst>
                <a:path w="5433" h="3858" extrusionOk="0">
                  <a:moveTo>
                    <a:pt x="0" y="1"/>
                  </a:moveTo>
                  <a:lnTo>
                    <a:pt x="0" y="3857"/>
                  </a:lnTo>
                  <a:lnTo>
                    <a:pt x="5433" y="3857"/>
                  </a:lnTo>
                  <a:lnTo>
                    <a:pt x="54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55"/>
            <p:cNvSpPr/>
            <p:nvPr/>
          </p:nvSpPr>
          <p:spPr>
            <a:xfrm>
              <a:off x="4463700" y="3085925"/>
              <a:ext cx="2312150" cy="140025"/>
            </a:xfrm>
            <a:custGeom>
              <a:avLst/>
              <a:gdLst/>
              <a:ahLst/>
              <a:cxnLst/>
              <a:rect l="l" t="t" r="r" b="b"/>
              <a:pathLst>
                <a:path w="92486" h="5601" extrusionOk="0">
                  <a:moveTo>
                    <a:pt x="0" y="1"/>
                  </a:moveTo>
                  <a:lnTo>
                    <a:pt x="0" y="5601"/>
                  </a:lnTo>
                  <a:lnTo>
                    <a:pt x="92485" y="5601"/>
                  </a:lnTo>
                  <a:lnTo>
                    <a:pt x="924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55"/>
            <p:cNvSpPr/>
            <p:nvPr/>
          </p:nvSpPr>
          <p:spPr>
            <a:xfrm>
              <a:off x="6546125" y="2453825"/>
              <a:ext cx="229725" cy="135000"/>
            </a:xfrm>
            <a:custGeom>
              <a:avLst/>
              <a:gdLst/>
              <a:ahLst/>
              <a:cxnLst/>
              <a:rect l="l" t="t" r="r" b="b"/>
              <a:pathLst>
                <a:path w="9189" h="5400" extrusionOk="0">
                  <a:moveTo>
                    <a:pt x="0" y="1"/>
                  </a:moveTo>
                  <a:lnTo>
                    <a:pt x="0" y="5400"/>
                  </a:lnTo>
                  <a:lnTo>
                    <a:pt x="9188" y="5400"/>
                  </a:lnTo>
                  <a:lnTo>
                    <a:pt x="918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55"/>
            <p:cNvSpPr/>
            <p:nvPr/>
          </p:nvSpPr>
          <p:spPr>
            <a:xfrm>
              <a:off x="6651750" y="2769875"/>
              <a:ext cx="124100" cy="135000"/>
            </a:xfrm>
            <a:custGeom>
              <a:avLst/>
              <a:gdLst/>
              <a:ahLst/>
              <a:cxnLst/>
              <a:rect l="l" t="t" r="r" b="b"/>
              <a:pathLst>
                <a:path w="4964" h="5400" extrusionOk="0">
                  <a:moveTo>
                    <a:pt x="1" y="1"/>
                  </a:moveTo>
                  <a:lnTo>
                    <a:pt x="1" y="5400"/>
                  </a:lnTo>
                  <a:lnTo>
                    <a:pt x="4963" y="5400"/>
                  </a:lnTo>
                  <a:lnTo>
                    <a:pt x="49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55"/>
            <p:cNvSpPr/>
            <p:nvPr/>
          </p:nvSpPr>
          <p:spPr>
            <a:xfrm>
              <a:off x="4463700" y="2612275"/>
              <a:ext cx="2312150" cy="135000"/>
            </a:xfrm>
            <a:custGeom>
              <a:avLst/>
              <a:gdLst/>
              <a:ahLst/>
              <a:cxnLst/>
              <a:rect l="l" t="t" r="r" b="b"/>
              <a:pathLst>
                <a:path w="92486" h="5400" extrusionOk="0">
                  <a:moveTo>
                    <a:pt x="0" y="0"/>
                  </a:moveTo>
                  <a:lnTo>
                    <a:pt x="0" y="5399"/>
                  </a:lnTo>
                  <a:lnTo>
                    <a:pt x="92485" y="5399"/>
                  </a:lnTo>
                  <a:lnTo>
                    <a:pt x="92485" y="0"/>
                  </a:lnTo>
                  <a:lnTo>
                    <a:pt x="85980" y="0"/>
                  </a:lnTo>
                  <a:lnTo>
                    <a:pt x="85980" y="5332"/>
                  </a:lnTo>
                  <a:lnTo>
                    <a:pt x="85041" y="5332"/>
                  </a:lnTo>
                  <a:lnTo>
                    <a:pt x="85041" y="0"/>
                  </a:lnTo>
                  <a:lnTo>
                    <a:pt x="79609" y="0"/>
                  </a:lnTo>
                  <a:lnTo>
                    <a:pt x="79609" y="5332"/>
                  </a:lnTo>
                  <a:lnTo>
                    <a:pt x="78703" y="5332"/>
                  </a:lnTo>
                  <a:lnTo>
                    <a:pt x="78703" y="0"/>
                  </a:lnTo>
                  <a:lnTo>
                    <a:pt x="73271" y="0"/>
                  </a:lnTo>
                  <a:lnTo>
                    <a:pt x="73271" y="5332"/>
                  </a:lnTo>
                  <a:lnTo>
                    <a:pt x="72332" y="5332"/>
                  </a:lnTo>
                  <a:lnTo>
                    <a:pt x="72332" y="0"/>
                  </a:lnTo>
                  <a:lnTo>
                    <a:pt x="66900" y="0"/>
                  </a:lnTo>
                  <a:lnTo>
                    <a:pt x="66900" y="5332"/>
                  </a:lnTo>
                  <a:lnTo>
                    <a:pt x="65994" y="5332"/>
                  </a:lnTo>
                  <a:lnTo>
                    <a:pt x="65994" y="0"/>
                  </a:lnTo>
                  <a:lnTo>
                    <a:pt x="60562" y="0"/>
                  </a:lnTo>
                  <a:lnTo>
                    <a:pt x="60562" y="5332"/>
                  </a:lnTo>
                  <a:lnTo>
                    <a:pt x="59623" y="5332"/>
                  </a:lnTo>
                  <a:lnTo>
                    <a:pt x="59623" y="0"/>
                  </a:lnTo>
                  <a:lnTo>
                    <a:pt x="54190" y="0"/>
                  </a:lnTo>
                  <a:lnTo>
                    <a:pt x="54190" y="5332"/>
                  </a:lnTo>
                  <a:lnTo>
                    <a:pt x="53251" y="5332"/>
                  </a:lnTo>
                  <a:lnTo>
                    <a:pt x="53251" y="0"/>
                  </a:lnTo>
                  <a:lnTo>
                    <a:pt x="47819" y="0"/>
                  </a:lnTo>
                  <a:lnTo>
                    <a:pt x="47819" y="5332"/>
                  </a:lnTo>
                  <a:lnTo>
                    <a:pt x="46914" y="5332"/>
                  </a:lnTo>
                  <a:lnTo>
                    <a:pt x="46914" y="0"/>
                  </a:lnTo>
                  <a:lnTo>
                    <a:pt x="41481" y="0"/>
                  </a:lnTo>
                  <a:lnTo>
                    <a:pt x="41481" y="5332"/>
                  </a:lnTo>
                  <a:lnTo>
                    <a:pt x="40542" y="5332"/>
                  </a:lnTo>
                  <a:lnTo>
                    <a:pt x="40542" y="0"/>
                  </a:lnTo>
                  <a:lnTo>
                    <a:pt x="35110" y="0"/>
                  </a:lnTo>
                  <a:lnTo>
                    <a:pt x="35110" y="5332"/>
                  </a:lnTo>
                  <a:lnTo>
                    <a:pt x="34204" y="5332"/>
                  </a:lnTo>
                  <a:lnTo>
                    <a:pt x="34204" y="0"/>
                  </a:lnTo>
                  <a:lnTo>
                    <a:pt x="28772" y="0"/>
                  </a:lnTo>
                  <a:lnTo>
                    <a:pt x="28772" y="5332"/>
                  </a:lnTo>
                  <a:lnTo>
                    <a:pt x="27833" y="5332"/>
                  </a:lnTo>
                  <a:lnTo>
                    <a:pt x="27833" y="0"/>
                  </a:lnTo>
                  <a:lnTo>
                    <a:pt x="22401" y="0"/>
                  </a:lnTo>
                  <a:lnTo>
                    <a:pt x="22401" y="5332"/>
                  </a:lnTo>
                  <a:lnTo>
                    <a:pt x="21495" y="5332"/>
                  </a:lnTo>
                  <a:lnTo>
                    <a:pt x="21495" y="0"/>
                  </a:lnTo>
                  <a:lnTo>
                    <a:pt x="16063" y="0"/>
                  </a:lnTo>
                  <a:lnTo>
                    <a:pt x="16063" y="5332"/>
                  </a:lnTo>
                  <a:lnTo>
                    <a:pt x="15124" y="5332"/>
                  </a:lnTo>
                  <a:lnTo>
                    <a:pt x="15124" y="0"/>
                  </a:lnTo>
                  <a:lnTo>
                    <a:pt x="9692" y="0"/>
                  </a:lnTo>
                  <a:lnTo>
                    <a:pt x="9692" y="5332"/>
                  </a:lnTo>
                  <a:lnTo>
                    <a:pt x="8753" y="5332"/>
                  </a:lnTo>
                  <a:lnTo>
                    <a:pt x="875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55"/>
            <p:cNvSpPr/>
            <p:nvPr/>
          </p:nvSpPr>
          <p:spPr>
            <a:xfrm>
              <a:off x="5380000" y="2769875"/>
              <a:ext cx="135825" cy="135000"/>
            </a:xfrm>
            <a:custGeom>
              <a:avLst/>
              <a:gdLst/>
              <a:ahLst/>
              <a:cxnLst/>
              <a:rect l="l" t="t" r="r" b="b"/>
              <a:pathLst>
                <a:path w="5433" h="5400" extrusionOk="0">
                  <a:moveTo>
                    <a:pt x="0" y="1"/>
                  </a:moveTo>
                  <a:lnTo>
                    <a:pt x="0" y="5400"/>
                  </a:lnTo>
                  <a:lnTo>
                    <a:pt x="5433" y="5400"/>
                  </a:lnTo>
                  <a:lnTo>
                    <a:pt x="54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55"/>
            <p:cNvSpPr/>
            <p:nvPr/>
          </p:nvSpPr>
          <p:spPr>
            <a:xfrm>
              <a:off x="5857000" y="2769875"/>
              <a:ext cx="135850" cy="135000"/>
            </a:xfrm>
            <a:custGeom>
              <a:avLst/>
              <a:gdLst/>
              <a:ahLst/>
              <a:cxnLst/>
              <a:rect l="l" t="t" r="r" b="b"/>
              <a:pathLst>
                <a:path w="5434" h="5400" extrusionOk="0">
                  <a:moveTo>
                    <a:pt x="1" y="1"/>
                  </a:moveTo>
                  <a:lnTo>
                    <a:pt x="1" y="5400"/>
                  </a:lnTo>
                  <a:lnTo>
                    <a:pt x="5433" y="5400"/>
                  </a:lnTo>
                  <a:lnTo>
                    <a:pt x="54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55"/>
            <p:cNvSpPr/>
            <p:nvPr/>
          </p:nvSpPr>
          <p:spPr>
            <a:xfrm>
              <a:off x="5062275" y="2769875"/>
              <a:ext cx="135825" cy="135000"/>
            </a:xfrm>
            <a:custGeom>
              <a:avLst/>
              <a:gdLst/>
              <a:ahLst/>
              <a:cxnLst/>
              <a:rect l="l" t="t" r="r" b="b"/>
              <a:pathLst>
                <a:path w="5433" h="5400" extrusionOk="0">
                  <a:moveTo>
                    <a:pt x="0" y="1"/>
                  </a:moveTo>
                  <a:lnTo>
                    <a:pt x="0" y="5400"/>
                  </a:lnTo>
                  <a:lnTo>
                    <a:pt x="5433" y="5400"/>
                  </a:lnTo>
                  <a:lnTo>
                    <a:pt x="54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55"/>
            <p:cNvSpPr/>
            <p:nvPr/>
          </p:nvSpPr>
          <p:spPr>
            <a:xfrm>
              <a:off x="5144425" y="2927500"/>
              <a:ext cx="135825" cy="134975"/>
            </a:xfrm>
            <a:custGeom>
              <a:avLst/>
              <a:gdLst/>
              <a:ahLst/>
              <a:cxnLst/>
              <a:rect l="l" t="t" r="r" b="b"/>
              <a:pathLst>
                <a:path w="5433" h="5399" extrusionOk="0">
                  <a:moveTo>
                    <a:pt x="1" y="0"/>
                  </a:moveTo>
                  <a:lnTo>
                    <a:pt x="1" y="5399"/>
                  </a:lnTo>
                  <a:lnTo>
                    <a:pt x="5433" y="5399"/>
                  </a:lnTo>
                  <a:lnTo>
                    <a:pt x="54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55"/>
            <p:cNvSpPr/>
            <p:nvPr/>
          </p:nvSpPr>
          <p:spPr>
            <a:xfrm>
              <a:off x="5220725" y="2769875"/>
              <a:ext cx="135825" cy="135000"/>
            </a:xfrm>
            <a:custGeom>
              <a:avLst/>
              <a:gdLst/>
              <a:ahLst/>
              <a:cxnLst/>
              <a:rect l="l" t="t" r="r" b="b"/>
              <a:pathLst>
                <a:path w="5433" h="5400" extrusionOk="0">
                  <a:moveTo>
                    <a:pt x="0" y="1"/>
                  </a:moveTo>
                  <a:lnTo>
                    <a:pt x="0" y="5400"/>
                  </a:lnTo>
                  <a:lnTo>
                    <a:pt x="5433" y="5400"/>
                  </a:lnTo>
                  <a:lnTo>
                    <a:pt x="54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55"/>
            <p:cNvSpPr/>
            <p:nvPr/>
          </p:nvSpPr>
          <p:spPr>
            <a:xfrm>
              <a:off x="4902975" y="2769875"/>
              <a:ext cx="135850" cy="135000"/>
            </a:xfrm>
            <a:custGeom>
              <a:avLst/>
              <a:gdLst/>
              <a:ahLst/>
              <a:cxnLst/>
              <a:rect l="l" t="t" r="r" b="b"/>
              <a:pathLst>
                <a:path w="5434" h="5400" extrusionOk="0">
                  <a:moveTo>
                    <a:pt x="1" y="1"/>
                  </a:moveTo>
                  <a:lnTo>
                    <a:pt x="1" y="5400"/>
                  </a:lnTo>
                  <a:lnTo>
                    <a:pt x="5433" y="5400"/>
                  </a:lnTo>
                  <a:lnTo>
                    <a:pt x="54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55"/>
            <p:cNvSpPr/>
            <p:nvPr/>
          </p:nvSpPr>
          <p:spPr>
            <a:xfrm>
              <a:off x="4826700" y="2927500"/>
              <a:ext cx="135825" cy="134975"/>
            </a:xfrm>
            <a:custGeom>
              <a:avLst/>
              <a:gdLst/>
              <a:ahLst/>
              <a:cxnLst/>
              <a:rect l="l" t="t" r="r" b="b"/>
              <a:pathLst>
                <a:path w="5433" h="5399" extrusionOk="0">
                  <a:moveTo>
                    <a:pt x="0" y="0"/>
                  </a:moveTo>
                  <a:lnTo>
                    <a:pt x="0" y="5399"/>
                  </a:lnTo>
                  <a:lnTo>
                    <a:pt x="5433" y="5399"/>
                  </a:lnTo>
                  <a:lnTo>
                    <a:pt x="54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55"/>
            <p:cNvSpPr/>
            <p:nvPr/>
          </p:nvSpPr>
          <p:spPr>
            <a:xfrm>
              <a:off x="4985150" y="2927500"/>
              <a:ext cx="135825" cy="134975"/>
            </a:xfrm>
            <a:custGeom>
              <a:avLst/>
              <a:gdLst/>
              <a:ahLst/>
              <a:cxnLst/>
              <a:rect l="l" t="t" r="r" b="b"/>
              <a:pathLst>
                <a:path w="5433" h="5399" extrusionOk="0">
                  <a:moveTo>
                    <a:pt x="0" y="0"/>
                  </a:moveTo>
                  <a:lnTo>
                    <a:pt x="0" y="5399"/>
                  </a:lnTo>
                  <a:lnTo>
                    <a:pt x="5433" y="5399"/>
                  </a:lnTo>
                  <a:lnTo>
                    <a:pt x="54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55"/>
            <p:cNvSpPr/>
            <p:nvPr/>
          </p:nvSpPr>
          <p:spPr>
            <a:xfrm>
              <a:off x="5539275" y="2769875"/>
              <a:ext cx="135850" cy="135000"/>
            </a:xfrm>
            <a:custGeom>
              <a:avLst/>
              <a:gdLst/>
              <a:ahLst/>
              <a:cxnLst/>
              <a:rect l="l" t="t" r="r" b="b"/>
              <a:pathLst>
                <a:path w="5434" h="5400" extrusionOk="0">
                  <a:moveTo>
                    <a:pt x="1" y="1"/>
                  </a:moveTo>
                  <a:lnTo>
                    <a:pt x="1" y="5400"/>
                  </a:lnTo>
                  <a:lnTo>
                    <a:pt x="5433" y="5400"/>
                  </a:lnTo>
                  <a:lnTo>
                    <a:pt x="54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55"/>
            <p:cNvSpPr/>
            <p:nvPr/>
          </p:nvSpPr>
          <p:spPr>
            <a:xfrm>
              <a:off x="5621450" y="2927500"/>
              <a:ext cx="135825" cy="134975"/>
            </a:xfrm>
            <a:custGeom>
              <a:avLst/>
              <a:gdLst/>
              <a:ahLst/>
              <a:cxnLst/>
              <a:rect l="l" t="t" r="r" b="b"/>
              <a:pathLst>
                <a:path w="5433" h="5399" extrusionOk="0">
                  <a:moveTo>
                    <a:pt x="0" y="0"/>
                  </a:moveTo>
                  <a:lnTo>
                    <a:pt x="0" y="5399"/>
                  </a:lnTo>
                  <a:lnTo>
                    <a:pt x="5432" y="5399"/>
                  </a:lnTo>
                  <a:lnTo>
                    <a:pt x="543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55"/>
            <p:cNvSpPr/>
            <p:nvPr/>
          </p:nvSpPr>
          <p:spPr>
            <a:xfrm>
              <a:off x="5697725" y="2769875"/>
              <a:ext cx="135825" cy="135000"/>
            </a:xfrm>
            <a:custGeom>
              <a:avLst/>
              <a:gdLst/>
              <a:ahLst/>
              <a:cxnLst/>
              <a:rect l="l" t="t" r="r" b="b"/>
              <a:pathLst>
                <a:path w="5433" h="5400" extrusionOk="0">
                  <a:moveTo>
                    <a:pt x="1" y="1"/>
                  </a:moveTo>
                  <a:lnTo>
                    <a:pt x="1" y="5400"/>
                  </a:lnTo>
                  <a:lnTo>
                    <a:pt x="5433" y="5400"/>
                  </a:lnTo>
                  <a:lnTo>
                    <a:pt x="54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55"/>
            <p:cNvSpPr/>
            <p:nvPr/>
          </p:nvSpPr>
          <p:spPr>
            <a:xfrm>
              <a:off x="5302875" y="2927500"/>
              <a:ext cx="135825" cy="134975"/>
            </a:xfrm>
            <a:custGeom>
              <a:avLst/>
              <a:gdLst/>
              <a:ahLst/>
              <a:cxnLst/>
              <a:rect l="l" t="t" r="r" b="b"/>
              <a:pathLst>
                <a:path w="5433" h="5399" extrusionOk="0">
                  <a:moveTo>
                    <a:pt x="0" y="0"/>
                  </a:moveTo>
                  <a:lnTo>
                    <a:pt x="0" y="5399"/>
                  </a:lnTo>
                  <a:lnTo>
                    <a:pt x="5433" y="5399"/>
                  </a:lnTo>
                  <a:lnTo>
                    <a:pt x="54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55"/>
            <p:cNvSpPr/>
            <p:nvPr/>
          </p:nvSpPr>
          <p:spPr>
            <a:xfrm>
              <a:off x="5462150" y="2927500"/>
              <a:ext cx="135850" cy="134975"/>
            </a:xfrm>
            <a:custGeom>
              <a:avLst/>
              <a:gdLst/>
              <a:ahLst/>
              <a:cxnLst/>
              <a:rect l="l" t="t" r="r" b="b"/>
              <a:pathLst>
                <a:path w="5434" h="5399" extrusionOk="0">
                  <a:moveTo>
                    <a:pt x="1" y="0"/>
                  </a:moveTo>
                  <a:lnTo>
                    <a:pt x="1" y="5399"/>
                  </a:lnTo>
                  <a:lnTo>
                    <a:pt x="5433" y="5399"/>
                  </a:lnTo>
                  <a:lnTo>
                    <a:pt x="54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55"/>
            <p:cNvSpPr/>
            <p:nvPr/>
          </p:nvSpPr>
          <p:spPr>
            <a:xfrm>
              <a:off x="4744550" y="2769875"/>
              <a:ext cx="135825" cy="135000"/>
            </a:xfrm>
            <a:custGeom>
              <a:avLst/>
              <a:gdLst/>
              <a:ahLst/>
              <a:cxnLst/>
              <a:rect l="l" t="t" r="r" b="b"/>
              <a:pathLst>
                <a:path w="5433" h="5400" extrusionOk="0">
                  <a:moveTo>
                    <a:pt x="0" y="1"/>
                  </a:moveTo>
                  <a:lnTo>
                    <a:pt x="0" y="5400"/>
                  </a:lnTo>
                  <a:lnTo>
                    <a:pt x="5433" y="5400"/>
                  </a:lnTo>
                  <a:lnTo>
                    <a:pt x="54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55"/>
            <p:cNvSpPr/>
            <p:nvPr/>
          </p:nvSpPr>
          <p:spPr>
            <a:xfrm>
              <a:off x="4041175" y="1196325"/>
              <a:ext cx="3095150" cy="1032850"/>
            </a:xfrm>
            <a:custGeom>
              <a:avLst/>
              <a:gdLst/>
              <a:ahLst/>
              <a:cxnLst/>
              <a:rect l="l" t="t" r="r" b="b"/>
              <a:pathLst>
                <a:path w="123806" h="41314" extrusionOk="0">
                  <a:moveTo>
                    <a:pt x="3253" y="1"/>
                  </a:moveTo>
                  <a:lnTo>
                    <a:pt x="2415" y="235"/>
                  </a:lnTo>
                  <a:lnTo>
                    <a:pt x="1644" y="604"/>
                  </a:lnTo>
                  <a:lnTo>
                    <a:pt x="1007" y="1141"/>
                  </a:lnTo>
                  <a:lnTo>
                    <a:pt x="504" y="1778"/>
                  </a:lnTo>
                  <a:lnTo>
                    <a:pt x="168" y="2549"/>
                  </a:lnTo>
                  <a:lnTo>
                    <a:pt x="1" y="3388"/>
                  </a:lnTo>
                  <a:lnTo>
                    <a:pt x="1" y="4226"/>
                  </a:lnTo>
                  <a:lnTo>
                    <a:pt x="101" y="4695"/>
                  </a:lnTo>
                  <a:lnTo>
                    <a:pt x="8619" y="36351"/>
                  </a:lnTo>
                  <a:lnTo>
                    <a:pt x="8820" y="36954"/>
                  </a:lnTo>
                  <a:lnTo>
                    <a:pt x="9491" y="37960"/>
                  </a:lnTo>
                  <a:lnTo>
                    <a:pt x="10430" y="38698"/>
                  </a:lnTo>
                  <a:lnTo>
                    <a:pt x="11570" y="39101"/>
                  </a:lnTo>
                  <a:lnTo>
                    <a:pt x="12207" y="39134"/>
                  </a:lnTo>
                  <a:lnTo>
                    <a:pt x="24078" y="39134"/>
                  </a:lnTo>
                  <a:lnTo>
                    <a:pt x="24078" y="41314"/>
                  </a:lnTo>
                  <a:lnTo>
                    <a:pt x="100265" y="41314"/>
                  </a:lnTo>
                  <a:lnTo>
                    <a:pt x="100265" y="39134"/>
                  </a:lnTo>
                  <a:lnTo>
                    <a:pt x="111566" y="39134"/>
                  </a:lnTo>
                  <a:lnTo>
                    <a:pt x="112203" y="39101"/>
                  </a:lnTo>
                  <a:lnTo>
                    <a:pt x="113343" y="38698"/>
                  </a:lnTo>
                  <a:lnTo>
                    <a:pt x="114282" y="37960"/>
                  </a:lnTo>
                  <a:lnTo>
                    <a:pt x="114953" y="36954"/>
                  </a:lnTo>
                  <a:lnTo>
                    <a:pt x="115154" y="36384"/>
                  </a:lnTo>
                  <a:lnTo>
                    <a:pt x="123672" y="4695"/>
                  </a:lnTo>
                  <a:lnTo>
                    <a:pt x="123772" y="4259"/>
                  </a:lnTo>
                  <a:lnTo>
                    <a:pt x="123806" y="3388"/>
                  </a:lnTo>
                  <a:lnTo>
                    <a:pt x="123638" y="2549"/>
                  </a:lnTo>
                  <a:lnTo>
                    <a:pt x="123269" y="1811"/>
                  </a:lnTo>
                  <a:lnTo>
                    <a:pt x="122766" y="1141"/>
                  </a:lnTo>
                  <a:lnTo>
                    <a:pt x="122129" y="604"/>
                  </a:lnTo>
                  <a:lnTo>
                    <a:pt x="121391" y="235"/>
                  </a:lnTo>
                  <a:lnTo>
                    <a:pt x="120553" y="1"/>
                  </a:lnTo>
                  <a:close/>
                </a:path>
              </a:pathLst>
            </a:custGeom>
            <a:solidFill>
              <a:schemeClr val="dk2"/>
            </a:solidFill>
            <a:ln w="10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55"/>
            <p:cNvSpPr/>
            <p:nvPr/>
          </p:nvSpPr>
          <p:spPr>
            <a:xfrm>
              <a:off x="4237350" y="1294425"/>
              <a:ext cx="2701975" cy="809850"/>
            </a:xfrm>
            <a:custGeom>
              <a:avLst/>
              <a:gdLst/>
              <a:ahLst/>
              <a:cxnLst/>
              <a:rect l="l" t="t" r="r" b="b"/>
              <a:pathLst>
                <a:path w="108079" h="32394" extrusionOk="0">
                  <a:moveTo>
                    <a:pt x="0" y="0"/>
                  </a:moveTo>
                  <a:lnTo>
                    <a:pt x="9021" y="32393"/>
                  </a:lnTo>
                  <a:lnTo>
                    <a:pt x="99092" y="32393"/>
                  </a:lnTo>
                  <a:lnTo>
                    <a:pt x="108078" y="0"/>
                  </a:lnTo>
                  <a:close/>
                </a:path>
              </a:pathLst>
            </a:custGeom>
            <a:solidFill>
              <a:srgbClr val="6EDBFC"/>
            </a:solidFill>
            <a:ln w="10900"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55"/>
            <p:cNvSpPr/>
            <p:nvPr/>
          </p:nvSpPr>
          <p:spPr>
            <a:xfrm>
              <a:off x="4572675" y="1748800"/>
              <a:ext cx="39425" cy="10925"/>
            </a:xfrm>
            <a:custGeom>
              <a:avLst/>
              <a:gdLst/>
              <a:ahLst/>
              <a:cxnLst/>
              <a:rect l="l" t="t" r="r" b="b"/>
              <a:pathLst>
                <a:path w="1577" h="437" extrusionOk="0">
                  <a:moveTo>
                    <a:pt x="1" y="0"/>
                  </a:moveTo>
                  <a:lnTo>
                    <a:pt x="1" y="436"/>
                  </a:lnTo>
                  <a:lnTo>
                    <a:pt x="1577" y="436"/>
                  </a:lnTo>
                  <a:lnTo>
                    <a:pt x="1577" y="0"/>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55"/>
            <p:cNvSpPr/>
            <p:nvPr/>
          </p:nvSpPr>
          <p:spPr>
            <a:xfrm>
              <a:off x="4622150" y="1748800"/>
              <a:ext cx="39425" cy="10925"/>
            </a:xfrm>
            <a:custGeom>
              <a:avLst/>
              <a:gdLst/>
              <a:ahLst/>
              <a:cxnLst/>
              <a:rect l="l" t="t" r="r" b="b"/>
              <a:pathLst>
                <a:path w="1577" h="437" extrusionOk="0">
                  <a:moveTo>
                    <a:pt x="0" y="0"/>
                  </a:moveTo>
                  <a:lnTo>
                    <a:pt x="0" y="436"/>
                  </a:lnTo>
                  <a:lnTo>
                    <a:pt x="1576" y="436"/>
                  </a:lnTo>
                  <a:lnTo>
                    <a:pt x="1576" y="0"/>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55"/>
            <p:cNvSpPr/>
            <p:nvPr/>
          </p:nvSpPr>
          <p:spPr>
            <a:xfrm>
              <a:off x="4671600" y="1748800"/>
              <a:ext cx="39425" cy="10925"/>
            </a:xfrm>
            <a:custGeom>
              <a:avLst/>
              <a:gdLst/>
              <a:ahLst/>
              <a:cxnLst/>
              <a:rect l="l" t="t" r="r" b="b"/>
              <a:pathLst>
                <a:path w="1577" h="437" extrusionOk="0">
                  <a:moveTo>
                    <a:pt x="1" y="0"/>
                  </a:moveTo>
                  <a:lnTo>
                    <a:pt x="1" y="436"/>
                  </a:lnTo>
                  <a:lnTo>
                    <a:pt x="1577" y="436"/>
                  </a:lnTo>
                  <a:lnTo>
                    <a:pt x="1577" y="0"/>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55"/>
            <p:cNvSpPr/>
            <p:nvPr/>
          </p:nvSpPr>
          <p:spPr>
            <a:xfrm>
              <a:off x="4721075" y="1748800"/>
              <a:ext cx="39425" cy="10925"/>
            </a:xfrm>
            <a:custGeom>
              <a:avLst/>
              <a:gdLst/>
              <a:ahLst/>
              <a:cxnLst/>
              <a:rect l="l" t="t" r="r" b="b"/>
              <a:pathLst>
                <a:path w="1577" h="437" extrusionOk="0">
                  <a:moveTo>
                    <a:pt x="0" y="0"/>
                  </a:moveTo>
                  <a:lnTo>
                    <a:pt x="0" y="436"/>
                  </a:lnTo>
                  <a:lnTo>
                    <a:pt x="1576" y="436"/>
                  </a:lnTo>
                  <a:lnTo>
                    <a:pt x="1576" y="0"/>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55"/>
            <p:cNvSpPr/>
            <p:nvPr/>
          </p:nvSpPr>
          <p:spPr>
            <a:xfrm>
              <a:off x="4769700" y="1748800"/>
              <a:ext cx="40250" cy="10925"/>
            </a:xfrm>
            <a:custGeom>
              <a:avLst/>
              <a:gdLst/>
              <a:ahLst/>
              <a:cxnLst/>
              <a:rect l="l" t="t" r="r" b="b"/>
              <a:pathLst>
                <a:path w="1610" h="437" extrusionOk="0">
                  <a:moveTo>
                    <a:pt x="0" y="0"/>
                  </a:moveTo>
                  <a:lnTo>
                    <a:pt x="0" y="436"/>
                  </a:lnTo>
                  <a:lnTo>
                    <a:pt x="1610" y="436"/>
                  </a:lnTo>
                  <a:lnTo>
                    <a:pt x="1610" y="0"/>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55"/>
            <p:cNvSpPr/>
            <p:nvPr/>
          </p:nvSpPr>
          <p:spPr>
            <a:xfrm>
              <a:off x="4819150" y="1748800"/>
              <a:ext cx="40275" cy="10925"/>
            </a:xfrm>
            <a:custGeom>
              <a:avLst/>
              <a:gdLst/>
              <a:ahLst/>
              <a:cxnLst/>
              <a:rect l="l" t="t" r="r" b="b"/>
              <a:pathLst>
                <a:path w="1611" h="437" extrusionOk="0">
                  <a:moveTo>
                    <a:pt x="1" y="0"/>
                  </a:moveTo>
                  <a:lnTo>
                    <a:pt x="1" y="436"/>
                  </a:lnTo>
                  <a:lnTo>
                    <a:pt x="1610" y="436"/>
                  </a:lnTo>
                  <a:lnTo>
                    <a:pt x="1610" y="0"/>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55"/>
            <p:cNvSpPr/>
            <p:nvPr/>
          </p:nvSpPr>
          <p:spPr>
            <a:xfrm>
              <a:off x="4869450" y="1748800"/>
              <a:ext cx="39425" cy="10925"/>
            </a:xfrm>
            <a:custGeom>
              <a:avLst/>
              <a:gdLst/>
              <a:ahLst/>
              <a:cxnLst/>
              <a:rect l="l" t="t" r="r" b="b"/>
              <a:pathLst>
                <a:path w="1577" h="437" extrusionOk="0">
                  <a:moveTo>
                    <a:pt x="1" y="0"/>
                  </a:moveTo>
                  <a:lnTo>
                    <a:pt x="1" y="436"/>
                  </a:lnTo>
                  <a:lnTo>
                    <a:pt x="1577" y="436"/>
                  </a:lnTo>
                  <a:lnTo>
                    <a:pt x="1577" y="0"/>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55"/>
            <p:cNvSpPr/>
            <p:nvPr/>
          </p:nvSpPr>
          <p:spPr>
            <a:xfrm>
              <a:off x="4913875" y="1687600"/>
              <a:ext cx="54525" cy="116550"/>
            </a:xfrm>
            <a:custGeom>
              <a:avLst/>
              <a:gdLst/>
              <a:ahLst/>
              <a:cxnLst/>
              <a:rect l="l" t="t" r="r" b="b"/>
              <a:pathLst>
                <a:path w="2181" h="4662" extrusionOk="0">
                  <a:moveTo>
                    <a:pt x="1" y="0"/>
                  </a:moveTo>
                  <a:lnTo>
                    <a:pt x="1745" y="4661"/>
                  </a:lnTo>
                  <a:lnTo>
                    <a:pt x="2181" y="4661"/>
                  </a:lnTo>
                  <a:lnTo>
                    <a:pt x="437" y="0"/>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55"/>
            <p:cNvSpPr/>
            <p:nvPr/>
          </p:nvSpPr>
          <p:spPr>
            <a:xfrm>
              <a:off x="4532450" y="1578600"/>
              <a:ext cx="39425" cy="10925"/>
            </a:xfrm>
            <a:custGeom>
              <a:avLst/>
              <a:gdLst/>
              <a:ahLst/>
              <a:cxnLst/>
              <a:rect l="l" t="t" r="r" b="b"/>
              <a:pathLst>
                <a:path w="1577" h="437" extrusionOk="0">
                  <a:moveTo>
                    <a:pt x="0" y="1"/>
                  </a:moveTo>
                  <a:lnTo>
                    <a:pt x="0" y="437"/>
                  </a:lnTo>
                  <a:lnTo>
                    <a:pt x="1576" y="437"/>
                  </a:lnTo>
                  <a:lnTo>
                    <a:pt x="1576" y="1"/>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55"/>
            <p:cNvSpPr/>
            <p:nvPr/>
          </p:nvSpPr>
          <p:spPr>
            <a:xfrm>
              <a:off x="4581900" y="1578600"/>
              <a:ext cx="39425" cy="10925"/>
            </a:xfrm>
            <a:custGeom>
              <a:avLst/>
              <a:gdLst/>
              <a:ahLst/>
              <a:cxnLst/>
              <a:rect l="l" t="t" r="r" b="b"/>
              <a:pathLst>
                <a:path w="1577" h="437" extrusionOk="0">
                  <a:moveTo>
                    <a:pt x="1" y="1"/>
                  </a:moveTo>
                  <a:lnTo>
                    <a:pt x="1" y="437"/>
                  </a:lnTo>
                  <a:lnTo>
                    <a:pt x="1577" y="437"/>
                  </a:lnTo>
                  <a:lnTo>
                    <a:pt x="1577" y="1"/>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55"/>
            <p:cNvSpPr/>
            <p:nvPr/>
          </p:nvSpPr>
          <p:spPr>
            <a:xfrm>
              <a:off x="4631375" y="1578600"/>
              <a:ext cx="40250" cy="10925"/>
            </a:xfrm>
            <a:custGeom>
              <a:avLst/>
              <a:gdLst/>
              <a:ahLst/>
              <a:cxnLst/>
              <a:rect l="l" t="t" r="r" b="b"/>
              <a:pathLst>
                <a:path w="1610" h="437" extrusionOk="0">
                  <a:moveTo>
                    <a:pt x="0" y="1"/>
                  </a:moveTo>
                  <a:lnTo>
                    <a:pt x="0" y="437"/>
                  </a:lnTo>
                  <a:lnTo>
                    <a:pt x="1610" y="437"/>
                  </a:lnTo>
                  <a:lnTo>
                    <a:pt x="1610" y="1"/>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55"/>
            <p:cNvSpPr/>
            <p:nvPr/>
          </p:nvSpPr>
          <p:spPr>
            <a:xfrm>
              <a:off x="4680825" y="1578600"/>
              <a:ext cx="39425" cy="10925"/>
            </a:xfrm>
            <a:custGeom>
              <a:avLst/>
              <a:gdLst/>
              <a:ahLst/>
              <a:cxnLst/>
              <a:rect l="l" t="t" r="r" b="b"/>
              <a:pathLst>
                <a:path w="1577" h="437" extrusionOk="0">
                  <a:moveTo>
                    <a:pt x="1" y="1"/>
                  </a:moveTo>
                  <a:lnTo>
                    <a:pt x="1" y="437"/>
                  </a:lnTo>
                  <a:lnTo>
                    <a:pt x="1577" y="437"/>
                  </a:lnTo>
                  <a:lnTo>
                    <a:pt x="1577" y="1"/>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55"/>
            <p:cNvSpPr/>
            <p:nvPr/>
          </p:nvSpPr>
          <p:spPr>
            <a:xfrm>
              <a:off x="4730300" y="1578600"/>
              <a:ext cx="39425" cy="10925"/>
            </a:xfrm>
            <a:custGeom>
              <a:avLst/>
              <a:gdLst/>
              <a:ahLst/>
              <a:cxnLst/>
              <a:rect l="l" t="t" r="r" b="b"/>
              <a:pathLst>
                <a:path w="1577" h="437" extrusionOk="0">
                  <a:moveTo>
                    <a:pt x="0" y="1"/>
                  </a:moveTo>
                  <a:lnTo>
                    <a:pt x="0" y="437"/>
                  </a:lnTo>
                  <a:lnTo>
                    <a:pt x="1576" y="437"/>
                  </a:lnTo>
                  <a:lnTo>
                    <a:pt x="1576" y="1"/>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55"/>
            <p:cNvSpPr/>
            <p:nvPr/>
          </p:nvSpPr>
          <p:spPr>
            <a:xfrm>
              <a:off x="4814125" y="1578600"/>
              <a:ext cx="39425" cy="10925"/>
            </a:xfrm>
            <a:custGeom>
              <a:avLst/>
              <a:gdLst/>
              <a:ahLst/>
              <a:cxnLst/>
              <a:rect l="l" t="t" r="r" b="b"/>
              <a:pathLst>
                <a:path w="1577" h="437" extrusionOk="0">
                  <a:moveTo>
                    <a:pt x="0" y="1"/>
                  </a:moveTo>
                  <a:lnTo>
                    <a:pt x="0" y="437"/>
                  </a:lnTo>
                  <a:lnTo>
                    <a:pt x="1576" y="437"/>
                  </a:lnTo>
                  <a:lnTo>
                    <a:pt x="1576" y="1"/>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55"/>
            <p:cNvSpPr/>
            <p:nvPr/>
          </p:nvSpPr>
          <p:spPr>
            <a:xfrm>
              <a:off x="4863575" y="1578600"/>
              <a:ext cx="39425" cy="10925"/>
            </a:xfrm>
            <a:custGeom>
              <a:avLst/>
              <a:gdLst/>
              <a:ahLst/>
              <a:cxnLst/>
              <a:rect l="l" t="t" r="r" b="b"/>
              <a:pathLst>
                <a:path w="1577" h="437" extrusionOk="0">
                  <a:moveTo>
                    <a:pt x="1" y="1"/>
                  </a:moveTo>
                  <a:lnTo>
                    <a:pt x="1" y="437"/>
                  </a:lnTo>
                  <a:lnTo>
                    <a:pt x="1577" y="437"/>
                  </a:lnTo>
                  <a:lnTo>
                    <a:pt x="1577" y="1"/>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55"/>
            <p:cNvSpPr/>
            <p:nvPr/>
          </p:nvSpPr>
          <p:spPr>
            <a:xfrm>
              <a:off x="4913050" y="1578600"/>
              <a:ext cx="39425" cy="10925"/>
            </a:xfrm>
            <a:custGeom>
              <a:avLst/>
              <a:gdLst/>
              <a:ahLst/>
              <a:cxnLst/>
              <a:rect l="l" t="t" r="r" b="b"/>
              <a:pathLst>
                <a:path w="1577" h="437" extrusionOk="0">
                  <a:moveTo>
                    <a:pt x="0" y="1"/>
                  </a:moveTo>
                  <a:lnTo>
                    <a:pt x="0" y="437"/>
                  </a:lnTo>
                  <a:lnTo>
                    <a:pt x="1576" y="437"/>
                  </a:lnTo>
                  <a:lnTo>
                    <a:pt x="1576" y="1"/>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55"/>
            <p:cNvSpPr/>
            <p:nvPr/>
          </p:nvSpPr>
          <p:spPr>
            <a:xfrm>
              <a:off x="4961675" y="1578600"/>
              <a:ext cx="40250" cy="10925"/>
            </a:xfrm>
            <a:custGeom>
              <a:avLst/>
              <a:gdLst/>
              <a:ahLst/>
              <a:cxnLst/>
              <a:rect l="l" t="t" r="r" b="b"/>
              <a:pathLst>
                <a:path w="1610" h="437" extrusionOk="0">
                  <a:moveTo>
                    <a:pt x="0" y="1"/>
                  </a:moveTo>
                  <a:lnTo>
                    <a:pt x="0" y="437"/>
                  </a:lnTo>
                  <a:lnTo>
                    <a:pt x="1610" y="437"/>
                  </a:lnTo>
                  <a:lnTo>
                    <a:pt x="1610" y="1"/>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55"/>
            <p:cNvSpPr/>
            <p:nvPr/>
          </p:nvSpPr>
          <p:spPr>
            <a:xfrm>
              <a:off x="5011125" y="1578600"/>
              <a:ext cx="40275" cy="10925"/>
            </a:xfrm>
            <a:custGeom>
              <a:avLst/>
              <a:gdLst/>
              <a:ahLst/>
              <a:cxnLst/>
              <a:rect l="l" t="t" r="r" b="b"/>
              <a:pathLst>
                <a:path w="1611" h="437" extrusionOk="0">
                  <a:moveTo>
                    <a:pt x="1" y="1"/>
                  </a:moveTo>
                  <a:lnTo>
                    <a:pt x="1" y="437"/>
                  </a:lnTo>
                  <a:lnTo>
                    <a:pt x="1610" y="437"/>
                  </a:lnTo>
                  <a:lnTo>
                    <a:pt x="1610" y="1"/>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55"/>
            <p:cNvSpPr/>
            <p:nvPr/>
          </p:nvSpPr>
          <p:spPr>
            <a:xfrm>
              <a:off x="5060600" y="1578600"/>
              <a:ext cx="40250" cy="10925"/>
            </a:xfrm>
            <a:custGeom>
              <a:avLst/>
              <a:gdLst/>
              <a:ahLst/>
              <a:cxnLst/>
              <a:rect l="l" t="t" r="r" b="b"/>
              <a:pathLst>
                <a:path w="1610" h="437" extrusionOk="0">
                  <a:moveTo>
                    <a:pt x="0" y="1"/>
                  </a:moveTo>
                  <a:lnTo>
                    <a:pt x="0" y="437"/>
                  </a:lnTo>
                  <a:lnTo>
                    <a:pt x="1610" y="437"/>
                  </a:lnTo>
                  <a:lnTo>
                    <a:pt x="1610" y="1"/>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55"/>
            <p:cNvSpPr/>
            <p:nvPr/>
          </p:nvSpPr>
          <p:spPr>
            <a:xfrm>
              <a:off x="5110050" y="1578600"/>
              <a:ext cx="40275" cy="10925"/>
            </a:xfrm>
            <a:custGeom>
              <a:avLst/>
              <a:gdLst/>
              <a:ahLst/>
              <a:cxnLst/>
              <a:rect l="l" t="t" r="r" b="b"/>
              <a:pathLst>
                <a:path w="1611" h="437" extrusionOk="0">
                  <a:moveTo>
                    <a:pt x="1" y="1"/>
                  </a:moveTo>
                  <a:lnTo>
                    <a:pt x="1" y="437"/>
                  </a:lnTo>
                  <a:lnTo>
                    <a:pt x="1610" y="437"/>
                  </a:lnTo>
                  <a:lnTo>
                    <a:pt x="1610" y="1"/>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55"/>
            <p:cNvSpPr/>
            <p:nvPr/>
          </p:nvSpPr>
          <p:spPr>
            <a:xfrm>
              <a:off x="5193900" y="1578600"/>
              <a:ext cx="39425" cy="10925"/>
            </a:xfrm>
            <a:custGeom>
              <a:avLst/>
              <a:gdLst/>
              <a:ahLst/>
              <a:cxnLst/>
              <a:rect l="l" t="t" r="r" b="b"/>
              <a:pathLst>
                <a:path w="1577" h="437" extrusionOk="0">
                  <a:moveTo>
                    <a:pt x="0" y="1"/>
                  </a:moveTo>
                  <a:lnTo>
                    <a:pt x="0" y="437"/>
                  </a:lnTo>
                  <a:lnTo>
                    <a:pt x="1576" y="437"/>
                  </a:lnTo>
                  <a:lnTo>
                    <a:pt x="1576" y="1"/>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55"/>
            <p:cNvSpPr/>
            <p:nvPr/>
          </p:nvSpPr>
          <p:spPr>
            <a:xfrm>
              <a:off x="5243350" y="1578600"/>
              <a:ext cx="39425" cy="10925"/>
            </a:xfrm>
            <a:custGeom>
              <a:avLst/>
              <a:gdLst/>
              <a:ahLst/>
              <a:cxnLst/>
              <a:rect l="l" t="t" r="r" b="b"/>
              <a:pathLst>
                <a:path w="1577" h="437" extrusionOk="0">
                  <a:moveTo>
                    <a:pt x="0" y="1"/>
                  </a:moveTo>
                  <a:lnTo>
                    <a:pt x="0" y="437"/>
                  </a:lnTo>
                  <a:lnTo>
                    <a:pt x="1577" y="437"/>
                  </a:lnTo>
                  <a:lnTo>
                    <a:pt x="1577" y="1"/>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55"/>
            <p:cNvSpPr/>
            <p:nvPr/>
          </p:nvSpPr>
          <p:spPr>
            <a:xfrm>
              <a:off x="5292800" y="1578600"/>
              <a:ext cx="39450" cy="10925"/>
            </a:xfrm>
            <a:custGeom>
              <a:avLst/>
              <a:gdLst/>
              <a:ahLst/>
              <a:cxnLst/>
              <a:rect l="l" t="t" r="r" b="b"/>
              <a:pathLst>
                <a:path w="1578" h="437" extrusionOk="0">
                  <a:moveTo>
                    <a:pt x="1" y="1"/>
                  </a:moveTo>
                  <a:lnTo>
                    <a:pt x="1" y="437"/>
                  </a:lnTo>
                  <a:lnTo>
                    <a:pt x="1577" y="437"/>
                  </a:lnTo>
                  <a:lnTo>
                    <a:pt x="1577" y="1"/>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55"/>
            <p:cNvSpPr/>
            <p:nvPr/>
          </p:nvSpPr>
          <p:spPr>
            <a:xfrm>
              <a:off x="5375800" y="1578600"/>
              <a:ext cx="40275" cy="10925"/>
            </a:xfrm>
            <a:custGeom>
              <a:avLst/>
              <a:gdLst/>
              <a:ahLst/>
              <a:cxnLst/>
              <a:rect l="l" t="t" r="r" b="b"/>
              <a:pathLst>
                <a:path w="1611" h="437" extrusionOk="0">
                  <a:moveTo>
                    <a:pt x="1" y="1"/>
                  </a:moveTo>
                  <a:lnTo>
                    <a:pt x="1" y="437"/>
                  </a:lnTo>
                  <a:lnTo>
                    <a:pt x="1610" y="437"/>
                  </a:lnTo>
                  <a:lnTo>
                    <a:pt x="1610" y="1"/>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55"/>
            <p:cNvSpPr/>
            <p:nvPr/>
          </p:nvSpPr>
          <p:spPr>
            <a:xfrm>
              <a:off x="5426100" y="1578600"/>
              <a:ext cx="39425" cy="10925"/>
            </a:xfrm>
            <a:custGeom>
              <a:avLst/>
              <a:gdLst/>
              <a:ahLst/>
              <a:cxnLst/>
              <a:rect l="l" t="t" r="r" b="b"/>
              <a:pathLst>
                <a:path w="1577" h="437" extrusionOk="0">
                  <a:moveTo>
                    <a:pt x="1" y="1"/>
                  </a:moveTo>
                  <a:lnTo>
                    <a:pt x="1" y="437"/>
                  </a:lnTo>
                  <a:lnTo>
                    <a:pt x="1577" y="437"/>
                  </a:lnTo>
                  <a:lnTo>
                    <a:pt x="1577" y="1"/>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55"/>
            <p:cNvSpPr/>
            <p:nvPr/>
          </p:nvSpPr>
          <p:spPr>
            <a:xfrm>
              <a:off x="5474725" y="1578600"/>
              <a:ext cx="40275" cy="10925"/>
            </a:xfrm>
            <a:custGeom>
              <a:avLst/>
              <a:gdLst/>
              <a:ahLst/>
              <a:cxnLst/>
              <a:rect l="l" t="t" r="r" b="b"/>
              <a:pathLst>
                <a:path w="1611" h="437" extrusionOk="0">
                  <a:moveTo>
                    <a:pt x="1" y="1"/>
                  </a:moveTo>
                  <a:lnTo>
                    <a:pt x="1" y="437"/>
                  </a:lnTo>
                  <a:lnTo>
                    <a:pt x="1610" y="437"/>
                  </a:lnTo>
                  <a:lnTo>
                    <a:pt x="1610" y="1"/>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55"/>
            <p:cNvSpPr/>
            <p:nvPr/>
          </p:nvSpPr>
          <p:spPr>
            <a:xfrm>
              <a:off x="5660850" y="1578600"/>
              <a:ext cx="40250" cy="10925"/>
            </a:xfrm>
            <a:custGeom>
              <a:avLst/>
              <a:gdLst/>
              <a:ahLst/>
              <a:cxnLst/>
              <a:rect l="l" t="t" r="r" b="b"/>
              <a:pathLst>
                <a:path w="1610" h="437" extrusionOk="0">
                  <a:moveTo>
                    <a:pt x="0" y="1"/>
                  </a:moveTo>
                  <a:lnTo>
                    <a:pt x="0" y="437"/>
                  </a:lnTo>
                  <a:lnTo>
                    <a:pt x="1610" y="437"/>
                  </a:lnTo>
                  <a:lnTo>
                    <a:pt x="1610" y="1"/>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55"/>
            <p:cNvSpPr/>
            <p:nvPr/>
          </p:nvSpPr>
          <p:spPr>
            <a:xfrm>
              <a:off x="5710300" y="1578600"/>
              <a:ext cx="40275" cy="10925"/>
            </a:xfrm>
            <a:custGeom>
              <a:avLst/>
              <a:gdLst/>
              <a:ahLst/>
              <a:cxnLst/>
              <a:rect l="l" t="t" r="r" b="b"/>
              <a:pathLst>
                <a:path w="1611" h="437" extrusionOk="0">
                  <a:moveTo>
                    <a:pt x="1" y="1"/>
                  </a:moveTo>
                  <a:lnTo>
                    <a:pt x="1" y="437"/>
                  </a:lnTo>
                  <a:lnTo>
                    <a:pt x="1610" y="437"/>
                  </a:lnTo>
                  <a:lnTo>
                    <a:pt x="1610" y="1"/>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55"/>
            <p:cNvSpPr/>
            <p:nvPr/>
          </p:nvSpPr>
          <p:spPr>
            <a:xfrm>
              <a:off x="5759775" y="1578600"/>
              <a:ext cx="40250" cy="10925"/>
            </a:xfrm>
            <a:custGeom>
              <a:avLst/>
              <a:gdLst/>
              <a:ahLst/>
              <a:cxnLst/>
              <a:rect l="l" t="t" r="r" b="b"/>
              <a:pathLst>
                <a:path w="1610" h="437" extrusionOk="0">
                  <a:moveTo>
                    <a:pt x="0" y="1"/>
                  </a:moveTo>
                  <a:lnTo>
                    <a:pt x="0" y="437"/>
                  </a:lnTo>
                  <a:lnTo>
                    <a:pt x="1610" y="437"/>
                  </a:lnTo>
                  <a:lnTo>
                    <a:pt x="1610" y="1"/>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55"/>
            <p:cNvSpPr/>
            <p:nvPr/>
          </p:nvSpPr>
          <p:spPr>
            <a:xfrm>
              <a:off x="5809225" y="1578600"/>
              <a:ext cx="40275" cy="10925"/>
            </a:xfrm>
            <a:custGeom>
              <a:avLst/>
              <a:gdLst/>
              <a:ahLst/>
              <a:cxnLst/>
              <a:rect l="l" t="t" r="r" b="b"/>
              <a:pathLst>
                <a:path w="1611" h="437" extrusionOk="0">
                  <a:moveTo>
                    <a:pt x="1" y="1"/>
                  </a:moveTo>
                  <a:lnTo>
                    <a:pt x="1" y="437"/>
                  </a:lnTo>
                  <a:lnTo>
                    <a:pt x="1610" y="437"/>
                  </a:lnTo>
                  <a:lnTo>
                    <a:pt x="1610" y="1"/>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55"/>
            <p:cNvSpPr/>
            <p:nvPr/>
          </p:nvSpPr>
          <p:spPr>
            <a:xfrm>
              <a:off x="5858675" y="1578600"/>
              <a:ext cx="40275" cy="10925"/>
            </a:xfrm>
            <a:custGeom>
              <a:avLst/>
              <a:gdLst/>
              <a:ahLst/>
              <a:cxnLst/>
              <a:rect l="l" t="t" r="r" b="b"/>
              <a:pathLst>
                <a:path w="1611" h="437" extrusionOk="0">
                  <a:moveTo>
                    <a:pt x="1" y="1"/>
                  </a:moveTo>
                  <a:lnTo>
                    <a:pt x="1" y="437"/>
                  </a:lnTo>
                  <a:lnTo>
                    <a:pt x="1611" y="437"/>
                  </a:lnTo>
                  <a:lnTo>
                    <a:pt x="1611" y="1"/>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55"/>
            <p:cNvSpPr/>
            <p:nvPr/>
          </p:nvSpPr>
          <p:spPr>
            <a:xfrm>
              <a:off x="5942525" y="1578600"/>
              <a:ext cx="39425" cy="10925"/>
            </a:xfrm>
            <a:custGeom>
              <a:avLst/>
              <a:gdLst/>
              <a:ahLst/>
              <a:cxnLst/>
              <a:rect l="l" t="t" r="r" b="b"/>
              <a:pathLst>
                <a:path w="1577" h="437" extrusionOk="0">
                  <a:moveTo>
                    <a:pt x="0" y="1"/>
                  </a:moveTo>
                  <a:lnTo>
                    <a:pt x="0" y="437"/>
                  </a:lnTo>
                  <a:lnTo>
                    <a:pt x="1576" y="437"/>
                  </a:lnTo>
                  <a:lnTo>
                    <a:pt x="1576" y="1"/>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55"/>
            <p:cNvSpPr/>
            <p:nvPr/>
          </p:nvSpPr>
          <p:spPr>
            <a:xfrm>
              <a:off x="5991975" y="1578600"/>
              <a:ext cx="39425" cy="10925"/>
            </a:xfrm>
            <a:custGeom>
              <a:avLst/>
              <a:gdLst/>
              <a:ahLst/>
              <a:cxnLst/>
              <a:rect l="l" t="t" r="r" b="b"/>
              <a:pathLst>
                <a:path w="1577" h="437" extrusionOk="0">
                  <a:moveTo>
                    <a:pt x="1" y="1"/>
                  </a:moveTo>
                  <a:lnTo>
                    <a:pt x="1" y="437"/>
                  </a:lnTo>
                  <a:lnTo>
                    <a:pt x="1577" y="437"/>
                  </a:lnTo>
                  <a:lnTo>
                    <a:pt x="1577" y="1"/>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55"/>
            <p:cNvSpPr/>
            <p:nvPr/>
          </p:nvSpPr>
          <p:spPr>
            <a:xfrm>
              <a:off x="6041450" y="1578600"/>
              <a:ext cx="39425" cy="10925"/>
            </a:xfrm>
            <a:custGeom>
              <a:avLst/>
              <a:gdLst/>
              <a:ahLst/>
              <a:cxnLst/>
              <a:rect l="l" t="t" r="r" b="b"/>
              <a:pathLst>
                <a:path w="1577" h="437" extrusionOk="0">
                  <a:moveTo>
                    <a:pt x="0" y="1"/>
                  </a:moveTo>
                  <a:lnTo>
                    <a:pt x="0" y="437"/>
                  </a:lnTo>
                  <a:lnTo>
                    <a:pt x="1576" y="437"/>
                  </a:lnTo>
                  <a:lnTo>
                    <a:pt x="1576" y="1"/>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55"/>
            <p:cNvSpPr/>
            <p:nvPr/>
          </p:nvSpPr>
          <p:spPr>
            <a:xfrm>
              <a:off x="6125275" y="1578600"/>
              <a:ext cx="39425" cy="10925"/>
            </a:xfrm>
            <a:custGeom>
              <a:avLst/>
              <a:gdLst/>
              <a:ahLst/>
              <a:cxnLst/>
              <a:rect l="l" t="t" r="r" b="b"/>
              <a:pathLst>
                <a:path w="1577" h="437" extrusionOk="0">
                  <a:moveTo>
                    <a:pt x="1" y="1"/>
                  </a:moveTo>
                  <a:lnTo>
                    <a:pt x="1" y="437"/>
                  </a:lnTo>
                  <a:lnTo>
                    <a:pt x="1577" y="437"/>
                  </a:lnTo>
                  <a:lnTo>
                    <a:pt x="1577" y="1"/>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55"/>
            <p:cNvSpPr/>
            <p:nvPr/>
          </p:nvSpPr>
          <p:spPr>
            <a:xfrm>
              <a:off x="6208275" y="1578600"/>
              <a:ext cx="40250" cy="10925"/>
            </a:xfrm>
            <a:custGeom>
              <a:avLst/>
              <a:gdLst/>
              <a:ahLst/>
              <a:cxnLst/>
              <a:rect l="l" t="t" r="r" b="b"/>
              <a:pathLst>
                <a:path w="1610" h="437" extrusionOk="0">
                  <a:moveTo>
                    <a:pt x="0" y="1"/>
                  </a:moveTo>
                  <a:lnTo>
                    <a:pt x="0" y="437"/>
                  </a:lnTo>
                  <a:lnTo>
                    <a:pt x="1610" y="437"/>
                  </a:lnTo>
                  <a:lnTo>
                    <a:pt x="1610" y="1"/>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55"/>
            <p:cNvSpPr/>
            <p:nvPr/>
          </p:nvSpPr>
          <p:spPr>
            <a:xfrm>
              <a:off x="6798450" y="3301375"/>
              <a:ext cx="112375" cy="463625"/>
            </a:xfrm>
            <a:custGeom>
              <a:avLst/>
              <a:gdLst/>
              <a:ahLst/>
              <a:cxnLst/>
              <a:rect l="l" t="t" r="r" b="b"/>
              <a:pathLst>
                <a:path w="4495" h="18545" extrusionOk="0">
                  <a:moveTo>
                    <a:pt x="4494" y="1"/>
                  </a:moveTo>
                  <a:lnTo>
                    <a:pt x="1" y="17304"/>
                  </a:lnTo>
                  <a:lnTo>
                    <a:pt x="4260" y="18545"/>
                  </a:lnTo>
                  <a:lnTo>
                    <a:pt x="4494" y="1"/>
                  </a:lnTo>
                  <a:close/>
                </a:path>
              </a:pathLst>
            </a:custGeom>
            <a:solidFill>
              <a:srgbClr val="FFFFFF"/>
            </a:solidFill>
            <a:ln w="10900"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55"/>
            <p:cNvSpPr/>
            <p:nvPr/>
          </p:nvSpPr>
          <p:spPr>
            <a:xfrm>
              <a:off x="6946000" y="2723775"/>
              <a:ext cx="941475" cy="892000"/>
            </a:xfrm>
            <a:custGeom>
              <a:avLst/>
              <a:gdLst/>
              <a:ahLst/>
              <a:cxnLst/>
              <a:rect l="l" t="t" r="r" b="b"/>
              <a:pathLst>
                <a:path w="37659" h="35680" extrusionOk="0">
                  <a:moveTo>
                    <a:pt x="3388" y="0"/>
                  </a:moveTo>
                  <a:lnTo>
                    <a:pt x="2449" y="34"/>
                  </a:lnTo>
                  <a:lnTo>
                    <a:pt x="2382" y="67"/>
                  </a:lnTo>
                  <a:lnTo>
                    <a:pt x="2113" y="135"/>
                  </a:lnTo>
                  <a:lnTo>
                    <a:pt x="906" y="738"/>
                  </a:lnTo>
                  <a:lnTo>
                    <a:pt x="370" y="1342"/>
                  </a:lnTo>
                  <a:lnTo>
                    <a:pt x="135" y="1878"/>
                  </a:lnTo>
                  <a:lnTo>
                    <a:pt x="101" y="2180"/>
                  </a:lnTo>
                  <a:lnTo>
                    <a:pt x="1" y="2851"/>
                  </a:lnTo>
                  <a:lnTo>
                    <a:pt x="269" y="4192"/>
                  </a:lnTo>
                  <a:lnTo>
                    <a:pt x="604" y="4796"/>
                  </a:lnTo>
                  <a:lnTo>
                    <a:pt x="4293" y="8753"/>
                  </a:lnTo>
                  <a:lnTo>
                    <a:pt x="20959" y="26391"/>
                  </a:lnTo>
                  <a:lnTo>
                    <a:pt x="27599" y="33198"/>
                  </a:lnTo>
                  <a:lnTo>
                    <a:pt x="30047" y="35579"/>
                  </a:lnTo>
                  <a:lnTo>
                    <a:pt x="30315" y="35680"/>
                  </a:lnTo>
                  <a:lnTo>
                    <a:pt x="31254" y="32058"/>
                  </a:lnTo>
                  <a:lnTo>
                    <a:pt x="35345" y="17035"/>
                  </a:lnTo>
                  <a:lnTo>
                    <a:pt x="36988" y="10563"/>
                  </a:lnTo>
                  <a:lnTo>
                    <a:pt x="37592" y="7713"/>
                  </a:lnTo>
                  <a:lnTo>
                    <a:pt x="37659" y="7009"/>
                  </a:lnTo>
                  <a:lnTo>
                    <a:pt x="37659" y="6506"/>
                  </a:lnTo>
                  <a:lnTo>
                    <a:pt x="37424" y="5768"/>
                  </a:lnTo>
                  <a:lnTo>
                    <a:pt x="36887" y="5232"/>
                  </a:lnTo>
                  <a:lnTo>
                    <a:pt x="36016" y="4896"/>
                  </a:lnTo>
                  <a:lnTo>
                    <a:pt x="32428" y="4427"/>
                  </a:lnTo>
                  <a:lnTo>
                    <a:pt x="26995" y="3823"/>
                  </a:lnTo>
                  <a:lnTo>
                    <a:pt x="20322" y="2918"/>
                  </a:lnTo>
                  <a:lnTo>
                    <a:pt x="10094" y="1442"/>
                  </a:lnTo>
                  <a:lnTo>
                    <a:pt x="5433" y="638"/>
                  </a:lnTo>
                  <a:lnTo>
                    <a:pt x="4494" y="369"/>
                  </a:lnTo>
                  <a:lnTo>
                    <a:pt x="3388" y="0"/>
                  </a:lnTo>
                  <a:close/>
                </a:path>
              </a:pathLst>
            </a:custGeom>
            <a:solidFill>
              <a:srgbClr val="FFFFFF"/>
            </a:solidFill>
            <a:ln w="10900" cap="flat" cmpd="sng">
              <a:solidFill>
                <a:srgbClr val="2E353A"/>
              </a:solidFill>
              <a:prstDash val="solid"/>
              <a:miter lim="33533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55"/>
            <p:cNvSpPr/>
            <p:nvPr/>
          </p:nvSpPr>
          <p:spPr>
            <a:xfrm>
              <a:off x="6822775" y="2843650"/>
              <a:ext cx="994275" cy="1136800"/>
            </a:xfrm>
            <a:custGeom>
              <a:avLst/>
              <a:gdLst/>
              <a:ahLst/>
              <a:cxnLst/>
              <a:rect l="l" t="t" r="r" b="b"/>
              <a:pathLst>
                <a:path w="39771" h="45472" extrusionOk="0">
                  <a:moveTo>
                    <a:pt x="5533" y="1"/>
                  </a:moveTo>
                  <a:lnTo>
                    <a:pt x="0" y="40844"/>
                  </a:lnTo>
                  <a:lnTo>
                    <a:pt x="34238" y="45472"/>
                  </a:lnTo>
                  <a:lnTo>
                    <a:pt x="39771" y="4662"/>
                  </a:lnTo>
                  <a:lnTo>
                    <a:pt x="5533" y="1"/>
                  </a:lnTo>
                  <a:close/>
                </a:path>
              </a:pathLst>
            </a:custGeom>
            <a:solidFill>
              <a:srgbClr val="FFFFFF"/>
            </a:solidFill>
            <a:ln w="10900"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55"/>
            <p:cNvSpPr/>
            <p:nvPr/>
          </p:nvSpPr>
          <p:spPr>
            <a:xfrm>
              <a:off x="7657750" y="3163900"/>
              <a:ext cx="50325" cy="6725"/>
            </a:xfrm>
            <a:custGeom>
              <a:avLst/>
              <a:gdLst/>
              <a:ahLst/>
              <a:cxnLst/>
              <a:rect l="l" t="t" r="r" b="b"/>
              <a:pathLst>
                <a:path w="2013" h="269" fill="none" extrusionOk="0">
                  <a:moveTo>
                    <a:pt x="1" y="0"/>
                  </a:moveTo>
                  <a:lnTo>
                    <a:pt x="2013" y="269"/>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55"/>
            <p:cNvSpPr/>
            <p:nvPr/>
          </p:nvSpPr>
          <p:spPr>
            <a:xfrm>
              <a:off x="7345900" y="3121150"/>
              <a:ext cx="272475" cy="36900"/>
            </a:xfrm>
            <a:custGeom>
              <a:avLst/>
              <a:gdLst/>
              <a:ahLst/>
              <a:cxnLst/>
              <a:rect l="l" t="t" r="r" b="b"/>
              <a:pathLst>
                <a:path w="10899" h="1476" fill="none" extrusionOk="0">
                  <a:moveTo>
                    <a:pt x="0" y="0"/>
                  </a:moveTo>
                  <a:lnTo>
                    <a:pt x="10899" y="1476"/>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55"/>
            <p:cNvSpPr/>
            <p:nvPr/>
          </p:nvSpPr>
          <p:spPr>
            <a:xfrm>
              <a:off x="7016425" y="3076700"/>
              <a:ext cx="290925" cy="39450"/>
            </a:xfrm>
            <a:custGeom>
              <a:avLst/>
              <a:gdLst/>
              <a:ahLst/>
              <a:cxnLst/>
              <a:rect l="l" t="t" r="r" b="b"/>
              <a:pathLst>
                <a:path w="11637" h="1578" fill="none" extrusionOk="0">
                  <a:moveTo>
                    <a:pt x="1" y="1"/>
                  </a:moveTo>
                  <a:lnTo>
                    <a:pt x="11637" y="1577"/>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55"/>
            <p:cNvSpPr/>
            <p:nvPr/>
          </p:nvSpPr>
          <p:spPr>
            <a:xfrm>
              <a:off x="7579775" y="3245225"/>
              <a:ext cx="115725" cy="15950"/>
            </a:xfrm>
            <a:custGeom>
              <a:avLst/>
              <a:gdLst/>
              <a:ahLst/>
              <a:cxnLst/>
              <a:rect l="l" t="t" r="r" b="b"/>
              <a:pathLst>
                <a:path w="4629" h="638" fill="none" extrusionOk="0">
                  <a:moveTo>
                    <a:pt x="1" y="0"/>
                  </a:moveTo>
                  <a:lnTo>
                    <a:pt x="4629" y="637"/>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55"/>
            <p:cNvSpPr/>
            <p:nvPr/>
          </p:nvSpPr>
          <p:spPr>
            <a:xfrm>
              <a:off x="7003850" y="3167250"/>
              <a:ext cx="457750" cy="62075"/>
            </a:xfrm>
            <a:custGeom>
              <a:avLst/>
              <a:gdLst/>
              <a:ahLst/>
              <a:cxnLst/>
              <a:rect l="l" t="t" r="r" b="b"/>
              <a:pathLst>
                <a:path w="18310" h="2483" fill="none" extrusionOk="0">
                  <a:moveTo>
                    <a:pt x="1" y="1"/>
                  </a:moveTo>
                  <a:lnTo>
                    <a:pt x="18310" y="2482"/>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55"/>
            <p:cNvSpPr/>
            <p:nvPr/>
          </p:nvSpPr>
          <p:spPr>
            <a:xfrm>
              <a:off x="7236075" y="3291325"/>
              <a:ext cx="446850" cy="60375"/>
            </a:xfrm>
            <a:custGeom>
              <a:avLst/>
              <a:gdLst/>
              <a:ahLst/>
              <a:cxnLst/>
              <a:rect l="l" t="t" r="r" b="b"/>
              <a:pathLst>
                <a:path w="17874" h="2415" fill="none" extrusionOk="0">
                  <a:moveTo>
                    <a:pt x="0" y="1"/>
                  </a:moveTo>
                  <a:lnTo>
                    <a:pt x="17874" y="2415"/>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55"/>
            <p:cNvSpPr/>
            <p:nvPr/>
          </p:nvSpPr>
          <p:spPr>
            <a:xfrm>
              <a:off x="6991275" y="3257800"/>
              <a:ext cx="198700" cy="26850"/>
            </a:xfrm>
            <a:custGeom>
              <a:avLst/>
              <a:gdLst/>
              <a:ahLst/>
              <a:cxnLst/>
              <a:rect l="l" t="t" r="r" b="b"/>
              <a:pathLst>
                <a:path w="7948" h="1074" fill="none" extrusionOk="0">
                  <a:moveTo>
                    <a:pt x="1" y="0"/>
                  </a:moveTo>
                  <a:lnTo>
                    <a:pt x="7948" y="1073"/>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55"/>
            <p:cNvSpPr/>
            <p:nvPr/>
          </p:nvSpPr>
          <p:spPr>
            <a:xfrm>
              <a:off x="7385300" y="3403650"/>
              <a:ext cx="285900" cy="38600"/>
            </a:xfrm>
            <a:custGeom>
              <a:avLst/>
              <a:gdLst/>
              <a:ahLst/>
              <a:cxnLst/>
              <a:rect l="l" t="t" r="r" b="b"/>
              <a:pathLst>
                <a:path w="11436" h="1544" fill="none" extrusionOk="0">
                  <a:moveTo>
                    <a:pt x="0" y="1"/>
                  </a:moveTo>
                  <a:lnTo>
                    <a:pt x="11435" y="1544"/>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55"/>
            <p:cNvSpPr/>
            <p:nvPr/>
          </p:nvSpPr>
          <p:spPr>
            <a:xfrm>
              <a:off x="7142175" y="3370975"/>
              <a:ext cx="209600" cy="28525"/>
            </a:xfrm>
            <a:custGeom>
              <a:avLst/>
              <a:gdLst/>
              <a:ahLst/>
              <a:cxnLst/>
              <a:rect l="l" t="t" r="r" b="b"/>
              <a:pathLst>
                <a:path w="8384" h="1141" fill="none" extrusionOk="0">
                  <a:moveTo>
                    <a:pt x="1" y="0"/>
                  </a:moveTo>
                  <a:lnTo>
                    <a:pt x="8384" y="1140"/>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55"/>
            <p:cNvSpPr/>
            <p:nvPr/>
          </p:nvSpPr>
          <p:spPr>
            <a:xfrm>
              <a:off x="6979550" y="3348325"/>
              <a:ext cx="126600" cy="17625"/>
            </a:xfrm>
            <a:custGeom>
              <a:avLst/>
              <a:gdLst/>
              <a:ahLst/>
              <a:cxnLst/>
              <a:rect l="l" t="t" r="r" b="b"/>
              <a:pathLst>
                <a:path w="5064" h="705" fill="none" extrusionOk="0">
                  <a:moveTo>
                    <a:pt x="0" y="1"/>
                  </a:moveTo>
                  <a:lnTo>
                    <a:pt x="5064" y="705"/>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55"/>
            <p:cNvSpPr/>
            <p:nvPr/>
          </p:nvSpPr>
          <p:spPr>
            <a:xfrm>
              <a:off x="7556325" y="3519350"/>
              <a:ext cx="102300" cy="13450"/>
            </a:xfrm>
            <a:custGeom>
              <a:avLst/>
              <a:gdLst/>
              <a:ahLst/>
              <a:cxnLst/>
              <a:rect l="l" t="t" r="r" b="b"/>
              <a:pathLst>
                <a:path w="4092" h="538" fill="none" extrusionOk="0">
                  <a:moveTo>
                    <a:pt x="0" y="1"/>
                  </a:moveTo>
                  <a:lnTo>
                    <a:pt x="4091" y="537"/>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55"/>
            <p:cNvSpPr/>
            <p:nvPr/>
          </p:nvSpPr>
          <p:spPr>
            <a:xfrm>
              <a:off x="6966975" y="3439700"/>
              <a:ext cx="520625" cy="70450"/>
            </a:xfrm>
            <a:custGeom>
              <a:avLst/>
              <a:gdLst/>
              <a:ahLst/>
              <a:cxnLst/>
              <a:rect l="l" t="t" r="r" b="b"/>
              <a:pathLst>
                <a:path w="20825" h="2818" fill="none" extrusionOk="0">
                  <a:moveTo>
                    <a:pt x="0" y="1"/>
                  </a:moveTo>
                  <a:lnTo>
                    <a:pt x="20824" y="2818"/>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55"/>
            <p:cNvSpPr/>
            <p:nvPr/>
          </p:nvSpPr>
          <p:spPr>
            <a:xfrm>
              <a:off x="7356800" y="3584750"/>
              <a:ext cx="290075" cy="39425"/>
            </a:xfrm>
            <a:custGeom>
              <a:avLst/>
              <a:gdLst/>
              <a:ahLst/>
              <a:cxnLst/>
              <a:rect l="l" t="t" r="r" b="b"/>
              <a:pathLst>
                <a:path w="11603" h="1577" fill="none" extrusionOk="0">
                  <a:moveTo>
                    <a:pt x="0" y="0"/>
                  </a:moveTo>
                  <a:lnTo>
                    <a:pt x="11603" y="1576"/>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55"/>
            <p:cNvSpPr/>
            <p:nvPr/>
          </p:nvSpPr>
          <p:spPr>
            <a:xfrm>
              <a:off x="6954400" y="3530250"/>
              <a:ext cx="352950" cy="47800"/>
            </a:xfrm>
            <a:custGeom>
              <a:avLst/>
              <a:gdLst/>
              <a:ahLst/>
              <a:cxnLst/>
              <a:rect l="l" t="t" r="r" b="b"/>
              <a:pathLst>
                <a:path w="14118" h="1912" fill="none" extrusionOk="0">
                  <a:moveTo>
                    <a:pt x="0" y="1"/>
                  </a:moveTo>
                  <a:lnTo>
                    <a:pt x="14118" y="1912"/>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55"/>
            <p:cNvSpPr/>
            <p:nvPr/>
          </p:nvSpPr>
          <p:spPr>
            <a:xfrm>
              <a:off x="7446500" y="3689525"/>
              <a:ext cx="187800" cy="25175"/>
            </a:xfrm>
            <a:custGeom>
              <a:avLst/>
              <a:gdLst/>
              <a:ahLst/>
              <a:cxnLst/>
              <a:rect l="l" t="t" r="r" b="b"/>
              <a:pathLst>
                <a:path w="7512" h="1007" fill="none" extrusionOk="0">
                  <a:moveTo>
                    <a:pt x="0" y="1"/>
                  </a:moveTo>
                  <a:lnTo>
                    <a:pt x="7512" y="1007"/>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55"/>
            <p:cNvSpPr/>
            <p:nvPr/>
          </p:nvSpPr>
          <p:spPr>
            <a:xfrm>
              <a:off x="7065900" y="3637550"/>
              <a:ext cx="334500" cy="45300"/>
            </a:xfrm>
            <a:custGeom>
              <a:avLst/>
              <a:gdLst/>
              <a:ahLst/>
              <a:cxnLst/>
              <a:rect l="l" t="t" r="r" b="b"/>
              <a:pathLst>
                <a:path w="13380" h="1812" fill="none" extrusionOk="0">
                  <a:moveTo>
                    <a:pt x="0" y="1"/>
                  </a:moveTo>
                  <a:lnTo>
                    <a:pt x="13380" y="1812"/>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55"/>
            <p:cNvSpPr/>
            <p:nvPr/>
          </p:nvSpPr>
          <p:spPr>
            <a:xfrm>
              <a:off x="6942650" y="3620800"/>
              <a:ext cx="83850" cy="11750"/>
            </a:xfrm>
            <a:custGeom>
              <a:avLst/>
              <a:gdLst/>
              <a:ahLst/>
              <a:cxnLst/>
              <a:rect l="l" t="t" r="r" b="b"/>
              <a:pathLst>
                <a:path w="3354" h="470" fill="none" extrusionOk="0">
                  <a:moveTo>
                    <a:pt x="1" y="0"/>
                  </a:moveTo>
                  <a:lnTo>
                    <a:pt x="3354" y="470"/>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55"/>
            <p:cNvSpPr/>
            <p:nvPr/>
          </p:nvSpPr>
          <p:spPr>
            <a:xfrm>
              <a:off x="7817025" y="2861250"/>
              <a:ext cx="67100" cy="98950"/>
            </a:xfrm>
            <a:custGeom>
              <a:avLst/>
              <a:gdLst/>
              <a:ahLst/>
              <a:cxnLst/>
              <a:rect l="l" t="t" r="r" b="b"/>
              <a:pathLst>
                <a:path w="2684" h="3958" fill="none" extrusionOk="0">
                  <a:moveTo>
                    <a:pt x="1" y="3958"/>
                  </a:moveTo>
                  <a:lnTo>
                    <a:pt x="68" y="3254"/>
                  </a:lnTo>
                  <a:lnTo>
                    <a:pt x="739" y="973"/>
                  </a:lnTo>
                  <a:lnTo>
                    <a:pt x="1141" y="303"/>
                  </a:lnTo>
                  <a:lnTo>
                    <a:pt x="1678" y="1"/>
                  </a:lnTo>
                  <a:lnTo>
                    <a:pt x="2315" y="169"/>
                  </a:lnTo>
                  <a:lnTo>
                    <a:pt x="2684" y="537"/>
                  </a:lnTo>
                </a:path>
              </a:pathLst>
            </a:custGeom>
            <a:noFill/>
            <a:ln w="10900"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55"/>
            <p:cNvSpPr/>
            <p:nvPr/>
          </p:nvSpPr>
          <p:spPr>
            <a:xfrm>
              <a:off x="7262050" y="3344975"/>
              <a:ext cx="264950" cy="801475"/>
            </a:xfrm>
            <a:custGeom>
              <a:avLst/>
              <a:gdLst/>
              <a:ahLst/>
              <a:cxnLst/>
              <a:rect l="l" t="t" r="r" b="b"/>
              <a:pathLst>
                <a:path w="10598" h="32059" extrusionOk="0">
                  <a:moveTo>
                    <a:pt x="2147" y="1"/>
                  </a:moveTo>
                  <a:lnTo>
                    <a:pt x="1" y="638"/>
                  </a:lnTo>
                  <a:lnTo>
                    <a:pt x="8451" y="29108"/>
                  </a:lnTo>
                  <a:lnTo>
                    <a:pt x="10564" y="32059"/>
                  </a:lnTo>
                  <a:lnTo>
                    <a:pt x="10597" y="28437"/>
                  </a:lnTo>
                  <a:lnTo>
                    <a:pt x="2147" y="1"/>
                  </a:lnTo>
                  <a:close/>
                </a:path>
              </a:pathLst>
            </a:custGeom>
            <a:solidFill>
              <a:srgbClr val="FFFFFF"/>
            </a:solidFill>
            <a:ln w="10900"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55"/>
            <p:cNvSpPr/>
            <p:nvPr/>
          </p:nvSpPr>
          <p:spPr>
            <a:xfrm>
              <a:off x="7262050" y="3341613"/>
              <a:ext cx="237275" cy="721000"/>
            </a:xfrm>
            <a:custGeom>
              <a:avLst/>
              <a:gdLst/>
              <a:ahLst/>
              <a:cxnLst/>
              <a:rect l="l" t="t" r="r" b="b"/>
              <a:pathLst>
                <a:path w="9491" h="28840" extrusionOk="0">
                  <a:moveTo>
                    <a:pt x="1175" y="1"/>
                  </a:moveTo>
                  <a:lnTo>
                    <a:pt x="1" y="336"/>
                  </a:lnTo>
                  <a:lnTo>
                    <a:pt x="8317" y="28840"/>
                  </a:lnTo>
                  <a:lnTo>
                    <a:pt x="9491" y="28504"/>
                  </a:lnTo>
                  <a:lnTo>
                    <a:pt x="1175" y="1"/>
                  </a:lnTo>
                  <a:close/>
                </a:path>
              </a:pathLst>
            </a:custGeom>
            <a:solidFill>
              <a:schemeClr val="accent3"/>
            </a:solid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55"/>
            <p:cNvSpPr/>
            <p:nvPr/>
          </p:nvSpPr>
          <p:spPr>
            <a:xfrm>
              <a:off x="7473325" y="4056725"/>
              <a:ext cx="53675" cy="89725"/>
            </a:xfrm>
            <a:custGeom>
              <a:avLst/>
              <a:gdLst/>
              <a:ahLst/>
              <a:cxnLst/>
              <a:rect l="l" t="t" r="r" b="b"/>
              <a:pathLst>
                <a:path w="2147" h="3589" fill="none" extrusionOk="0">
                  <a:moveTo>
                    <a:pt x="2146" y="0"/>
                  </a:moveTo>
                  <a:lnTo>
                    <a:pt x="0" y="638"/>
                  </a:lnTo>
                  <a:lnTo>
                    <a:pt x="2113" y="3589"/>
                  </a:lnTo>
                  <a:lnTo>
                    <a:pt x="2146" y="0"/>
                  </a:lnTo>
                  <a:close/>
                </a:path>
              </a:pathLst>
            </a:custGeom>
            <a:noFill/>
            <a:ln w="10900"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55"/>
            <p:cNvSpPr/>
            <p:nvPr/>
          </p:nvSpPr>
          <p:spPr>
            <a:xfrm>
              <a:off x="7500150" y="4101150"/>
              <a:ext cx="26850" cy="45300"/>
            </a:xfrm>
            <a:custGeom>
              <a:avLst/>
              <a:gdLst/>
              <a:ahLst/>
              <a:cxnLst/>
              <a:rect l="l" t="t" r="r" b="b"/>
              <a:pathLst>
                <a:path w="1074" h="1812" extrusionOk="0">
                  <a:moveTo>
                    <a:pt x="1073" y="1"/>
                  </a:moveTo>
                  <a:lnTo>
                    <a:pt x="0" y="336"/>
                  </a:lnTo>
                  <a:lnTo>
                    <a:pt x="1040" y="1812"/>
                  </a:lnTo>
                  <a:lnTo>
                    <a:pt x="1073" y="1"/>
                  </a:lnTo>
                  <a:close/>
                </a:path>
              </a:pathLst>
            </a:custGeom>
            <a:solidFill>
              <a:srgbClr val="2E353A"/>
            </a:solidFill>
            <a:ln w="10900"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55"/>
            <p:cNvSpPr/>
            <p:nvPr/>
          </p:nvSpPr>
          <p:spPr>
            <a:xfrm>
              <a:off x="7244450" y="3272050"/>
              <a:ext cx="71275" cy="88875"/>
            </a:xfrm>
            <a:custGeom>
              <a:avLst/>
              <a:gdLst/>
              <a:ahLst/>
              <a:cxnLst/>
              <a:rect l="l" t="t" r="r" b="b"/>
              <a:pathLst>
                <a:path w="2851" h="3555" extrusionOk="0">
                  <a:moveTo>
                    <a:pt x="1040" y="0"/>
                  </a:moveTo>
                  <a:lnTo>
                    <a:pt x="805" y="34"/>
                  </a:lnTo>
                  <a:lnTo>
                    <a:pt x="604" y="101"/>
                  </a:lnTo>
                  <a:lnTo>
                    <a:pt x="269" y="403"/>
                  </a:lnTo>
                  <a:lnTo>
                    <a:pt x="68" y="772"/>
                  </a:lnTo>
                  <a:lnTo>
                    <a:pt x="1" y="1207"/>
                  </a:lnTo>
                  <a:lnTo>
                    <a:pt x="68" y="1442"/>
                  </a:lnTo>
                  <a:lnTo>
                    <a:pt x="705" y="3555"/>
                  </a:lnTo>
                  <a:lnTo>
                    <a:pt x="2851" y="2918"/>
                  </a:lnTo>
                  <a:lnTo>
                    <a:pt x="2214" y="805"/>
                  </a:lnTo>
                  <a:lnTo>
                    <a:pt x="2113" y="570"/>
                  </a:lnTo>
                  <a:lnTo>
                    <a:pt x="1845" y="235"/>
                  </a:lnTo>
                  <a:lnTo>
                    <a:pt x="1476" y="34"/>
                  </a:lnTo>
                  <a:lnTo>
                    <a:pt x="1040" y="0"/>
                  </a:lnTo>
                  <a:close/>
                </a:path>
              </a:pathLst>
            </a:custGeom>
            <a:solidFill>
              <a:srgbClr val="FFFFFF"/>
            </a:solidFill>
            <a:ln w="10900"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55"/>
            <p:cNvSpPr/>
            <p:nvPr/>
          </p:nvSpPr>
          <p:spPr>
            <a:xfrm>
              <a:off x="7244450" y="3272050"/>
              <a:ext cx="62900" cy="61225"/>
            </a:xfrm>
            <a:custGeom>
              <a:avLst/>
              <a:gdLst/>
              <a:ahLst/>
              <a:cxnLst/>
              <a:rect l="l" t="t" r="r" b="b"/>
              <a:pathLst>
                <a:path w="2516" h="2449" extrusionOk="0">
                  <a:moveTo>
                    <a:pt x="1040" y="0"/>
                  </a:moveTo>
                  <a:lnTo>
                    <a:pt x="805" y="34"/>
                  </a:lnTo>
                  <a:lnTo>
                    <a:pt x="604" y="101"/>
                  </a:lnTo>
                  <a:lnTo>
                    <a:pt x="269" y="403"/>
                  </a:lnTo>
                  <a:lnTo>
                    <a:pt x="68" y="772"/>
                  </a:lnTo>
                  <a:lnTo>
                    <a:pt x="1" y="1207"/>
                  </a:lnTo>
                  <a:lnTo>
                    <a:pt x="68" y="1442"/>
                  </a:lnTo>
                  <a:lnTo>
                    <a:pt x="370" y="2448"/>
                  </a:lnTo>
                  <a:lnTo>
                    <a:pt x="2516" y="1811"/>
                  </a:lnTo>
                  <a:lnTo>
                    <a:pt x="2214" y="805"/>
                  </a:lnTo>
                  <a:lnTo>
                    <a:pt x="2113" y="570"/>
                  </a:lnTo>
                  <a:lnTo>
                    <a:pt x="1845" y="235"/>
                  </a:lnTo>
                  <a:lnTo>
                    <a:pt x="1476" y="34"/>
                  </a:lnTo>
                  <a:lnTo>
                    <a:pt x="1040" y="0"/>
                  </a:lnTo>
                  <a:close/>
                </a:path>
              </a:pathLst>
            </a:custGeom>
            <a:solidFill>
              <a:srgbClr val="2E353A"/>
            </a:solidFill>
            <a:ln w="10900"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73" name="Google Shape;3073;p55"/>
          <p:cNvSpPr txBox="1">
            <a:spLocks noGrp="1"/>
          </p:cNvSpPr>
          <p:nvPr>
            <p:ph type="title" idx="2"/>
          </p:nvPr>
        </p:nvSpPr>
        <p:spPr>
          <a:xfrm>
            <a:off x="720000" y="1622338"/>
            <a:ext cx="879000" cy="737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7</a:t>
            </a:r>
            <a:endParaRPr/>
          </a:p>
        </p:txBody>
      </p:sp>
      <p:pic>
        <p:nvPicPr>
          <p:cNvPr id="4" name="Audio 3">
            <a:hlinkClick r:id="" action="ppaction://media"/>
            <a:extLst>
              <a:ext uri="{FF2B5EF4-FFF2-40B4-BE49-F238E27FC236}">
                <a16:creationId xmlns:a16="http://schemas.microsoft.com/office/drawing/2014/main" id="{7C89F83E-96DF-4289-A9B3-70E108FF78F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4503738"/>
            <a:ext cx="487362" cy="487362"/>
          </a:xfrm>
          <a:prstGeom prst="rect">
            <a:avLst/>
          </a:prstGeom>
        </p:spPr>
      </p:pic>
    </p:spTree>
    <p:extLst>
      <p:ext uri="{BB962C8B-B14F-4D97-AF65-F5344CB8AC3E}">
        <p14:creationId xmlns:p14="http://schemas.microsoft.com/office/powerpoint/2010/main" val="4149693103"/>
      </p:ext>
    </p:extLst>
  </p:cSld>
  <p:clrMapOvr>
    <a:masterClrMapping/>
  </p:clrMapOvr>
  <mc:AlternateContent xmlns:mc="http://schemas.openxmlformats.org/markup-compatibility/2006" xmlns:p14="http://schemas.microsoft.com/office/powerpoint/2010/main">
    <mc:Choice Requires="p14">
      <p:transition spd="slow" p14:dur="2000" advTm="6004"/>
    </mc:Choice>
    <mc:Fallback xmlns="">
      <p:transition spd="slow" advTm="60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077"/>
        <p:cNvGrpSpPr/>
        <p:nvPr/>
      </p:nvGrpSpPr>
      <p:grpSpPr>
        <a:xfrm>
          <a:off x="0" y="0"/>
          <a:ext cx="0" cy="0"/>
          <a:chOff x="0" y="0"/>
          <a:chExt cx="0" cy="0"/>
        </a:xfrm>
      </p:grpSpPr>
      <p:sp>
        <p:nvSpPr>
          <p:cNvPr id="3078" name="Google Shape;3078;p56"/>
          <p:cNvSpPr txBox="1">
            <a:spLocks noGrp="1"/>
          </p:cNvSpPr>
          <p:nvPr>
            <p:ph type="subTitle" idx="1"/>
          </p:nvPr>
        </p:nvSpPr>
        <p:spPr>
          <a:xfrm>
            <a:off x="258275" y="1623775"/>
            <a:ext cx="5556900" cy="3329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000"/>
          </a:p>
          <a:p>
            <a:pPr marL="457200" lvl="0" indent="-349250" algn="l" rtl="0">
              <a:spcBef>
                <a:spcPts val="0"/>
              </a:spcBef>
              <a:spcAft>
                <a:spcPts val="0"/>
              </a:spcAft>
              <a:buSzPts val="1900"/>
              <a:buChar char="●"/>
            </a:pPr>
            <a:r>
              <a:rPr lang="en-GB"/>
              <a:t>File reading - different types of files so cannot create a separate reader for each type</a:t>
            </a:r>
            <a:endParaRPr/>
          </a:p>
          <a:p>
            <a:pPr marL="914400" lvl="1" indent="-304800" algn="l" rtl="0">
              <a:spcBef>
                <a:spcPts val="0"/>
              </a:spcBef>
              <a:spcAft>
                <a:spcPts val="0"/>
              </a:spcAft>
              <a:buSzPts val="1200"/>
              <a:buChar char="○"/>
            </a:pPr>
            <a:r>
              <a:rPr lang="en-GB" sz="1200"/>
              <a:t>Using textract package - universal text file reader (doc, pdf, txt, jpeg, html)</a:t>
            </a:r>
            <a:endParaRPr sz="1200"/>
          </a:p>
          <a:p>
            <a:pPr marL="457200" lvl="0" indent="-330200" algn="l" rtl="0">
              <a:spcBef>
                <a:spcPts val="0"/>
              </a:spcBef>
              <a:spcAft>
                <a:spcPts val="0"/>
              </a:spcAft>
              <a:buSzPts val="1600"/>
              <a:buChar char="●"/>
            </a:pPr>
            <a:r>
              <a:rPr lang="en-GB"/>
              <a:t>Multiple speakers - so far works for a presentation or lecture - but if it’s a podcast, there’s a catch</a:t>
            </a:r>
            <a:endParaRPr/>
          </a:p>
          <a:p>
            <a:pPr marL="914400" lvl="1" indent="-304800" algn="l" rtl="0">
              <a:spcBef>
                <a:spcPts val="0"/>
              </a:spcBef>
              <a:spcAft>
                <a:spcPts val="0"/>
              </a:spcAft>
              <a:buSzPts val="1200"/>
              <a:buChar char="○"/>
            </a:pPr>
            <a:r>
              <a:rPr lang="en-GB" sz="1200"/>
              <a:t>Currently, we assume majority of the information is spoken by the main speaker</a:t>
            </a:r>
            <a:endParaRPr sz="1200"/>
          </a:p>
          <a:p>
            <a:pPr marL="457200" lvl="0" indent="-317500" algn="l" rtl="0">
              <a:spcBef>
                <a:spcPts val="0"/>
              </a:spcBef>
              <a:spcAft>
                <a:spcPts val="0"/>
              </a:spcAft>
              <a:buSzPts val="1400"/>
              <a:buChar char="●"/>
            </a:pPr>
            <a:r>
              <a:rPr lang="en-GB"/>
              <a:t>Speed - Both extractive and abstractive are pretty slow</a:t>
            </a:r>
            <a:endParaRPr/>
          </a:p>
          <a:p>
            <a:pPr marL="914400" lvl="1" indent="-304800" algn="l" rtl="0">
              <a:spcBef>
                <a:spcPts val="0"/>
              </a:spcBef>
              <a:spcAft>
                <a:spcPts val="0"/>
              </a:spcAft>
              <a:buSzPts val="1200"/>
              <a:buChar char="○"/>
            </a:pPr>
            <a:r>
              <a:rPr lang="en-GB" sz="1200"/>
              <a:t>Need to reduce the size of the text as much as possible to reduce computation time.</a:t>
            </a:r>
            <a:endParaRPr sz="1200"/>
          </a:p>
          <a:p>
            <a:pPr marL="457200" lvl="0" indent="-330200" algn="l" rtl="0">
              <a:spcBef>
                <a:spcPts val="0"/>
              </a:spcBef>
              <a:spcAft>
                <a:spcPts val="0"/>
              </a:spcAft>
              <a:buSzPts val="1600"/>
              <a:buChar char="●"/>
            </a:pPr>
            <a:r>
              <a:rPr lang="en-GB"/>
              <a:t>Text summary evaluation requires human summary models for cross reference and best results</a:t>
            </a:r>
            <a:endParaRPr sz="1200"/>
          </a:p>
        </p:txBody>
      </p:sp>
      <p:grpSp>
        <p:nvGrpSpPr>
          <p:cNvPr id="3079" name="Google Shape;3079;p56"/>
          <p:cNvGrpSpPr/>
          <p:nvPr/>
        </p:nvGrpSpPr>
        <p:grpSpPr>
          <a:xfrm>
            <a:off x="7324388" y="691435"/>
            <a:ext cx="195503" cy="216800"/>
            <a:chOff x="2600586" y="-942975"/>
            <a:chExt cx="279251" cy="280502"/>
          </a:xfrm>
        </p:grpSpPr>
        <p:sp>
          <p:nvSpPr>
            <p:cNvPr id="3080" name="Google Shape;3080;p56"/>
            <p:cNvSpPr/>
            <p:nvPr/>
          </p:nvSpPr>
          <p:spPr>
            <a:xfrm>
              <a:off x="2733301" y="-942975"/>
              <a:ext cx="15084" cy="91473"/>
            </a:xfrm>
            <a:custGeom>
              <a:avLst/>
              <a:gdLst/>
              <a:ahLst/>
              <a:cxnLst/>
              <a:rect l="l" t="t" r="r" b="b"/>
              <a:pathLst>
                <a:path w="263" h="1595" extrusionOk="0">
                  <a:moveTo>
                    <a:pt x="1" y="0"/>
                  </a:moveTo>
                  <a:lnTo>
                    <a:pt x="1" y="1594"/>
                  </a:lnTo>
                  <a:lnTo>
                    <a:pt x="263" y="1594"/>
                  </a:lnTo>
                  <a:lnTo>
                    <a:pt x="263" y="0"/>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56"/>
            <p:cNvSpPr/>
            <p:nvPr/>
          </p:nvSpPr>
          <p:spPr>
            <a:xfrm>
              <a:off x="2733301" y="-753947"/>
              <a:ext cx="15084" cy="91473"/>
            </a:xfrm>
            <a:custGeom>
              <a:avLst/>
              <a:gdLst/>
              <a:ahLst/>
              <a:cxnLst/>
              <a:rect l="l" t="t" r="r" b="b"/>
              <a:pathLst>
                <a:path w="263" h="1595" extrusionOk="0">
                  <a:moveTo>
                    <a:pt x="1" y="1"/>
                  </a:moveTo>
                  <a:lnTo>
                    <a:pt x="1" y="1594"/>
                  </a:lnTo>
                  <a:lnTo>
                    <a:pt x="263" y="1594"/>
                  </a:lnTo>
                  <a:lnTo>
                    <a:pt x="263"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56"/>
            <p:cNvSpPr/>
            <p:nvPr/>
          </p:nvSpPr>
          <p:spPr>
            <a:xfrm>
              <a:off x="2789679" y="-811527"/>
              <a:ext cx="90158" cy="16345"/>
            </a:xfrm>
            <a:custGeom>
              <a:avLst/>
              <a:gdLst/>
              <a:ahLst/>
              <a:cxnLst/>
              <a:rect l="l" t="t" r="r" b="b"/>
              <a:pathLst>
                <a:path w="1572" h="285" extrusionOk="0">
                  <a:moveTo>
                    <a:pt x="0" y="1"/>
                  </a:moveTo>
                  <a:lnTo>
                    <a:pt x="0" y="284"/>
                  </a:lnTo>
                  <a:lnTo>
                    <a:pt x="1572" y="284"/>
                  </a:lnTo>
                  <a:lnTo>
                    <a:pt x="1572"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56"/>
            <p:cNvSpPr/>
            <p:nvPr/>
          </p:nvSpPr>
          <p:spPr>
            <a:xfrm>
              <a:off x="2600586" y="-811527"/>
              <a:ext cx="90215" cy="16345"/>
            </a:xfrm>
            <a:custGeom>
              <a:avLst/>
              <a:gdLst/>
              <a:ahLst/>
              <a:cxnLst/>
              <a:rect l="l" t="t" r="r" b="b"/>
              <a:pathLst>
                <a:path w="1573" h="285" extrusionOk="0">
                  <a:moveTo>
                    <a:pt x="1" y="1"/>
                  </a:moveTo>
                  <a:lnTo>
                    <a:pt x="1" y="284"/>
                  </a:lnTo>
                  <a:lnTo>
                    <a:pt x="1573" y="284"/>
                  </a:lnTo>
                  <a:lnTo>
                    <a:pt x="1573"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84" name="Google Shape;3084;p56"/>
          <p:cNvGrpSpPr/>
          <p:nvPr/>
        </p:nvGrpSpPr>
        <p:grpSpPr>
          <a:xfrm>
            <a:off x="5815142" y="1382967"/>
            <a:ext cx="157837" cy="175025"/>
            <a:chOff x="2600577" y="-942975"/>
            <a:chExt cx="225449" cy="226452"/>
          </a:xfrm>
        </p:grpSpPr>
        <p:sp>
          <p:nvSpPr>
            <p:cNvPr id="3085" name="Google Shape;3085;p56"/>
            <p:cNvSpPr/>
            <p:nvPr/>
          </p:nvSpPr>
          <p:spPr>
            <a:xfrm>
              <a:off x="2707723" y="-942975"/>
              <a:ext cx="12178" cy="73849"/>
            </a:xfrm>
            <a:custGeom>
              <a:avLst/>
              <a:gdLst/>
              <a:ahLst/>
              <a:cxnLst/>
              <a:rect l="l" t="t" r="r" b="b"/>
              <a:pathLst>
                <a:path w="263" h="1595" extrusionOk="0">
                  <a:moveTo>
                    <a:pt x="1" y="0"/>
                  </a:moveTo>
                  <a:lnTo>
                    <a:pt x="1" y="1594"/>
                  </a:lnTo>
                  <a:lnTo>
                    <a:pt x="263" y="1594"/>
                  </a:lnTo>
                  <a:lnTo>
                    <a:pt x="263" y="0"/>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56"/>
            <p:cNvSpPr/>
            <p:nvPr/>
          </p:nvSpPr>
          <p:spPr>
            <a:xfrm>
              <a:off x="2707723" y="-790372"/>
              <a:ext cx="12178" cy="73848"/>
            </a:xfrm>
            <a:custGeom>
              <a:avLst/>
              <a:gdLst/>
              <a:ahLst/>
              <a:cxnLst/>
              <a:rect l="l" t="t" r="r" b="b"/>
              <a:pathLst>
                <a:path w="263" h="1595" extrusionOk="0">
                  <a:moveTo>
                    <a:pt x="1" y="1"/>
                  </a:moveTo>
                  <a:lnTo>
                    <a:pt x="1" y="1594"/>
                  </a:lnTo>
                  <a:lnTo>
                    <a:pt x="263" y="1594"/>
                  </a:lnTo>
                  <a:lnTo>
                    <a:pt x="263"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56"/>
            <p:cNvSpPr/>
            <p:nvPr/>
          </p:nvSpPr>
          <p:spPr>
            <a:xfrm>
              <a:off x="2753239" y="-836856"/>
              <a:ext cx="72788" cy="13195"/>
            </a:xfrm>
            <a:custGeom>
              <a:avLst/>
              <a:gdLst/>
              <a:ahLst/>
              <a:cxnLst/>
              <a:rect l="l" t="t" r="r" b="b"/>
              <a:pathLst>
                <a:path w="1572" h="285" extrusionOk="0">
                  <a:moveTo>
                    <a:pt x="0" y="1"/>
                  </a:moveTo>
                  <a:lnTo>
                    <a:pt x="0" y="284"/>
                  </a:lnTo>
                  <a:lnTo>
                    <a:pt x="1572" y="284"/>
                  </a:lnTo>
                  <a:lnTo>
                    <a:pt x="1572"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56"/>
            <p:cNvSpPr/>
            <p:nvPr/>
          </p:nvSpPr>
          <p:spPr>
            <a:xfrm>
              <a:off x="2600577" y="-836856"/>
              <a:ext cx="72834" cy="13195"/>
            </a:xfrm>
            <a:custGeom>
              <a:avLst/>
              <a:gdLst/>
              <a:ahLst/>
              <a:cxnLst/>
              <a:rect l="l" t="t" r="r" b="b"/>
              <a:pathLst>
                <a:path w="1573" h="285" extrusionOk="0">
                  <a:moveTo>
                    <a:pt x="1" y="1"/>
                  </a:moveTo>
                  <a:lnTo>
                    <a:pt x="1" y="284"/>
                  </a:lnTo>
                  <a:lnTo>
                    <a:pt x="1573" y="284"/>
                  </a:lnTo>
                  <a:lnTo>
                    <a:pt x="1573"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89" name="Google Shape;3089;p56"/>
          <p:cNvGrpSpPr/>
          <p:nvPr/>
        </p:nvGrpSpPr>
        <p:grpSpPr>
          <a:xfrm>
            <a:off x="6006357" y="4010978"/>
            <a:ext cx="157837" cy="175025"/>
            <a:chOff x="2600577" y="-942975"/>
            <a:chExt cx="225449" cy="226452"/>
          </a:xfrm>
        </p:grpSpPr>
        <p:sp>
          <p:nvSpPr>
            <p:cNvPr id="3090" name="Google Shape;3090;p56"/>
            <p:cNvSpPr/>
            <p:nvPr/>
          </p:nvSpPr>
          <p:spPr>
            <a:xfrm>
              <a:off x="2707723" y="-942975"/>
              <a:ext cx="12178" cy="73849"/>
            </a:xfrm>
            <a:custGeom>
              <a:avLst/>
              <a:gdLst/>
              <a:ahLst/>
              <a:cxnLst/>
              <a:rect l="l" t="t" r="r" b="b"/>
              <a:pathLst>
                <a:path w="263" h="1595" extrusionOk="0">
                  <a:moveTo>
                    <a:pt x="1" y="0"/>
                  </a:moveTo>
                  <a:lnTo>
                    <a:pt x="1" y="1594"/>
                  </a:lnTo>
                  <a:lnTo>
                    <a:pt x="263" y="1594"/>
                  </a:lnTo>
                  <a:lnTo>
                    <a:pt x="263" y="0"/>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56"/>
            <p:cNvSpPr/>
            <p:nvPr/>
          </p:nvSpPr>
          <p:spPr>
            <a:xfrm>
              <a:off x="2707723" y="-790372"/>
              <a:ext cx="12178" cy="73848"/>
            </a:xfrm>
            <a:custGeom>
              <a:avLst/>
              <a:gdLst/>
              <a:ahLst/>
              <a:cxnLst/>
              <a:rect l="l" t="t" r="r" b="b"/>
              <a:pathLst>
                <a:path w="263" h="1595" extrusionOk="0">
                  <a:moveTo>
                    <a:pt x="1" y="1"/>
                  </a:moveTo>
                  <a:lnTo>
                    <a:pt x="1" y="1594"/>
                  </a:lnTo>
                  <a:lnTo>
                    <a:pt x="263" y="1594"/>
                  </a:lnTo>
                  <a:lnTo>
                    <a:pt x="263"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56"/>
            <p:cNvSpPr/>
            <p:nvPr/>
          </p:nvSpPr>
          <p:spPr>
            <a:xfrm>
              <a:off x="2753239" y="-836856"/>
              <a:ext cx="72788" cy="13195"/>
            </a:xfrm>
            <a:custGeom>
              <a:avLst/>
              <a:gdLst/>
              <a:ahLst/>
              <a:cxnLst/>
              <a:rect l="l" t="t" r="r" b="b"/>
              <a:pathLst>
                <a:path w="1572" h="285" extrusionOk="0">
                  <a:moveTo>
                    <a:pt x="0" y="1"/>
                  </a:moveTo>
                  <a:lnTo>
                    <a:pt x="0" y="284"/>
                  </a:lnTo>
                  <a:lnTo>
                    <a:pt x="1572" y="284"/>
                  </a:lnTo>
                  <a:lnTo>
                    <a:pt x="1572"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56"/>
            <p:cNvSpPr/>
            <p:nvPr/>
          </p:nvSpPr>
          <p:spPr>
            <a:xfrm>
              <a:off x="2600577" y="-836856"/>
              <a:ext cx="72834" cy="13195"/>
            </a:xfrm>
            <a:custGeom>
              <a:avLst/>
              <a:gdLst/>
              <a:ahLst/>
              <a:cxnLst/>
              <a:rect l="l" t="t" r="r" b="b"/>
              <a:pathLst>
                <a:path w="1573" h="285" extrusionOk="0">
                  <a:moveTo>
                    <a:pt x="1" y="1"/>
                  </a:moveTo>
                  <a:lnTo>
                    <a:pt x="1" y="284"/>
                  </a:lnTo>
                  <a:lnTo>
                    <a:pt x="1573" y="284"/>
                  </a:lnTo>
                  <a:lnTo>
                    <a:pt x="1573"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94" name="Google Shape;3094;p56"/>
          <p:cNvSpPr/>
          <p:nvPr/>
        </p:nvSpPr>
        <p:spPr>
          <a:xfrm rot="1019727">
            <a:off x="8250993" y="3760750"/>
            <a:ext cx="716930" cy="740740"/>
          </a:xfrm>
          <a:custGeom>
            <a:avLst/>
            <a:gdLst/>
            <a:ahLst/>
            <a:cxnLst/>
            <a:rect l="l" t="t" r="r" b="b"/>
            <a:pathLst>
              <a:path w="45930" h="43598" extrusionOk="0">
                <a:moveTo>
                  <a:pt x="27755" y="0"/>
                </a:moveTo>
                <a:lnTo>
                  <a:pt x="25171" y="206"/>
                </a:lnTo>
                <a:lnTo>
                  <a:pt x="22611" y="663"/>
                </a:lnTo>
                <a:lnTo>
                  <a:pt x="20073" y="1372"/>
                </a:lnTo>
                <a:lnTo>
                  <a:pt x="17581" y="2287"/>
                </a:lnTo>
                <a:lnTo>
                  <a:pt x="15204" y="3407"/>
                </a:lnTo>
                <a:lnTo>
                  <a:pt x="12940" y="4687"/>
                </a:lnTo>
                <a:lnTo>
                  <a:pt x="10837" y="6150"/>
                </a:lnTo>
                <a:lnTo>
                  <a:pt x="8940" y="7728"/>
                </a:lnTo>
                <a:lnTo>
                  <a:pt x="8071" y="8574"/>
                </a:lnTo>
                <a:lnTo>
                  <a:pt x="7408" y="9259"/>
                </a:lnTo>
                <a:lnTo>
                  <a:pt x="6173" y="10700"/>
                </a:lnTo>
                <a:lnTo>
                  <a:pt x="5602" y="11431"/>
                </a:lnTo>
                <a:lnTo>
                  <a:pt x="4710" y="12689"/>
                </a:lnTo>
                <a:lnTo>
                  <a:pt x="3110" y="15524"/>
                </a:lnTo>
                <a:lnTo>
                  <a:pt x="1761" y="18656"/>
                </a:lnTo>
                <a:lnTo>
                  <a:pt x="732" y="22016"/>
                </a:lnTo>
                <a:lnTo>
                  <a:pt x="389" y="23731"/>
                </a:lnTo>
                <a:lnTo>
                  <a:pt x="206" y="24897"/>
                </a:lnTo>
                <a:lnTo>
                  <a:pt x="1" y="27252"/>
                </a:lnTo>
                <a:lnTo>
                  <a:pt x="23" y="29584"/>
                </a:lnTo>
                <a:lnTo>
                  <a:pt x="321" y="31847"/>
                </a:lnTo>
                <a:lnTo>
                  <a:pt x="869" y="34019"/>
                </a:lnTo>
                <a:lnTo>
                  <a:pt x="1738" y="36076"/>
                </a:lnTo>
                <a:lnTo>
                  <a:pt x="2927" y="37974"/>
                </a:lnTo>
                <a:lnTo>
                  <a:pt x="4436" y="39666"/>
                </a:lnTo>
                <a:lnTo>
                  <a:pt x="5350" y="40420"/>
                </a:lnTo>
                <a:lnTo>
                  <a:pt x="5853" y="40786"/>
                </a:lnTo>
                <a:lnTo>
                  <a:pt x="6905" y="41449"/>
                </a:lnTo>
                <a:lnTo>
                  <a:pt x="8551" y="42272"/>
                </a:lnTo>
                <a:lnTo>
                  <a:pt x="10860" y="43049"/>
                </a:lnTo>
                <a:lnTo>
                  <a:pt x="13283" y="43461"/>
                </a:lnTo>
                <a:lnTo>
                  <a:pt x="15775" y="43598"/>
                </a:lnTo>
                <a:lnTo>
                  <a:pt x="18290" y="43484"/>
                </a:lnTo>
                <a:lnTo>
                  <a:pt x="20759" y="43163"/>
                </a:lnTo>
                <a:lnTo>
                  <a:pt x="23160" y="42683"/>
                </a:lnTo>
                <a:lnTo>
                  <a:pt x="24326" y="42386"/>
                </a:lnTo>
                <a:lnTo>
                  <a:pt x="25537" y="42066"/>
                </a:lnTo>
                <a:lnTo>
                  <a:pt x="27915" y="41266"/>
                </a:lnTo>
                <a:lnTo>
                  <a:pt x="29081" y="40832"/>
                </a:lnTo>
                <a:lnTo>
                  <a:pt x="30224" y="40329"/>
                </a:lnTo>
                <a:lnTo>
                  <a:pt x="32464" y="39208"/>
                </a:lnTo>
                <a:lnTo>
                  <a:pt x="34613" y="37905"/>
                </a:lnTo>
                <a:lnTo>
                  <a:pt x="36625" y="36419"/>
                </a:lnTo>
                <a:lnTo>
                  <a:pt x="38500" y="34773"/>
                </a:lnTo>
                <a:lnTo>
                  <a:pt x="40215" y="32967"/>
                </a:lnTo>
                <a:lnTo>
                  <a:pt x="41746" y="31001"/>
                </a:lnTo>
                <a:lnTo>
                  <a:pt x="43072" y="28898"/>
                </a:lnTo>
                <a:lnTo>
                  <a:pt x="43644" y="27778"/>
                </a:lnTo>
                <a:lnTo>
                  <a:pt x="44192" y="26657"/>
                </a:lnTo>
                <a:lnTo>
                  <a:pt x="45015" y="24303"/>
                </a:lnTo>
                <a:lnTo>
                  <a:pt x="45610" y="21856"/>
                </a:lnTo>
                <a:lnTo>
                  <a:pt x="45907" y="19364"/>
                </a:lnTo>
                <a:lnTo>
                  <a:pt x="45930" y="16872"/>
                </a:lnTo>
                <a:lnTo>
                  <a:pt x="45656" y="14381"/>
                </a:lnTo>
                <a:lnTo>
                  <a:pt x="45061" y="11980"/>
                </a:lnTo>
                <a:lnTo>
                  <a:pt x="44192" y="9648"/>
                </a:lnTo>
                <a:lnTo>
                  <a:pt x="43621" y="8528"/>
                </a:lnTo>
                <a:lnTo>
                  <a:pt x="43278" y="7911"/>
                </a:lnTo>
                <a:lnTo>
                  <a:pt x="42501" y="6745"/>
                </a:lnTo>
                <a:lnTo>
                  <a:pt x="41701" y="5693"/>
                </a:lnTo>
                <a:lnTo>
                  <a:pt x="40809" y="4733"/>
                </a:lnTo>
                <a:lnTo>
                  <a:pt x="39391" y="3453"/>
                </a:lnTo>
                <a:lnTo>
                  <a:pt x="37334" y="2104"/>
                </a:lnTo>
                <a:lnTo>
                  <a:pt x="35093" y="1098"/>
                </a:lnTo>
                <a:lnTo>
                  <a:pt x="32739" y="412"/>
                </a:lnTo>
                <a:lnTo>
                  <a:pt x="30270" y="46"/>
                </a:lnTo>
                <a:lnTo>
                  <a:pt x="277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56"/>
          <p:cNvSpPr txBox="1">
            <a:spLocks noGrp="1"/>
          </p:cNvSpPr>
          <p:nvPr>
            <p:ph type="title"/>
          </p:nvPr>
        </p:nvSpPr>
        <p:spPr>
          <a:xfrm>
            <a:off x="343625" y="903475"/>
            <a:ext cx="5629500" cy="872700"/>
          </a:xfrm>
          <a:prstGeom prst="rect">
            <a:avLst/>
          </a:prstGeom>
        </p:spPr>
        <p:txBody>
          <a:bodyPr spcFirstLastPara="1" wrap="square" lIns="91425" tIns="91425" rIns="91425" bIns="91425" anchor="b" anchorCtr="0">
            <a:normAutofit fontScale="90000"/>
          </a:bodyPr>
          <a:lstStyle/>
          <a:p>
            <a:pPr marL="0" lvl="0" indent="0" algn="l" rtl="0">
              <a:spcBef>
                <a:spcPts val="0"/>
              </a:spcBef>
              <a:spcAft>
                <a:spcPts val="0"/>
              </a:spcAft>
              <a:buNone/>
            </a:pPr>
            <a:r>
              <a:rPr lang="en-GB"/>
              <a:t>Challenges - </a:t>
            </a:r>
            <a:r>
              <a:rPr lang="en-GB" sz="2777"/>
              <a:t>General + Cleaning + Evaluation</a:t>
            </a:r>
            <a:endParaRPr sz="2777">
              <a:solidFill>
                <a:schemeClr val="lt2"/>
              </a:solidFill>
            </a:endParaRPr>
          </a:p>
        </p:txBody>
      </p:sp>
      <p:pic>
        <p:nvPicPr>
          <p:cNvPr id="3096" name="Google Shape;3096;p56"/>
          <p:cNvPicPr preferRelativeResize="0"/>
          <p:nvPr/>
        </p:nvPicPr>
        <p:blipFill>
          <a:blip r:embed="rId5">
            <a:alphaModFix/>
          </a:blip>
          <a:stretch>
            <a:fillRect/>
          </a:stretch>
        </p:blipFill>
        <p:spPr>
          <a:xfrm>
            <a:off x="6164200" y="1808525"/>
            <a:ext cx="2699075" cy="1858575"/>
          </a:xfrm>
          <a:prstGeom prst="rect">
            <a:avLst/>
          </a:prstGeom>
          <a:noFill/>
          <a:ln>
            <a:noFill/>
          </a:ln>
        </p:spPr>
      </p:pic>
      <p:pic>
        <p:nvPicPr>
          <p:cNvPr id="2" name="Audio 1">
            <a:hlinkClick r:id="" action="ppaction://media"/>
            <a:extLst>
              <a:ext uri="{FF2B5EF4-FFF2-40B4-BE49-F238E27FC236}">
                <a16:creationId xmlns:a16="http://schemas.microsoft.com/office/drawing/2014/main" id="{281BF3E6-A5F0-4694-B1D9-5E271E8E91C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04238" y="4503738"/>
            <a:ext cx="487362" cy="487362"/>
          </a:xfrm>
          <a:prstGeom prst="rect">
            <a:avLst/>
          </a:prstGeom>
        </p:spPr>
      </p:pic>
    </p:spTree>
    <p:extLst>
      <p:ext uri="{BB962C8B-B14F-4D97-AF65-F5344CB8AC3E}">
        <p14:creationId xmlns:p14="http://schemas.microsoft.com/office/powerpoint/2010/main" val="1419859214"/>
      </p:ext>
    </p:extLst>
  </p:cSld>
  <p:clrMapOvr>
    <a:masterClrMapping/>
  </p:clrMapOvr>
  <mc:AlternateContent xmlns:mc="http://schemas.openxmlformats.org/markup-compatibility/2006" xmlns:p14="http://schemas.microsoft.com/office/powerpoint/2010/main">
    <mc:Choice Requires="p14">
      <p:transition spd="slow" p14:dur="2000" advTm="35688"/>
    </mc:Choice>
    <mc:Fallback xmlns="">
      <p:transition spd="slow" advTm="3568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100"/>
        <p:cNvGrpSpPr/>
        <p:nvPr/>
      </p:nvGrpSpPr>
      <p:grpSpPr>
        <a:xfrm>
          <a:off x="0" y="0"/>
          <a:ext cx="0" cy="0"/>
          <a:chOff x="0" y="0"/>
          <a:chExt cx="0" cy="0"/>
        </a:xfrm>
      </p:grpSpPr>
      <p:sp>
        <p:nvSpPr>
          <p:cNvPr id="3101" name="Google Shape;3101;p57"/>
          <p:cNvSpPr/>
          <p:nvPr/>
        </p:nvSpPr>
        <p:spPr>
          <a:xfrm>
            <a:off x="7697475" y="205925"/>
            <a:ext cx="1148250" cy="1089950"/>
          </a:xfrm>
          <a:custGeom>
            <a:avLst/>
            <a:gdLst/>
            <a:ahLst/>
            <a:cxnLst/>
            <a:rect l="l" t="t" r="r" b="b"/>
            <a:pathLst>
              <a:path w="45930" h="43598" extrusionOk="0">
                <a:moveTo>
                  <a:pt x="27755" y="0"/>
                </a:moveTo>
                <a:lnTo>
                  <a:pt x="25171" y="206"/>
                </a:lnTo>
                <a:lnTo>
                  <a:pt x="22611" y="663"/>
                </a:lnTo>
                <a:lnTo>
                  <a:pt x="20073" y="1372"/>
                </a:lnTo>
                <a:lnTo>
                  <a:pt x="17581" y="2287"/>
                </a:lnTo>
                <a:lnTo>
                  <a:pt x="15204" y="3407"/>
                </a:lnTo>
                <a:lnTo>
                  <a:pt x="12940" y="4687"/>
                </a:lnTo>
                <a:lnTo>
                  <a:pt x="10837" y="6150"/>
                </a:lnTo>
                <a:lnTo>
                  <a:pt x="8940" y="7728"/>
                </a:lnTo>
                <a:lnTo>
                  <a:pt x="8071" y="8574"/>
                </a:lnTo>
                <a:lnTo>
                  <a:pt x="7408" y="9259"/>
                </a:lnTo>
                <a:lnTo>
                  <a:pt x="6173" y="10700"/>
                </a:lnTo>
                <a:lnTo>
                  <a:pt x="5602" y="11431"/>
                </a:lnTo>
                <a:lnTo>
                  <a:pt x="4710" y="12689"/>
                </a:lnTo>
                <a:lnTo>
                  <a:pt x="3110" y="15524"/>
                </a:lnTo>
                <a:lnTo>
                  <a:pt x="1761" y="18656"/>
                </a:lnTo>
                <a:lnTo>
                  <a:pt x="732" y="22016"/>
                </a:lnTo>
                <a:lnTo>
                  <a:pt x="389" y="23731"/>
                </a:lnTo>
                <a:lnTo>
                  <a:pt x="206" y="24897"/>
                </a:lnTo>
                <a:lnTo>
                  <a:pt x="1" y="27252"/>
                </a:lnTo>
                <a:lnTo>
                  <a:pt x="23" y="29584"/>
                </a:lnTo>
                <a:lnTo>
                  <a:pt x="321" y="31847"/>
                </a:lnTo>
                <a:lnTo>
                  <a:pt x="869" y="34019"/>
                </a:lnTo>
                <a:lnTo>
                  <a:pt x="1738" y="36076"/>
                </a:lnTo>
                <a:lnTo>
                  <a:pt x="2927" y="37974"/>
                </a:lnTo>
                <a:lnTo>
                  <a:pt x="4436" y="39666"/>
                </a:lnTo>
                <a:lnTo>
                  <a:pt x="5350" y="40420"/>
                </a:lnTo>
                <a:lnTo>
                  <a:pt x="5853" y="40786"/>
                </a:lnTo>
                <a:lnTo>
                  <a:pt x="6905" y="41449"/>
                </a:lnTo>
                <a:lnTo>
                  <a:pt x="8551" y="42272"/>
                </a:lnTo>
                <a:lnTo>
                  <a:pt x="10860" y="43049"/>
                </a:lnTo>
                <a:lnTo>
                  <a:pt x="13283" y="43461"/>
                </a:lnTo>
                <a:lnTo>
                  <a:pt x="15775" y="43598"/>
                </a:lnTo>
                <a:lnTo>
                  <a:pt x="18290" y="43484"/>
                </a:lnTo>
                <a:lnTo>
                  <a:pt x="20759" y="43163"/>
                </a:lnTo>
                <a:lnTo>
                  <a:pt x="23160" y="42683"/>
                </a:lnTo>
                <a:lnTo>
                  <a:pt x="24326" y="42386"/>
                </a:lnTo>
                <a:lnTo>
                  <a:pt x="25537" y="42066"/>
                </a:lnTo>
                <a:lnTo>
                  <a:pt x="27915" y="41266"/>
                </a:lnTo>
                <a:lnTo>
                  <a:pt x="29081" y="40832"/>
                </a:lnTo>
                <a:lnTo>
                  <a:pt x="30224" y="40329"/>
                </a:lnTo>
                <a:lnTo>
                  <a:pt x="32464" y="39208"/>
                </a:lnTo>
                <a:lnTo>
                  <a:pt x="34613" y="37905"/>
                </a:lnTo>
                <a:lnTo>
                  <a:pt x="36625" y="36419"/>
                </a:lnTo>
                <a:lnTo>
                  <a:pt x="38500" y="34773"/>
                </a:lnTo>
                <a:lnTo>
                  <a:pt x="40215" y="32967"/>
                </a:lnTo>
                <a:lnTo>
                  <a:pt x="41746" y="31001"/>
                </a:lnTo>
                <a:lnTo>
                  <a:pt x="43072" y="28898"/>
                </a:lnTo>
                <a:lnTo>
                  <a:pt x="43644" y="27778"/>
                </a:lnTo>
                <a:lnTo>
                  <a:pt x="44192" y="26657"/>
                </a:lnTo>
                <a:lnTo>
                  <a:pt x="45015" y="24303"/>
                </a:lnTo>
                <a:lnTo>
                  <a:pt x="45610" y="21856"/>
                </a:lnTo>
                <a:lnTo>
                  <a:pt x="45907" y="19364"/>
                </a:lnTo>
                <a:lnTo>
                  <a:pt x="45930" y="16872"/>
                </a:lnTo>
                <a:lnTo>
                  <a:pt x="45656" y="14381"/>
                </a:lnTo>
                <a:lnTo>
                  <a:pt x="45061" y="11980"/>
                </a:lnTo>
                <a:lnTo>
                  <a:pt x="44192" y="9648"/>
                </a:lnTo>
                <a:lnTo>
                  <a:pt x="43621" y="8528"/>
                </a:lnTo>
                <a:lnTo>
                  <a:pt x="43278" y="7911"/>
                </a:lnTo>
                <a:lnTo>
                  <a:pt x="42501" y="6745"/>
                </a:lnTo>
                <a:lnTo>
                  <a:pt x="41701" y="5693"/>
                </a:lnTo>
                <a:lnTo>
                  <a:pt x="40809" y="4733"/>
                </a:lnTo>
                <a:lnTo>
                  <a:pt x="39391" y="3453"/>
                </a:lnTo>
                <a:lnTo>
                  <a:pt x="37334" y="2104"/>
                </a:lnTo>
                <a:lnTo>
                  <a:pt x="35093" y="1098"/>
                </a:lnTo>
                <a:lnTo>
                  <a:pt x="32739" y="412"/>
                </a:lnTo>
                <a:lnTo>
                  <a:pt x="30270" y="46"/>
                </a:lnTo>
                <a:lnTo>
                  <a:pt x="277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57"/>
          <p:cNvSpPr txBox="1">
            <a:spLocks noGrp="1"/>
          </p:cNvSpPr>
          <p:nvPr>
            <p:ph type="title"/>
          </p:nvPr>
        </p:nvSpPr>
        <p:spPr>
          <a:xfrm>
            <a:off x="720000" y="2359750"/>
            <a:ext cx="2709000" cy="620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2500"/>
              <a:t>CONCLUSION &amp; FUTURE WORK</a:t>
            </a:r>
            <a:endParaRPr sz="2500"/>
          </a:p>
        </p:txBody>
      </p:sp>
      <p:sp>
        <p:nvSpPr>
          <p:cNvPr id="3103" name="Google Shape;3103;p57"/>
          <p:cNvSpPr txBox="1">
            <a:spLocks noGrp="1"/>
          </p:cNvSpPr>
          <p:nvPr>
            <p:ph type="subTitle" idx="1"/>
          </p:nvPr>
        </p:nvSpPr>
        <p:spPr>
          <a:xfrm>
            <a:off x="720000" y="3209050"/>
            <a:ext cx="2709000" cy="620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1200"/>
              </a:spcBef>
              <a:spcAft>
                <a:spcPts val="1200"/>
              </a:spcAft>
              <a:buNone/>
            </a:pPr>
            <a:endParaRPr/>
          </a:p>
        </p:txBody>
      </p:sp>
      <p:grpSp>
        <p:nvGrpSpPr>
          <p:cNvPr id="3104" name="Google Shape;3104;p57"/>
          <p:cNvGrpSpPr/>
          <p:nvPr/>
        </p:nvGrpSpPr>
        <p:grpSpPr>
          <a:xfrm>
            <a:off x="3093536" y="4221850"/>
            <a:ext cx="279251" cy="280502"/>
            <a:chOff x="3245936" y="3278875"/>
            <a:chExt cx="279251" cy="280502"/>
          </a:xfrm>
        </p:grpSpPr>
        <p:sp>
          <p:nvSpPr>
            <p:cNvPr id="3105" name="Google Shape;3105;p57"/>
            <p:cNvSpPr/>
            <p:nvPr/>
          </p:nvSpPr>
          <p:spPr>
            <a:xfrm>
              <a:off x="3378651" y="3278875"/>
              <a:ext cx="15084" cy="91473"/>
            </a:xfrm>
            <a:custGeom>
              <a:avLst/>
              <a:gdLst/>
              <a:ahLst/>
              <a:cxnLst/>
              <a:rect l="l" t="t" r="r" b="b"/>
              <a:pathLst>
                <a:path w="263" h="1595" extrusionOk="0">
                  <a:moveTo>
                    <a:pt x="1" y="0"/>
                  </a:moveTo>
                  <a:lnTo>
                    <a:pt x="1" y="1594"/>
                  </a:lnTo>
                  <a:lnTo>
                    <a:pt x="263" y="1594"/>
                  </a:lnTo>
                  <a:lnTo>
                    <a:pt x="263" y="0"/>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57"/>
            <p:cNvSpPr/>
            <p:nvPr/>
          </p:nvSpPr>
          <p:spPr>
            <a:xfrm>
              <a:off x="3378651" y="3467903"/>
              <a:ext cx="15084" cy="91473"/>
            </a:xfrm>
            <a:custGeom>
              <a:avLst/>
              <a:gdLst/>
              <a:ahLst/>
              <a:cxnLst/>
              <a:rect l="l" t="t" r="r" b="b"/>
              <a:pathLst>
                <a:path w="263" h="1595" extrusionOk="0">
                  <a:moveTo>
                    <a:pt x="1" y="1"/>
                  </a:moveTo>
                  <a:lnTo>
                    <a:pt x="1" y="1594"/>
                  </a:lnTo>
                  <a:lnTo>
                    <a:pt x="263" y="1594"/>
                  </a:lnTo>
                  <a:lnTo>
                    <a:pt x="263" y="1"/>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57"/>
            <p:cNvSpPr/>
            <p:nvPr/>
          </p:nvSpPr>
          <p:spPr>
            <a:xfrm>
              <a:off x="3435029" y="3410323"/>
              <a:ext cx="90158" cy="16345"/>
            </a:xfrm>
            <a:custGeom>
              <a:avLst/>
              <a:gdLst/>
              <a:ahLst/>
              <a:cxnLst/>
              <a:rect l="l" t="t" r="r" b="b"/>
              <a:pathLst>
                <a:path w="1572" h="285" extrusionOk="0">
                  <a:moveTo>
                    <a:pt x="0" y="1"/>
                  </a:moveTo>
                  <a:lnTo>
                    <a:pt x="0" y="284"/>
                  </a:lnTo>
                  <a:lnTo>
                    <a:pt x="1572" y="284"/>
                  </a:lnTo>
                  <a:lnTo>
                    <a:pt x="1572" y="1"/>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57"/>
            <p:cNvSpPr/>
            <p:nvPr/>
          </p:nvSpPr>
          <p:spPr>
            <a:xfrm>
              <a:off x="3245936" y="3410323"/>
              <a:ext cx="90215" cy="16345"/>
            </a:xfrm>
            <a:custGeom>
              <a:avLst/>
              <a:gdLst/>
              <a:ahLst/>
              <a:cxnLst/>
              <a:rect l="l" t="t" r="r" b="b"/>
              <a:pathLst>
                <a:path w="1573" h="285" extrusionOk="0">
                  <a:moveTo>
                    <a:pt x="1" y="1"/>
                  </a:moveTo>
                  <a:lnTo>
                    <a:pt x="1" y="284"/>
                  </a:lnTo>
                  <a:lnTo>
                    <a:pt x="1573" y="284"/>
                  </a:lnTo>
                  <a:lnTo>
                    <a:pt x="1573" y="1"/>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09" name="Google Shape;3109;p57"/>
          <p:cNvGrpSpPr/>
          <p:nvPr/>
        </p:nvGrpSpPr>
        <p:grpSpPr>
          <a:xfrm>
            <a:off x="8356852" y="1992625"/>
            <a:ext cx="217525" cy="218499"/>
            <a:chOff x="6548002" y="3230725"/>
            <a:chExt cx="217525" cy="218499"/>
          </a:xfrm>
        </p:grpSpPr>
        <p:sp>
          <p:nvSpPr>
            <p:cNvPr id="3110" name="Google Shape;3110;p57"/>
            <p:cNvSpPr/>
            <p:nvPr/>
          </p:nvSpPr>
          <p:spPr>
            <a:xfrm>
              <a:off x="6651382" y="3230725"/>
              <a:ext cx="11750" cy="71253"/>
            </a:xfrm>
            <a:custGeom>
              <a:avLst/>
              <a:gdLst/>
              <a:ahLst/>
              <a:cxnLst/>
              <a:rect l="l" t="t" r="r" b="b"/>
              <a:pathLst>
                <a:path w="263" h="1595" extrusionOk="0">
                  <a:moveTo>
                    <a:pt x="1" y="0"/>
                  </a:moveTo>
                  <a:lnTo>
                    <a:pt x="1" y="1594"/>
                  </a:lnTo>
                  <a:lnTo>
                    <a:pt x="263" y="1594"/>
                  </a:lnTo>
                  <a:lnTo>
                    <a:pt x="263" y="0"/>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57"/>
            <p:cNvSpPr/>
            <p:nvPr/>
          </p:nvSpPr>
          <p:spPr>
            <a:xfrm>
              <a:off x="6651382" y="3377971"/>
              <a:ext cx="11750" cy="71253"/>
            </a:xfrm>
            <a:custGeom>
              <a:avLst/>
              <a:gdLst/>
              <a:ahLst/>
              <a:cxnLst/>
              <a:rect l="l" t="t" r="r" b="b"/>
              <a:pathLst>
                <a:path w="263" h="1595" extrusionOk="0">
                  <a:moveTo>
                    <a:pt x="1" y="1"/>
                  </a:moveTo>
                  <a:lnTo>
                    <a:pt x="1" y="1594"/>
                  </a:lnTo>
                  <a:lnTo>
                    <a:pt x="263" y="1594"/>
                  </a:lnTo>
                  <a:lnTo>
                    <a:pt x="263" y="1"/>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57"/>
            <p:cNvSpPr/>
            <p:nvPr/>
          </p:nvSpPr>
          <p:spPr>
            <a:xfrm>
              <a:off x="6695298" y="3333118"/>
              <a:ext cx="70229" cy="12732"/>
            </a:xfrm>
            <a:custGeom>
              <a:avLst/>
              <a:gdLst/>
              <a:ahLst/>
              <a:cxnLst/>
              <a:rect l="l" t="t" r="r" b="b"/>
              <a:pathLst>
                <a:path w="1572" h="285" extrusionOk="0">
                  <a:moveTo>
                    <a:pt x="0" y="1"/>
                  </a:moveTo>
                  <a:lnTo>
                    <a:pt x="0" y="284"/>
                  </a:lnTo>
                  <a:lnTo>
                    <a:pt x="1572" y="284"/>
                  </a:lnTo>
                  <a:lnTo>
                    <a:pt x="1572" y="1"/>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57"/>
            <p:cNvSpPr/>
            <p:nvPr/>
          </p:nvSpPr>
          <p:spPr>
            <a:xfrm>
              <a:off x="6548002" y="3333118"/>
              <a:ext cx="70274" cy="12732"/>
            </a:xfrm>
            <a:custGeom>
              <a:avLst/>
              <a:gdLst/>
              <a:ahLst/>
              <a:cxnLst/>
              <a:rect l="l" t="t" r="r" b="b"/>
              <a:pathLst>
                <a:path w="1573" h="285" extrusionOk="0">
                  <a:moveTo>
                    <a:pt x="1" y="1"/>
                  </a:moveTo>
                  <a:lnTo>
                    <a:pt x="1" y="284"/>
                  </a:lnTo>
                  <a:lnTo>
                    <a:pt x="1573" y="284"/>
                  </a:lnTo>
                  <a:lnTo>
                    <a:pt x="1573" y="1"/>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14" name="Google Shape;3114;p57"/>
          <p:cNvGrpSpPr/>
          <p:nvPr/>
        </p:nvGrpSpPr>
        <p:grpSpPr>
          <a:xfrm>
            <a:off x="8440752" y="4221850"/>
            <a:ext cx="217525" cy="218499"/>
            <a:chOff x="6591027" y="3544075"/>
            <a:chExt cx="217525" cy="218499"/>
          </a:xfrm>
        </p:grpSpPr>
        <p:sp>
          <p:nvSpPr>
            <p:cNvPr id="3115" name="Google Shape;3115;p57"/>
            <p:cNvSpPr/>
            <p:nvPr/>
          </p:nvSpPr>
          <p:spPr>
            <a:xfrm>
              <a:off x="6694407" y="3544075"/>
              <a:ext cx="11750" cy="71253"/>
            </a:xfrm>
            <a:custGeom>
              <a:avLst/>
              <a:gdLst/>
              <a:ahLst/>
              <a:cxnLst/>
              <a:rect l="l" t="t" r="r" b="b"/>
              <a:pathLst>
                <a:path w="263" h="1595" extrusionOk="0">
                  <a:moveTo>
                    <a:pt x="1" y="0"/>
                  </a:moveTo>
                  <a:lnTo>
                    <a:pt x="1" y="1594"/>
                  </a:lnTo>
                  <a:lnTo>
                    <a:pt x="263" y="1594"/>
                  </a:lnTo>
                  <a:lnTo>
                    <a:pt x="263" y="0"/>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57"/>
            <p:cNvSpPr/>
            <p:nvPr/>
          </p:nvSpPr>
          <p:spPr>
            <a:xfrm>
              <a:off x="6694407" y="3691321"/>
              <a:ext cx="11750" cy="71253"/>
            </a:xfrm>
            <a:custGeom>
              <a:avLst/>
              <a:gdLst/>
              <a:ahLst/>
              <a:cxnLst/>
              <a:rect l="l" t="t" r="r" b="b"/>
              <a:pathLst>
                <a:path w="263" h="1595" extrusionOk="0">
                  <a:moveTo>
                    <a:pt x="1" y="1"/>
                  </a:moveTo>
                  <a:lnTo>
                    <a:pt x="1" y="1594"/>
                  </a:lnTo>
                  <a:lnTo>
                    <a:pt x="263" y="1594"/>
                  </a:lnTo>
                  <a:lnTo>
                    <a:pt x="263" y="1"/>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57"/>
            <p:cNvSpPr/>
            <p:nvPr/>
          </p:nvSpPr>
          <p:spPr>
            <a:xfrm>
              <a:off x="6738323" y="3646468"/>
              <a:ext cx="70229" cy="12732"/>
            </a:xfrm>
            <a:custGeom>
              <a:avLst/>
              <a:gdLst/>
              <a:ahLst/>
              <a:cxnLst/>
              <a:rect l="l" t="t" r="r" b="b"/>
              <a:pathLst>
                <a:path w="1572" h="285" extrusionOk="0">
                  <a:moveTo>
                    <a:pt x="0" y="1"/>
                  </a:moveTo>
                  <a:lnTo>
                    <a:pt x="0" y="284"/>
                  </a:lnTo>
                  <a:lnTo>
                    <a:pt x="1572" y="284"/>
                  </a:lnTo>
                  <a:lnTo>
                    <a:pt x="1572" y="1"/>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57"/>
            <p:cNvSpPr/>
            <p:nvPr/>
          </p:nvSpPr>
          <p:spPr>
            <a:xfrm>
              <a:off x="6591027" y="3646468"/>
              <a:ext cx="70274" cy="12732"/>
            </a:xfrm>
            <a:custGeom>
              <a:avLst/>
              <a:gdLst/>
              <a:ahLst/>
              <a:cxnLst/>
              <a:rect l="l" t="t" r="r" b="b"/>
              <a:pathLst>
                <a:path w="1573" h="285" extrusionOk="0">
                  <a:moveTo>
                    <a:pt x="1" y="1"/>
                  </a:moveTo>
                  <a:lnTo>
                    <a:pt x="1" y="284"/>
                  </a:lnTo>
                  <a:lnTo>
                    <a:pt x="1573" y="284"/>
                  </a:lnTo>
                  <a:lnTo>
                    <a:pt x="1573" y="1"/>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19" name="Google Shape;3119;p57"/>
          <p:cNvGrpSpPr/>
          <p:nvPr/>
        </p:nvGrpSpPr>
        <p:grpSpPr>
          <a:xfrm>
            <a:off x="6547165" y="297900"/>
            <a:ext cx="243082" cy="242093"/>
            <a:chOff x="6547165" y="297900"/>
            <a:chExt cx="243082" cy="242093"/>
          </a:xfrm>
        </p:grpSpPr>
        <p:sp>
          <p:nvSpPr>
            <p:cNvPr id="3120" name="Google Shape;3120;p57"/>
            <p:cNvSpPr/>
            <p:nvPr/>
          </p:nvSpPr>
          <p:spPr>
            <a:xfrm>
              <a:off x="6661093" y="297900"/>
              <a:ext cx="13765" cy="79061"/>
            </a:xfrm>
            <a:custGeom>
              <a:avLst/>
              <a:gdLst/>
              <a:ahLst/>
              <a:cxnLst/>
              <a:rect l="l" t="t" r="r" b="b"/>
              <a:pathLst>
                <a:path w="612" h="3515" extrusionOk="0">
                  <a:moveTo>
                    <a:pt x="0" y="0"/>
                  </a:moveTo>
                  <a:lnTo>
                    <a:pt x="0" y="3515"/>
                  </a:lnTo>
                  <a:lnTo>
                    <a:pt x="611" y="3515"/>
                  </a:lnTo>
                  <a:lnTo>
                    <a:pt x="611" y="0"/>
                  </a:lnTo>
                  <a:close/>
                </a:path>
              </a:pathLst>
            </a:custGeom>
            <a:solidFill>
              <a:srgbClr val="FFFFFF"/>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57"/>
            <p:cNvSpPr/>
            <p:nvPr/>
          </p:nvSpPr>
          <p:spPr>
            <a:xfrm>
              <a:off x="6661093" y="461404"/>
              <a:ext cx="13765" cy="78589"/>
            </a:xfrm>
            <a:custGeom>
              <a:avLst/>
              <a:gdLst/>
              <a:ahLst/>
              <a:cxnLst/>
              <a:rect l="l" t="t" r="r" b="b"/>
              <a:pathLst>
                <a:path w="612" h="3494" extrusionOk="0">
                  <a:moveTo>
                    <a:pt x="0" y="1"/>
                  </a:moveTo>
                  <a:lnTo>
                    <a:pt x="0" y="3494"/>
                  </a:lnTo>
                  <a:lnTo>
                    <a:pt x="611" y="3494"/>
                  </a:lnTo>
                  <a:lnTo>
                    <a:pt x="611" y="1"/>
                  </a:lnTo>
                  <a:close/>
                </a:path>
              </a:pathLst>
            </a:custGeom>
            <a:solidFill>
              <a:srgbClr val="FFFFFF"/>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57"/>
            <p:cNvSpPr/>
            <p:nvPr/>
          </p:nvSpPr>
          <p:spPr>
            <a:xfrm>
              <a:off x="6711163" y="412301"/>
              <a:ext cx="79084" cy="13788"/>
            </a:xfrm>
            <a:custGeom>
              <a:avLst/>
              <a:gdLst/>
              <a:ahLst/>
              <a:cxnLst/>
              <a:rect l="l" t="t" r="r" b="b"/>
              <a:pathLst>
                <a:path w="3516" h="613" extrusionOk="0">
                  <a:moveTo>
                    <a:pt x="1" y="1"/>
                  </a:moveTo>
                  <a:lnTo>
                    <a:pt x="1" y="612"/>
                  </a:lnTo>
                  <a:lnTo>
                    <a:pt x="3515" y="612"/>
                  </a:lnTo>
                  <a:lnTo>
                    <a:pt x="3515" y="1"/>
                  </a:lnTo>
                  <a:close/>
                </a:path>
              </a:pathLst>
            </a:custGeom>
            <a:solidFill>
              <a:srgbClr val="FFFFFF"/>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57"/>
            <p:cNvSpPr/>
            <p:nvPr/>
          </p:nvSpPr>
          <p:spPr>
            <a:xfrm>
              <a:off x="6547165" y="412301"/>
              <a:ext cx="79084" cy="13788"/>
            </a:xfrm>
            <a:custGeom>
              <a:avLst/>
              <a:gdLst/>
              <a:ahLst/>
              <a:cxnLst/>
              <a:rect l="l" t="t" r="r" b="b"/>
              <a:pathLst>
                <a:path w="3516" h="613" extrusionOk="0">
                  <a:moveTo>
                    <a:pt x="0" y="1"/>
                  </a:moveTo>
                  <a:lnTo>
                    <a:pt x="0" y="612"/>
                  </a:lnTo>
                  <a:lnTo>
                    <a:pt x="3515" y="612"/>
                  </a:lnTo>
                  <a:lnTo>
                    <a:pt x="3515" y="1"/>
                  </a:lnTo>
                  <a:close/>
                </a:path>
              </a:pathLst>
            </a:custGeom>
            <a:solidFill>
              <a:srgbClr val="FFFFFF"/>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24" name="Google Shape;3124;p57"/>
          <p:cNvGrpSpPr/>
          <p:nvPr/>
        </p:nvGrpSpPr>
        <p:grpSpPr>
          <a:xfrm>
            <a:off x="2815661" y="780875"/>
            <a:ext cx="279251" cy="280502"/>
            <a:chOff x="3245936" y="3278875"/>
            <a:chExt cx="279251" cy="280502"/>
          </a:xfrm>
        </p:grpSpPr>
        <p:sp>
          <p:nvSpPr>
            <p:cNvPr id="3125" name="Google Shape;3125;p57"/>
            <p:cNvSpPr/>
            <p:nvPr/>
          </p:nvSpPr>
          <p:spPr>
            <a:xfrm>
              <a:off x="3378651" y="3278875"/>
              <a:ext cx="15084" cy="91473"/>
            </a:xfrm>
            <a:custGeom>
              <a:avLst/>
              <a:gdLst/>
              <a:ahLst/>
              <a:cxnLst/>
              <a:rect l="l" t="t" r="r" b="b"/>
              <a:pathLst>
                <a:path w="263" h="1595" extrusionOk="0">
                  <a:moveTo>
                    <a:pt x="1" y="0"/>
                  </a:moveTo>
                  <a:lnTo>
                    <a:pt x="1" y="1594"/>
                  </a:lnTo>
                  <a:lnTo>
                    <a:pt x="263" y="1594"/>
                  </a:lnTo>
                  <a:lnTo>
                    <a:pt x="263" y="0"/>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57"/>
            <p:cNvSpPr/>
            <p:nvPr/>
          </p:nvSpPr>
          <p:spPr>
            <a:xfrm>
              <a:off x="3378651" y="3467903"/>
              <a:ext cx="15084" cy="91473"/>
            </a:xfrm>
            <a:custGeom>
              <a:avLst/>
              <a:gdLst/>
              <a:ahLst/>
              <a:cxnLst/>
              <a:rect l="l" t="t" r="r" b="b"/>
              <a:pathLst>
                <a:path w="263" h="1595" extrusionOk="0">
                  <a:moveTo>
                    <a:pt x="1" y="1"/>
                  </a:moveTo>
                  <a:lnTo>
                    <a:pt x="1" y="1594"/>
                  </a:lnTo>
                  <a:lnTo>
                    <a:pt x="263" y="1594"/>
                  </a:lnTo>
                  <a:lnTo>
                    <a:pt x="263" y="1"/>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57"/>
            <p:cNvSpPr/>
            <p:nvPr/>
          </p:nvSpPr>
          <p:spPr>
            <a:xfrm>
              <a:off x="3435029" y="3410323"/>
              <a:ext cx="90158" cy="16345"/>
            </a:xfrm>
            <a:custGeom>
              <a:avLst/>
              <a:gdLst/>
              <a:ahLst/>
              <a:cxnLst/>
              <a:rect l="l" t="t" r="r" b="b"/>
              <a:pathLst>
                <a:path w="1572" h="285" extrusionOk="0">
                  <a:moveTo>
                    <a:pt x="0" y="1"/>
                  </a:moveTo>
                  <a:lnTo>
                    <a:pt x="0" y="284"/>
                  </a:lnTo>
                  <a:lnTo>
                    <a:pt x="1572" y="284"/>
                  </a:lnTo>
                  <a:lnTo>
                    <a:pt x="1572" y="1"/>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57"/>
            <p:cNvSpPr/>
            <p:nvPr/>
          </p:nvSpPr>
          <p:spPr>
            <a:xfrm>
              <a:off x="3245936" y="3410323"/>
              <a:ext cx="90215" cy="16345"/>
            </a:xfrm>
            <a:custGeom>
              <a:avLst/>
              <a:gdLst/>
              <a:ahLst/>
              <a:cxnLst/>
              <a:rect l="l" t="t" r="r" b="b"/>
              <a:pathLst>
                <a:path w="1573" h="285" extrusionOk="0">
                  <a:moveTo>
                    <a:pt x="1" y="1"/>
                  </a:moveTo>
                  <a:lnTo>
                    <a:pt x="1" y="284"/>
                  </a:lnTo>
                  <a:lnTo>
                    <a:pt x="1573" y="284"/>
                  </a:lnTo>
                  <a:lnTo>
                    <a:pt x="1573" y="1"/>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29" name="Google Shape;3129;p57"/>
          <p:cNvGrpSpPr/>
          <p:nvPr/>
        </p:nvGrpSpPr>
        <p:grpSpPr>
          <a:xfrm>
            <a:off x="3217100" y="875250"/>
            <a:ext cx="4670375" cy="3775875"/>
            <a:chOff x="3217100" y="875250"/>
            <a:chExt cx="4670375" cy="3775875"/>
          </a:xfrm>
        </p:grpSpPr>
        <p:sp>
          <p:nvSpPr>
            <p:cNvPr id="3130" name="Google Shape;3130;p57"/>
            <p:cNvSpPr/>
            <p:nvPr/>
          </p:nvSpPr>
          <p:spPr>
            <a:xfrm>
              <a:off x="3412425" y="875250"/>
              <a:ext cx="4300675" cy="3775875"/>
            </a:xfrm>
            <a:custGeom>
              <a:avLst/>
              <a:gdLst/>
              <a:ahLst/>
              <a:cxnLst/>
              <a:rect l="l" t="t" r="r" b="b"/>
              <a:pathLst>
                <a:path w="172027" h="151035" extrusionOk="0">
                  <a:moveTo>
                    <a:pt x="121928" y="0"/>
                  </a:moveTo>
                  <a:lnTo>
                    <a:pt x="118474" y="403"/>
                  </a:lnTo>
                  <a:lnTo>
                    <a:pt x="115054" y="1140"/>
                  </a:lnTo>
                  <a:lnTo>
                    <a:pt x="111700" y="2281"/>
                  </a:lnTo>
                  <a:lnTo>
                    <a:pt x="110091" y="3018"/>
                  </a:lnTo>
                  <a:lnTo>
                    <a:pt x="106804" y="4661"/>
                  </a:lnTo>
                  <a:lnTo>
                    <a:pt x="100467" y="8250"/>
                  </a:lnTo>
                  <a:lnTo>
                    <a:pt x="95738" y="10899"/>
                  </a:lnTo>
                  <a:lnTo>
                    <a:pt x="92519" y="12542"/>
                  </a:lnTo>
                  <a:lnTo>
                    <a:pt x="89199" y="13984"/>
                  </a:lnTo>
                  <a:lnTo>
                    <a:pt x="85712" y="15157"/>
                  </a:lnTo>
                  <a:lnTo>
                    <a:pt x="83901" y="15593"/>
                  </a:lnTo>
                  <a:lnTo>
                    <a:pt x="82660" y="15862"/>
                  </a:lnTo>
                  <a:lnTo>
                    <a:pt x="80112" y="16197"/>
                  </a:lnTo>
                  <a:lnTo>
                    <a:pt x="77496" y="16365"/>
                  </a:lnTo>
                  <a:lnTo>
                    <a:pt x="74814" y="16365"/>
                  </a:lnTo>
                  <a:lnTo>
                    <a:pt x="70689" y="16063"/>
                  </a:lnTo>
                  <a:lnTo>
                    <a:pt x="65022" y="15225"/>
                  </a:lnTo>
                  <a:lnTo>
                    <a:pt x="56270" y="13347"/>
                  </a:lnTo>
                  <a:lnTo>
                    <a:pt x="47484" y="11234"/>
                  </a:lnTo>
                  <a:lnTo>
                    <a:pt x="41649" y="9960"/>
                  </a:lnTo>
                  <a:lnTo>
                    <a:pt x="35915" y="8987"/>
                  </a:lnTo>
                  <a:lnTo>
                    <a:pt x="30382" y="8451"/>
                  </a:lnTo>
                  <a:lnTo>
                    <a:pt x="26391" y="8451"/>
                  </a:lnTo>
                  <a:lnTo>
                    <a:pt x="23809" y="8686"/>
                  </a:lnTo>
                  <a:lnTo>
                    <a:pt x="21294" y="9088"/>
                  </a:lnTo>
                  <a:lnTo>
                    <a:pt x="18846" y="9725"/>
                  </a:lnTo>
                  <a:lnTo>
                    <a:pt x="16533" y="10630"/>
                  </a:lnTo>
                  <a:lnTo>
                    <a:pt x="14286" y="11771"/>
                  </a:lnTo>
                  <a:lnTo>
                    <a:pt x="12140" y="13213"/>
                  </a:lnTo>
                  <a:lnTo>
                    <a:pt x="10128" y="14923"/>
                  </a:lnTo>
                  <a:lnTo>
                    <a:pt x="8216" y="16968"/>
                  </a:lnTo>
                  <a:lnTo>
                    <a:pt x="6473" y="19383"/>
                  </a:lnTo>
                  <a:lnTo>
                    <a:pt x="4829" y="22132"/>
                  </a:lnTo>
                  <a:lnTo>
                    <a:pt x="3320" y="25251"/>
                  </a:lnTo>
                  <a:lnTo>
                    <a:pt x="2650" y="26995"/>
                  </a:lnTo>
                  <a:lnTo>
                    <a:pt x="2214" y="28202"/>
                  </a:lnTo>
                  <a:lnTo>
                    <a:pt x="1443" y="30717"/>
                  </a:lnTo>
                  <a:lnTo>
                    <a:pt x="839" y="33299"/>
                  </a:lnTo>
                  <a:lnTo>
                    <a:pt x="403" y="35948"/>
                  </a:lnTo>
                  <a:lnTo>
                    <a:pt x="135" y="38631"/>
                  </a:lnTo>
                  <a:lnTo>
                    <a:pt x="1" y="41347"/>
                  </a:lnTo>
                  <a:lnTo>
                    <a:pt x="68" y="44063"/>
                  </a:lnTo>
                  <a:lnTo>
                    <a:pt x="269" y="46813"/>
                  </a:lnTo>
                  <a:lnTo>
                    <a:pt x="638" y="49529"/>
                  </a:lnTo>
                  <a:lnTo>
                    <a:pt x="1174" y="52178"/>
                  </a:lnTo>
                  <a:lnTo>
                    <a:pt x="1878" y="54827"/>
                  </a:lnTo>
                  <a:lnTo>
                    <a:pt x="2717" y="57376"/>
                  </a:lnTo>
                  <a:lnTo>
                    <a:pt x="3756" y="59891"/>
                  </a:lnTo>
                  <a:lnTo>
                    <a:pt x="4930" y="62272"/>
                  </a:lnTo>
                  <a:lnTo>
                    <a:pt x="6271" y="64552"/>
                  </a:lnTo>
                  <a:lnTo>
                    <a:pt x="7780" y="66732"/>
                  </a:lnTo>
                  <a:lnTo>
                    <a:pt x="8619" y="67738"/>
                  </a:lnTo>
                  <a:lnTo>
                    <a:pt x="10832" y="70286"/>
                  </a:lnTo>
                  <a:lnTo>
                    <a:pt x="14219" y="74042"/>
                  </a:lnTo>
                  <a:lnTo>
                    <a:pt x="16231" y="76758"/>
                  </a:lnTo>
                  <a:lnTo>
                    <a:pt x="17069" y="78200"/>
                  </a:lnTo>
                  <a:lnTo>
                    <a:pt x="17572" y="79206"/>
                  </a:lnTo>
                  <a:lnTo>
                    <a:pt x="18343" y="81285"/>
                  </a:lnTo>
                  <a:lnTo>
                    <a:pt x="18813" y="83364"/>
                  </a:lnTo>
                  <a:lnTo>
                    <a:pt x="19048" y="85443"/>
                  </a:lnTo>
                  <a:lnTo>
                    <a:pt x="19048" y="87556"/>
                  </a:lnTo>
                  <a:lnTo>
                    <a:pt x="18813" y="89669"/>
                  </a:lnTo>
                  <a:lnTo>
                    <a:pt x="18209" y="92821"/>
                  </a:lnTo>
                  <a:lnTo>
                    <a:pt x="16868" y="97012"/>
                  </a:lnTo>
                  <a:lnTo>
                    <a:pt x="15191" y="101171"/>
                  </a:lnTo>
                  <a:lnTo>
                    <a:pt x="12475" y="107240"/>
                  </a:lnTo>
                  <a:lnTo>
                    <a:pt x="10966" y="111096"/>
                  </a:lnTo>
                  <a:lnTo>
                    <a:pt x="10564" y="112203"/>
                  </a:lnTo>
                  <a:lnTo>
                    <a:pt x="9994" y="114383"/>
                  </a:lnTo>
                  <a:lnTo>
                    <a:pt x="9658" y="116529"/>
                  </a:lnTo>
                  <a:lnTo>
                    <a:pt x="9524" y="118574"/>
                  </a:lnTo>
                  <a:lnTo>
                    <a:pt x="9591" y="120553"/>
                  </a:lnTo>
                  <a:lnTo>
                    <a:pt x="9859" y="122498"/>
                  </a:lnTo>
                  <a:lnTo>
                    <a:pt x="10329" y="124342"/>
                  </a:lnTo>
                  <a:lnTo>
                    <a:pt x="10966" y="126153"/>
                  </a:lnTo>
                  <a:lnTo>
                    <a:pt x="11771" y="127897"/>
                  </a:lnTo>
                  <a:lnTo>
                    <a:pt x="12710" y="129573"/>
                  </a:lnTo>
                  <a:lnTo>
                    <a:pt x="14420" y="131988"/>
                  </a:lnTo>
                  <a:lnTo>
                    <a:pt x="17136" y="134972"/>
                  </a:lnTo>
                  <a:lnTo>
                    <a:pt x="20322" y="137688"/>
                  </a:lnTo>
                  <a:lnTo>
                    <a:pt x="23843" y="140170"/>
                  </a:lnTo>
                  <a:lnTo>
                    <a:pt x="27632" y="142383"/>
                  </a:lnTo>
                  <a:lnTo>
                    <a:pt x="31623" y="144362"/>
                  </a:lnTo>
                  <a:lnTo>
                    <a:pt x="35714" y="146105"/>
                  </a:lnTo>
                  <a:lnTo>
                    <a:pt x="39838" y="147547"/>
                  </a:lnTo>
                  <a:lnTo>
                    <a:pt x="43862" y="148788"/>
                  </a:lnTo>
                  <a:lnTo>
                    <a:pt x="47786" y="149727"/>
                  </a:lnTo>
                  <a:lnTo>
                    <a:pt x="51441" y="150465"/>
                  </a:lnTo>
                  <a:lnTo>
                    <a:pt x="53151" y="150699"/>
                  </a:lnTo>
                  <a:lnTo>
                    <a:pt x="54559" y="150867"/>
                  </a:lnTo>
                  <a:lnTo>
                    <a:pt x="57309" y="151035"/>
                  </a:lnTo>
                  <a:lnTo>
                    <a:pt x="60025" y="151001"/>
                  </a:lnTo>
                  <a:lnTo>
                    <a:pt x="62708" y="150800"/>
                  </a:lnTo>
                  <a:lnTo>
                    <a:pt x="66732" y="150163"/>
                  </a:lnTo>
                  <a:lnTo>
                    <a:pt x="71963" y="148821"/>
                  </a:lnTo>
                  <a:lnTo>
                    <a:pt x="77161" y="147011"/>
                  </a:lnTo>
                  <a:lnTo>
                    <a:pt x="82292" y="144898"/>
                  </a:lnTo>
                  <a:lnTo>
                    <a:pt x="89937" y="141377"/>
                  </a:lnTo>
                  <a:lnTo>
                    <a:pt x="97516" y="137856"/>
                  </a:lnTo>
                  <a:lnTo>
                    <a:pt x="102613" y="135676"/>
                  </a:lnTo>
                  <a:lnTo>
                    <a:pt x="107676" y="133798"/>
                  </a:lnTo>
                  <a:lnTo>
                    <a:pt x="112807" y="132390"/>
                  </a:lnTo>
                  <a:lnTo>
                    <a:pt x="116697" y="131686"/>
                  </a:lnTo>
                  <a:lnTo>
                    <a:pt x="119279" y="131384"/>
                  </a:lnTo>
                  <a:lnTo>
                    <a:pt x="121928" y="131283"/>
                  </a:lnTo>
                  <a:lnTo>
                    <a:pt x="124544" y="131384"/>
                  </a:lnTo>
                  <a:lnTo>
                    <a:pt x="127226" y="131686"/>
                  </a:lnTo>
                  <a:lnTo>
                    <a:pt x="129909" y="132222"/>
                  </a:lnTo>
                  <a:lnTo>
                    <a:pt x="132592" y="132994"/>
                  </a:lnTo>
                  <a:lnTo>
                    <a:pt x="135341" y="134000"/>
                  </a:lnTo>
                  <a:lnTo>
                    <a:pt x="136716" y="134637"/>
                  </a:lnTo>
                  <a:lnTo>
                    <a:pt x="137689" y="135073"/>
                  </a:lnTo>
                  <a:lnTo>
                    <a:pt x="139600" y="135777"/>
                  </a:lnTo>
                  <a:lnTo>
                    <a:pt x="141478" y="136313"/>
                  </a:lnTo>
                  <a:lnTo>
                    <a:pt x="143356" y="136649"/>
                  </a:lnTo>
                  <a:lnTo>
                    <a:pt x="145167" y="136850"/>
                  </a:lnTo>
                  <a:lnTo>
                    <a:pt x="146977" y="136850"/>
                  </a:lnTo>
                  <a:lnTo>
                    <a:pt x="149627" y="136582"/>
                  </a:lnTo>
                  <a:lnTo>
                    <a:pt x="153013" y="135676"/>
                  </a:lnTo>
                  <a:lnTo>
                    <a:pt x="156233" y="134201"/>
                  </a:lnTo>
                  <a:lnTo>
                    <a:pt x="159217" y="132222"/>
                  </a:lnTo>
                  <a:lnTo>
                    <a:pt x="161967" y="129808"/>
                  </a:lnTo>
                  <a:lnTo>
                    <a:pt x="164448" y="126958"/>
                  </a:lnTo>
                  <a:lnTo>
                    <a:pt x="166628" y="123738"/>
                  </a:lnTo>
                  <a:lnTo>
                    <a:pt x="168472" y="120217"/>
                  </a:lnTo>
                  <a:lnTo>
                    <a:pt x="169948" y="116395"/>
                  </a:lnTo>
                  <a:lnTo>
                    <a:pt x="171088" y="112404"/>
                  </a:lnTo>
                  <a:lnTo>
                    <a:pt x="171759" y="108213"/>
                  </a:lnTo>
                  <a:lnTo>
                    <a:pt x="172027" y="103920"/>
                  </a:lnTo>
                  <a:lnTo>
                    <a:pt x="171826" y="99527"/>
                  </a:lnTo>
                  <a:lnTo>
                    <a:pt x="171524" y="97348"/>
                  </a:lnTo>
                  <a:lnTo>
                    <a:pt x="171256" y="95906"/>
                  </a:lnTo>
                  <a:lnTo>
                    <a:pt x="170585" y="93022"/>
                  </a:lnTo>
                  <a:lnTo>
                    <a:pt x="169244" y="88730"/>
                  </a:lnTo>
                  <a:lnTo>
                    <a:pt x="165756" y="80246"/>
                  </a:lnTo>
                  <a:lnTo>
                    <a:pt x="162034" y="71728"/>
                  </a:lnTo>
                  <a:lnTo>
                    <a:pt x="159854" y="66061"/>
                  </a:lnTo>
                  <a:lnTo>
                    <a:pt x="158647" y="61769"/>
                  </a:lnTo>
                  <a:lnTo>
                    <a:pt x="158077" y="58885"/>
                  </a:lnTo>
                  <a:lnTo>
                    <a:pt x="157708" y="55968"/>
                  </a:lnTo>
                  <a:lnTo>
                    <a:pt x="157641" y="53050"/>
                  </a:lnTo>
                  <a:lnTo>
                    <a:pt x="157708" y="51608"/>
                  </a:lnTo>
                  <a:lnTo>
                    <a:pt x="157775" y="50770"/>
                  </a:lnTo>
                  <a:lnTo>
                    <a:pt x="157842" y="49965"/>
                  </a:lnTo>
                  <a:lnTo>
                    <a:pt x="158245" y="46310"/>
                  </a:lnTo>
                  <a:lnTo>
                    <a:pt x="159083" y="39100"/>
                  </a:lnTo>
                  <a:lnTo>
                    <a:pt x="159351" y="33735"/>
                  </a:lnTo>
                  <a:lnTo>
                    <a:pt x="159217" y="30214"/>
                  </a:lnTo>
                  <a:lnTo>
                    <a:pt x="158714" y="26659"/>
                  </a:lnTo>
                  <a:lnTo>
                    <a:pt x="157742" y="23138"/>
                  </a:lnTo>
                  <a:lnTo>
                    <a:pt x="157037" y="21361"/>
                  </a:lnTo>
                  <a:lnTo>
                    <a:pt x="156333" y="19752"/>
                  </a:lnTo>
                  <a:lnTo>
                    <a:pt x="154623" y="16700"/>
                  </a:lnTo>
                  <a:lnTo>
                    <a:pt x="152577" y="13850"/>
                  </a:lnTo>
                  <a:lnTo>
                    <a:pt x="150297" y="11234"/>
                  </a:lnTo>
                  <a:lnTo>
                    <a:pt x="147749" y="8853"/>
                  </a:lnTo>
                  <a:lnTo>
                    <a:pt x="144965" y="6707"/>
                  </a:lnTo>
                  <a:lnTo>
                    <a:pt x="142014" y="4863"/>
                  </a:lnTo>
                  <a:lnTo>
                    <a:pt x="138896" y="3287"/>
                  </a:lnTo>
                  <a:lnTo>
                    <a:pt x="135643" y="1979"/>
                  </a:lnTo>
                  <a:lnTo>
                    <a:pt x="132290" y="1006"/>
                  </a:lnTo>
                  <a:lnTo>
                    <a:pt x="128869" y="336"/>
                  </a:lnTo>
                  <a:lnTo>
                    <a:pt x="12541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57"/>
            <p:cNvSpPr/>
            <p:nvPr/>
          </p:nvSpPr>
          <p:spPr>
            <a:xfrm>
              <a:off x="3468600" y="1560175"/>
              <a:ext cx="724350" cy="724325"/>
            </a:xfrm>
            <a:custGeom>
              <a:avLst/>
              <a:gdLst/>
              <a:ahLst/>
              <a:cxnLst/>
              <a:rect l="l" t="t" r="r" b="b"/>
              <a:pathLst>
                <a:path w="28974" h="28973" extrusionOk="0">
                  <a:moveTo>
                    <a:pt x="14487" y="0"/>
                  </a:moveTo>
                  <a:lnTo>
                    <a:pt x="13011" y="67"/>
                  </a:lnTo>
                  <a:lnTo>
                    <a:pt x="10161" y="637"/>
                  </a:lnTo>
                  <a:lnTo>
                    <a:pt x="7579" y="1744"/>
                  </a:lnTo>
                  <a:lnTo>
                    <a:pt x="5265" y="3320"/>
                  </a:lnTo>
                  <a:lnTo>
                    <a:pt x="3320" y="5265"/>
                  </a:lnTo>
                  <a:lnTo>
                    <a:pt x="1744" y="7579"/>
                  </a:lnTo>
                  <a:lnTo>
                    <a:pt x="637" y="10161"/>
                  </a:lnTo>
                  <a:lnTo>
                    <a:pt x="67" y="13011"/>
                  </a:lnTo>
                  <a:lnTo>
                    <a:pt x="0" y="14487"/>
                  </a:lnTo>
                  <a:lnTo>
                    <a:pt x="67" y="15962"/>
                  </a:lnTo>
                  <a:lnTo>
                    <a:pt x="637" y="18812"/>
                  </a:lnTo>
                  <a:lnTo>
                    <a:pt x="1744" y="21394"/>
                  </a:lnTo>
                  <a:lnTo>
                    <a:pt x="3320" y="23708"/>
                  </a:lnTo>
                  <a:lnTo>
                    <a:pt x="5265" y="25687"/>
                  </a:lnTo>
                  <a:lnTo>
                    <a:pt x="7579" y="27229"/>
                  </a:lnTo>
                  <a:lnTo>
                    <a:pt x="10161" y="28336"/>
                  </a:lnTo>
                  <a:lnTo>
                    <a:pt x="13011" y="28906"/>
                  </a:lnTo>
                  <a:lnTo>
                    <a:pt x="14487" y="28973"/>
                  </a:lnTo>
                  <a:lnTo>
                    <a:pt x="15962" y="28906"/>
                  </a:lnTo>
                  <a:lnTo>
                    <a:pt x="18813" y="28336"/>
                  </a:lnTo>
                  <a:lnTo>
                    <a:pt x="21395" y="27229"/>
                  </a:lnTo>
                  <a:lnTo>
                    <a:pt x="23708" y="25687"/>
                  </a:lnTo>
                  <a:lnTo>
                    <a:pt x="25687" y="23708"/>
                  </a:lnTo>
                  <a:lnTo>
                    <a:pt x="27229" y="21394"/>
                  </a:lnTo>
                  <a:lnTo>
                    <a:pt x="28336" y="18812"/>
                  </a:lnTo>
                  <a:lnTo>
                    <a:pt x="28906" y="15962"/>
                  </a:lnTo>
                  <a:lnTo>
                    <a:pt x="28973" y="14487"/>
                  </a:lnTo>
                  <a:lnTo>
                    <a:pt x="28906" y="13011"/>
                  </a:lnTo>
                  <a:lnTo>
                    <a:pt x="28336" y="10161"/>
                  </a:lnTo>
                  <a:lnTo>
                    <a:pt x="27229" y="7579"/>
                  </a:lnTo>
                  <a:lnTo>
                    <a:pt x="25687" y="5265"/>
                  </a:lnTo>
                  <a:lnTo>
                    <a:pt x="23708" y="3320"/>
                  </a:lnTo>
                  <a:lnTo>
                    <a:pt x="21395" y="1744"/>
                  </a:lnTo>
                  <a:lnTo>
                    <a:pt x="18813" y="637"/>
                  </a:lnTo>
                  <a:lnTo>
                    <a:pt x="15962" y="67"/>
                  </a:lnTo>
                  <a:lnTo>
                    <a:pt x="14487" y="0"/>
                  </a:lnTo>
                  <a:close/>
                </a:path>
              </a:pathLst>
            </a:custGeom>
            <a:solidFill>
              <a:srgbClr val="FFFFFF"/>
            </a:solidFill>
            <a:ln w="10900"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57"/>
            <p:cNvSpPr/>
            <p:nvPr/>
          </p:nvSpPr>
          <p:spPr>
            <a:xfrm>
              <a:off x="3441775" y="1524950"/>
              <a:ext cx="724350" cy="723525"/>
            </a:xfrm>
            <a:custGeom>
              <a:avLst/>
              <a:gdLst/>
              <a:ahLst/>
              <a:cxnLst/>
              <a:rect l="l" t="t" r="r" b="b"/>
              <a:pathLst>
                <a:path w="28974" h="28941" extrusionOk="0">
                  <a:moveTo>
                    <a:pt x="14487" y="1"/>
                  </a:moveTo>
                  <a:lnTo>
                    <a:pt x="13011" y="34"/>
                  </a:lnTo>
                  <a:lnTo>
                    <a:pt x="10161" y="604"/>
                  </a:lnTo>
                  <a:lnTo>
                    <a:pt x="7579" y="1711"/>
                  </a:lnTo>
                  <a:lnTo>
                    <a:pt x="5265" y="3287"/>
                  </a:lnTo>
                  <a:lnTo>
                    <a:pt x="3287" y="5232"/>
                  </a:lnTo>
                  <a:lnTo>
                    <a:pt x="1744" y="7546"/>
                  </a:lnTo>
                  <a:lnTo>
                    <a:pt x="637" y="10161"/>
                  </a:lnTo>
                  <a:lnTo>
                    <a:pt x="67" y="12978"/>
                  </a:lnTo>
                  <a:lnTo>
                    <a:pt x="0" y="14454"/>
                  </a:lnTo>
                  <a:lnTo>
                    <a:pt x="67" y="15963"/>
                  </a:lnTo>
                  <a:lnTo>
                    <a:pt x="637" y="18779"/>
                  </a:lnTo>
                  <a:lnTo>
                    <a:pt x="1744" y="21361"/>
                  </a:lnTo>
                  <a:lnTo>
                    <a:pt x="3287" y="23675"/>
                  </a:lnTo>
                  <a:lnTo>
                    <a:pt x="5265" y="25654"/>
                  </a:lnTo>
                  <a:lnTo>
                    <a:pt x="7579" y="27196"/>
                  </a:lnTo>
                  <a:lnTo>
                    <a:pt x="10161" y="28303"/>
                  </a:lnTo>
                  <a:lnTo>
                    <a:pt x="13011" y="28873"/>
                  </a:lnTo>
                  <a:lnTo>
                    <a:pt x="14487" y="28940"/>
                  </a:lnTo>
                  <a:lnTo>
                    <a:pt x="15962" y="28873"/>
                  </a:lnTo>
                  <a:lnTo>
                    <a:pt x="18813" y="28303"/>
                  </a:lnTo>
                  <a:lnTo>
                    <a:pt x="21395" y="27196"/>
                  </a:lnTo>
                  <a:lnTo>
                    <a:pt x="23708" y="25654"/>
                  </a:lnTo>
                  <a:lnTo>
                    <a:pt x="25687" y="23675"/>
                  </a:lnTo>
                  <a:lnTo>
                    <a:pt x="27229" y="21361"/>
                  </a:lnTo>
                  <a:lnTo>
                    <a:pt x="28336" y="18779"/>
                  </a:lnTo>
                  <a:lnTo>
                    <a:pt x="28906" y="15963"/>
                  </a:lnTo>
                  <a:lnTo>
                    <a:pt x="28973" y="14454"/>
                  </a:lnTo>
                  <a:lnTo>
                    <a:pt x="28906" y="12978"/>
                  </a:lnTo>
                  <a:lnTo>
                    <a:pt x="28336" y="10161"/>
                  </a:lnTo>
                  <a:lnTo>
                    <a:pt x="27229" y="7546"/>
                  </a:lnTo>
                  <a:lnTo>
                    <a:pt x="25687" y="5232"/>
                  </a:lnTo>
                  <a:lnTo>
                    <a:pt x="23708" y="3287"/>
                  </a:lnTo>
                  <a:lnTo>
                    <a:pt x="21395" y="1711"/>
                  </a:lnTo>
                  <a:lnTo>
                    <a:pt x="18813" y="604"/>
                  </a:lnTo>
                  <a:lnTo>
                    <a:pt x="15962" y="34"/>
                  </a:lnTo>
                  <a:lnTo>
                    <a:pt x="14487" y="1"/>
                  </a:lnTo>
                  <a:close/>
                </a:path>
              </a:pathLst>
            </a:custGeom>
            <a:solidFill>
              <a:srgbClr val="FFFFFF"/>
            </a:solidFill>
            <a:ln w="10900"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57"/>
            <p:cNvSpPr/>
            <p:nvPr/>
          </p:nvSpPr>
          <p:spPr>
            <a:xfrm>
              <a:off x="3477825" y="1561000"/>
              <a:ext cx="652250" cy="651425"/>
            </a:xfrm>
            <a:custGeom>
              <a:avLst/>
              <a:gdLst/>
              <a:ahLst/>
              <a:cxnLst/>
              <a:rect l="l" t="t" r="r" b="b"/>
              <a:pathLst>
                <a:path w="26090" h="26057" extrusionOk="0">
                  <a:moveTo>
                    <a:pt x="13045" y="1"/>
                  </a:moveTo>
                  <a:lnTo>
                    <a:pt x="11703" y="34"/>
                  </a:lnTo>
                  <a:lnTo>
                    <a:pt x="9155" y="537"/>
                  </a:lnTo>
                  <a:lnTo>
                    <a:pt x="6807" y="1543"/>
                  </a:lnTo>
                  <a:lnTo>
                    <a:pt x="4728" y="2952"/>
                  </a:lnTo>
                  <a:lnTo>
                    <a:pt x="2985" y="4729"/>
                  </a:lnTo>
                  <a:lnTo>
                    <a:pt x="1576" y="6808"/>
                  </a:lnTo>
                  <a:lnTo>
                    <a:pt x="570" y="9122"/>
                  </a:lnTo>
                  <a:lnTo>
                    <a:pt x="67" y="11670"/>
                  </a:lnTo>
                  <a:lnTo>
                    <a:pt x="0" y="13012"/>
                  </a:lnTo>
                  <a:lnTo>
                    <a:pt x="67" y="14353"/>
                  </a:lnTo>
                  <a:lnTo>
                    <a:pt x="570" y="16901"/>
                  </a:lnTo>
                  <a:lnTo>
                    <a:pt x="1576" y="19249"/>
                  </a:lnTo>
                  <a:lnTo>
                    <a:pt x="2985" y="21328"/>
                  </a:lnTo>
                  <a:lnTo>
                    <a:pt x="4728" y="23105"/>
                  </a:lnTo>
                  <a:lnTo>
                    <a:pt x="6807" y="24514"/>
                  </a:lnTo>
                  <a:lnTo>
                    <a:pt x="9155" y="25486"/>
                  </a:lnTo>
                  <a:lnTo>
                    <a:pt x="11703" y="26023"/>
                  </a:lnTo>
                  <a:lnTo>
                    <a:pt x="13045" y="26056"/>
                  </a:lnTo>
                  <a:lnTo>
                    <a:pt x="14386" y="26023"/>
                  </a:lnTo>
                  <a:lnTo>
                    <a:pt x="16935" y="25486"/>
                  </a:lnTo>
                  <a:lnTo>
                    <a:pt x="19282" y="24514"/>
                  </a:lnTo>
                  <a:lnTo>
                    <a:pt x="21361" y="23105"/>
                  </a:lnTo>
                  <a:lnTo>
                    <a:pt x="23105" y="21328"/>
                  </a:lnTo>
                  <a:lnTo>
                    <a:pt x="24513" y="19249"/>
                  </a:lnTo>
                  <a:lnTo>
                    <a:pt x="25519" y="16901"/>
                  </a:lnTo>
                  <a:lnTo>
                    <a:pt x="26022" y="14353"/>
                  </a:lnTo>
                  <a:lnTo>
                    <a:pt x="26089" y="13012"/>
                  </a:lnTo>
                  <a:lnTo>
                    <a:pt x="26022" y="11670"/>
                  </a:lnTo>
                  <a:lnTo>
                    <a:pt x="25519" y="9122"/>
                  </a:lnTo>
                  <a:lnTo>
                    <a:pt x="24513" y="6808"/>
                  </a:lnTo>
                  <a:lnTo>
                    <a:pt x="23105" y="4729"/>
                  </a:lnTo>
                  <a:lnTo>
                    <a:pt x="21361" y="2952"/>
                  </a:lnTo>
                  <a:lnTo>
                    <a:pt x="19282" y="1543"/>
                  </a:lnTo>
                  <a:lnTo>
                    <a:pt x="16935" y="537"/>
                  </a:lnTo>
                  <a:lnTo>
                    <a:pt x="14386" y="34"/>
                  </a:lnTo>
                  <a:lnTo>
                    <a:pt x="13045" y="1"/>
                  </a:lnTo>
                  <a:close/>
                </a:path>
              </a:pathLst>
            </a:custGeom>
            <a:solidFill>
              <a:srgbClr val="2E353A"/>
            </a:solidFill>
            <a:ln w="10900"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57"/>
            <p:cNvSpPr/>
            <p:nvPr/>
          </p:nvSpPr>
          <p:spPr>
            <a:xfrm>
              <a:off x="3217100" y="1358125"/>
              <a:ext cx="1052125" cy="944825"/>
            </a:xfrm>
            <a:custGeom>
              <a:avLst/>
              <a:gdLst/>
              <a:ahLst/>
              <a:cxnLst/>
              <a:rect l="l" t="t" r="r" b="b"/>
              <a:pathLst>
                <a:path w="42085" h="37793" extrusionOk="0">
                  <a:moveTo>
                    <a:pt x="27699" y="1"/>
                  </a:moveTo>
                  <a:lnTo>
                    <a:pt x="27464" y="135"/>
                  </a:lnTo>
                  <a:lnTo>
                    <a:pt x="25788" y="1543"/>
                  </a:lnTo>
                  <a:lnTo>
                    <a:pt x="24245" y="3287"/>
                  </a:lnTo>
                  <a:lnTo>
                    <a:pt x="23373" y="4494"/>
                  </a:lnTo>
                  <a:lnTo>
                    <a:pt x="22904" y="5265"/>
                  </a:lnTo>
                  <a:lnTo>
                    <a:pt x="22166" y="6908"/>
                  </a:lnTo>
                  <a:lnTo>
                    <a:pt x="21831" y="8652"/>
                  </a:lnTo>
                  <a:lnTo>
                    <a:pt x="21797" y="10429"/>
                  </a:lnTo>
                  <a:lnTo>
                    <a:pt x="21931" y="11335"/>
                  </a:lnTo>
                  <a:lnTo>
                    <a:pt x="21764" y="10899"/>
                  </a:lnTo>
                  <a:lnTo>
                    <a:pt x="20355" y="8283"/>
                  </a:lnTo>
                  <a:lnTo>
                    <a:pt x="18913" y="6204"/>
                  </a:lnTo>
                  <a:lnTo>
                    <a:pt x="18008" y="5232"/>
                  </a:lnTo>
                  <a:lnTo>
                    <a:pt x="17471" y="4762"/>
                  </a:lnTo>
                  <a:lnTo>
                    <a:pt x="15895" y="3890"/>
                  </a:lnTo>
                  <a:lnTo>
                    <a:pt x="12877" y="2784"/>
                  </a:lnTo>
                  <a:lnTo>
                    <a:pt x="6506" y="1275"/>
                  </a:lnTo>
                  <a:lnTo>
                    <a:pt x="5232" y="1074"/>
                  </a:lnTo>
                  <a:lnTo>
                    <a:pt x="6439" y="2314"/>
                  </a:lnTo>
                  <a:lnTo>
                    <a:pt x="8685" y="4896"/>
                  </a:lnTo>
                  <a:lnTo>
                    <a:pt x="9725" y="6305"/>
                  </a:lnTo>
                  <a:lnTo>
                    <a:pt x="10765" y="7646"/>
                  </a:lnTo>
                  <a:lnTo>
                    <a:pt x="13917" y="11067"/>
                  </a:lnTo>
                  <a:lnTo>
                    <a:pt x="18813" y="15996"/>
                  </a:lnTo>
                  <a:lnTo>
                    <a:pt x="19785" y="16901"/>
                  </a:lnTo>
                  <a:lnTo>
                    <a:pt x="19316" y="16499"/>
                  </a:lnTo>
                  <a:lnTo>
                    <a:pt x="16398" y="14588"/>
                  </a:lnTo>
                  <a:lnTo>
                    <a:pt x="14520" y="13783"/>
                  </a:lnTo>
                  <a:lnTo>
                    <a:pt x="13246" y="13414"/>
                  </a:lnTo>
                  <a:lnTo>
                    <a:pt x="12575" y="13313"/>
                  </a:lnTo>
                  <a:lnTo>
                    <a:pt x="11133" y="13246"/>
                  </a:lnTo>
                  <a:lnTo>
                    <a:pt x="7244" y="13615"/>
                  </a:lnTo>
                  <a:lnTo>
                    <a:pt x="1409" y="14521"/>
                  </a:lnTo>
                  <a:lnTo>
                    <a:pt x="0" y="14755"/>
                  </a:lnTo>
                  <a:lnTo>
                    <a:pt x="168" y="14923"/>
                  </a:lnTo>
                  <a:lnTo>
                    <a:pt x="3790" y="16465"/>
                  </a:lnTo>
                  <a:lnTo>
                    <a:pt x="5936" y="17438"/>
                  </a:lnTo>
                  <a:lnTo>
                    <a:pt x="6506" y="17673"/>
                  </a:lnTo>
                  <a:lnTo>
                    <a:pt x="8149" y="18142"/>
                  </a:lnTo>
                  <a:lnTo>
                    <a:pt x="11268" y="18746"/>
                  </a:lnTo>
                  <a:lnTo>
                    <a:pt x="17773" y="19651"/>
                  </a:lnTo>
                  <a:lnTo>
                    <a:pt x="19081" y="19785"/>
                  </a:lnTo>
                  <a:lnTo>
                    <a:pt x="16834" y="20422"/>
                  </a:lnTo>
                  <a:lnTo>
                    <a:pt x="11536" y="22133"/>
                  </a:lnTo>
                  <a:lnTo>
                    <a:pt x="10966" y="22367"/>
                  </a:lnTo>
                  <a:lnTo>
                    <a:pt x="9859" y="23340"/>
                  </a:lnTo>
                  <a:lnTo>
                    <a:pt x="8786" y="24681"/>
                  </a:lnTo>
                  <a:lnTo>
                    <a:pt x="7847" y="26224"/>
                  </a:lnTo>
                  <a:lnTo>
                    <a:pt x="5936" y="30114"/>
                  </a:lnTo>
                  <a:lnTo>
                    <a:pt x="5600" y="31120"/>
                  </a:lnTo>
                  <a:lnTo>
                    <a:pt x="6070" y="30650"/>
                  </a:lnTo>
                  <a:lnTo>
                    <a:pt x="9121" y="28437"/>
                  </a:lnTo>
                  <a:lnTo>
                    <a:pt x="10999" y="27364"/>
                  </a:lnTo>
                  <a:lnTo>
                    <a:pt x="12307" y="26794"/>
                  </a:lnTo>
                  <a:lnTo>
                    <a:pt x="12944" y="26626"/>
                  </a:lnTo>
                  <a:lnTo>
                    <a:pt x="18813" y="24916"/>
                  </a:lnTo>
                  <a:lnTo>
                    <a:pt x="21227" y="24111"/>
                  </a:lnTo>
                  <a:lnTo>
                    <a:pt x="20858" y="24513"/>
                  </a:lnTo>
                  <a:lnTo>
                    <a:pt x="18947" y="26995"/>
                  </a:lnTo>
                  <a:lnTo>
                    <a:pt x="17807" y="28940"/>
                  </a:lnTo>
                  <a:lnTo>
                    <a:pt x="17471" y="29845"/>
                  </a:lnTo>
                  <a:lnTo>
                    <a:pt x="17236" y="30818"/>
                  </a:lnTo>
                  <a:lnTo>
                    <a:pt x="17069" y="33333"/>
                  </a:lnTo>
                  <a:lnTo>
                    <a:pt x="17203" y="36921"/>
                  </a:lnTo>
                  <a:lnTo>
                    <a:pt x="17270" y="37591"/>
                  </a:lnTo>
                  <a:lnTo>
                    <a:pt x="17471" y="36954"/>
                  </a:lnTo>
                  <a:lnTo>
                    <a:pt x="18846" y="33668"/>
                  </a:lnTo>
                  <a:lnTo>
                    <a:pt x="20154" y="31421"/>
                  </a:lnTo>
                  <a:lnTo>
                    <a:pt x="20858" y="30583"/>
                  </a:lnTo>
                  <a:lnTo>
                    <a:pt x="21629" y="29778"/>
                  </a:lnTo>
                  <a:lnTo>
                    <a:pt x="23071" y="28001"/>
                  </a:lnTo>
                  <a:lnTo>
                    <a:pt x="24714" y="25620"/>
                  </a:lnTo>
                  <a:lnTo>
                    <a:pt x="25016" y="25218"/>
                  </a:lnTo>
                  <a:lnTo>
                    <a:pt x="25720" y="26425"/>
                  </a:lnTo>
                  <a:lnTo>
                    <a:pt x="27095" y="28940"/>
                  </a:lnTo>
                  <a:lnTo>
                    <a:pt x="27699" y="30248"/>
                  </a:lnTo>
                  <a:lnTo>
                    <a:pt x="28235" y="31421"/>
                  </a:lnTo>
                  <a:lnTo>
                    <a:pt x="29074" y="33970"/>
                  </a:lnTo>
                  <a:lnTo>
                    <a:pt x="29912" y="37223"/>
                  </a:lnTo>
                  <a:lnTo>
                    <a:pt x="30046" y="37793"/>
                  </a:lnTo>
                  <a:lnTo>
                    <a:pt x="30315" y="37156"/>
                  </a:lnTo>
                  <a:lnTo>
                    <a:pt x="31589" y="33735"/>
                  </a:lnTo>
                  <a:lnTo>
                    <a:pt x="32058" y="31857"/>
                  </a:lnTo>
                  <a:lnTo>
                    <a:pt x="32192" y="30717"/>
                  </a:lnTo>
                  <a:lnTo>
                    <a:pt x="32192" y="30248"/>
                  </a:lnTo>
                  <a:lnTo>
                    <a:pt x="32058" y="29242"/>
                  </a:lnTo>
                  <a:lnTo>
                    <a:pt x="31220" y="26894"/>
                  </a:lnTo>
                  <a:lnTo>
                    <a:pt x="29644" y="23776"/>
                  </a:lnTo>
                  <a:lnTo>
                    <a:pt x="29309" y="23206"/>
                  </a:lnTo>
                  <a:lnTo>
                    <a:pt x="29543" y="23072"/>
                  </a:lnTo>
                  <a:lnTo>
                    <a:pt x="31186" y="22602"/>
                  </a:lnTo>
                  <a:lnTo>
                    <a:pt x="32830" y="22703"/>
                  </a:lnTo>
                  <a:lnTo>
                    <a:pt x="33802" y="23038"/>
                  </a:lnTo>
                  <a:lnTo>
                    <a:pt x="34875" y="23541"/>
                  </a:lnTo>
                  <a:lnTo>
                    <a:pt x="37323" y="25285"/>
                  </a:lnTo>
                  <a:lnTo>
                    <a:pt x="40609" y="28034"/>
                  </a:lnTo>
                  <a:lnTo>
                    <a:pt x="41179" y="28605"/>
                  </a:lnTo>
                  <a:lnTo>
                    <a:pt x="41179" y="28605"/>
                  </a:lnTo>
                  <a:lnTo>
                    <a:pt x="41045" y="27867"/>
                  </a:lnTo>
                  <a:lnTo>
                    <a:pt x="40006" y="23977"/>
                  </a:lnTo>
                  <a:lnTo>
                    <a:pt x="39234" y="21965"/>
                  </a:lnTo>
                  <a:lnTo>
                    <a:pt x="38631" y="20825"/>
                  </a:lnTo>
                  <a:lnTo>
                    <a:pt x="38295" y="20355"/>
                  </a:lnTo>
                  <a:lnTo>
                    <a:pt x="37927" y="19919"/>
                  </a:lnTo>
                  <a:lnTo>
                    <a:pt x="36786" y="19182"/>
                  </a:lnTo>
                  <a:lnTo>
                    <a:pt x="34506" y="18343"/>
                  </a:lnTo>
                  <a:lnTo>
                    <a:pt x="29744" y="17371"/>
                  </a:lnTo>
                  <a:lnTo>
                    <a:pt x="28772" y="17270"/>
                  </a:lnTo>
                  <a:lnTo>
                    <a:pt x="29309" y="16968"/>
                  </a:lnTo>
                  <a:lnTo>
                    <a:pt x="32360" y="15426"/>
                  </a:lnTo>
                  <a:lnTo>
                    <a:pt x="34741" y="14487"/>
                  </a:lnTo>
                  <a:lnTo>
                    <a:pt x="35780" y="14219"/>
                  </a:lnTo>
                  <a:lnTo>
                    <a:pt x="36820" y="14085"/>
                  </a:lnTo>
                  <a:lnTo>
                    <a:pt x="38966" y="14219"/>
                  </a:lnTo>
                  <a:lnTo>
                    <a:pt x="41615" y="14789"/>
                  </a:lnTo>
                  <a:lnTo>
                    <a:pt x="42085" y="14956"/>
                  </a:lnTo>
                  <a:lnTo>
                    <a:pt x="41548" y="14219"/>
                  </a:lnTo>
                  <a:lnTo>
                    <a:pt x="38463" y="10899"/>
                  </a:lnTo>
                  <a:lnTo>
                    <a:pt x="36585" y="9524"/>
                  </a:lnTo>
                  <a:lnTo>
                    <a:pt x="35311" y="8954"/>
                  </a:lnTo>
                  <a:lnTo>
                    <a:pt x="34707" y="8820"/>
                  </a:lnTo>
                  <a:lnTo>
                    <a:pt x="34104" y="8820"/>
                  </a:lnTo>
                  <a:lnTo>
                    <a:pt x="32762" y="9122"/>
                  </a:lnTo>
                  <a:lnTo>
                    <a:pt x="31388" y="9759"/>
                  </a:lnTo>
                  <a:lnTo>
                    <a:pt x="30080" y="10564"/>
                  </a:lnTo>
                  <a:lnTo>
                    <a:pt x="27229" y="12877"/>
                  </a:lnTo>
                  <a:lnTo>
                    <a:pt x="26626" y="13481"/>
                  </a:lnTo>
                  <a:lnTo>
                    <a:pt x="28068" y="6305"/>
                  </a:lnTo>
                  <a:lnTo>
                    <a:pt x="28168" y="5534"/>
                  </a:lnTo>
                  <a:lnTo>
                    <a:pt x="28101" y="3522"/>
                  </a:lnTo>
                  <a:lnTo>
                    <a:pt x="27800" y="571"/>
                  </a:lnTo>
                  <a:lnTo>
                    <a:pt x="27699" y="1"/>
                  </a:lnTo>
                  <a:close/>
                </a:path>
              </a:pathLst>
            </a:custGeom>
            <a:solidFill>
              <a:srgbClr val="6ED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57"/>
            <p:cNvSpPr/>
            <p:nvPr/>
          </p:nvSpPr>
          <p:spPr>
            <a:xfrm>
              <a:off x="3217100" y="1358125"/>
              <a:ext cx="1052125" cy="944825"/>
            </a:xfrm>
            <a:custGeom>
              <a:avLst/>
              <a:gdLst/>
              <a:ahLst/>
              <a:cxnLst/>
              <a:rect l="l" t="t" r="r" b="b"/>
              <a:pathLst>
                <a:path w="42085" h="37793" extrusionOk="0">
                  <a:moveTo>
                    <a:pt x="27699" y="1"/>
                  </a:moveTo>
                  <a:lnTo>
                    <a:pt x="27464" y="135"/>
                  </a:lnTo>
                  <a:lnTo>
                    <a:pt x="25788" y="1543"/>
                  </a:lnTo>
                  <a:lnTo>
                    <a:pt x="24245" y="3287"/>
                  </a:lnTo>
                  <a:lnTo>
                    <a:pt x="23373" y="4494"/>
                  </a:lnTo>
                  <a:lnTo>
                    <a:pt x="22904" y="5265"/>
                  </a:lnTo>
                  <a:lnTo>
                    <a:pt x="22166" y="6908"/>
                  </a:lnTo>
                  <a:lnTo>
                    <a:pt x="21831" y="8652"/>
                  </a:lnTo>
                  <a:lnTo>
                    <a:pt x="21797" y="10429"/>
                  </a:lnTo>
                  <a:lnTo>
                    <a:pt x="21931" y="11335"/>
                  </a:lnTo>
                  <a:lnTo>
                    <a:pt x="21764" y="10899"/>
                  </a:lnTo>
                  <a:lnTo>
                    <a:pt x="20355" y="8283"/>
                  </a:lnTo>
                  <a:lnTo>
                    <a:pt x="18913" y="6204"/>
                  </a:lnTo>
                  <a:lnTo>
                    <a:pt x="18008" y="5232"/>
                  </a:lnTo>
                  <a:lnTo>
                    <a:pt x="17471" y="4762"/>
                  </a:lnTo>
                  <a:lnTo>
                    <a:pt x="15895" y="3890"/>
                  </a:lnTo>
                  <a:lnTo>
                    <a:pt x="12877" y="2784"/>
                  </a:lnTo>
                  <a:lnTo>
                    <a:pt x="6506" y="1275"/>
                  </a:lnTo>
                  <a:lnTo>
                    <a:pt x="5232" y="1074"/>
                  </a:lnTo>
                  <a:lnTo>
                    <a:pt x="6439" y="2314"/>
                  </a:lnTo>
                  <a:lnTo>
                    <a:pt x="8685" y="4896"/>
                  </a:lnTo>
                  <a:lnTo>
                    <a:pt x="9725" y="6305"/>
                  </a:lnTo>
                  <a:lnTo>
                    <a:pt x="10765" y="7646"/>
                  </a:lnTo>
                  <a:lnTo>
                    <a:pt x="13917" y="11067"/>
                  </a:lnTo>
                  <a:lnTo>
                    <a:pt x="18813" y="15996"/>
                  </a:lnTo>
                  <a:lnTo>
                    <a:pt x="19785" y="16901"/>
                  </a:lnTo>
                  <a:lnTo>
                    <a:pt x="19316" y="16499"/>
                  </a:lnTo>
                  <a:lnTo>
                    <a:pt x="16398" y="14588"/>
                  </a:lnTo>
                  <a:lnTo>
                    <a:pt x="14520" y="13783"/>
                  </a:lnTo>
                  <a:lnTo>
                    <a:pt x="13246" y="13414"/>
                  </a:lnTo>
                  <a:lnTo>
                    <a:pt x="12575" y="13313"/>
                  </a:lnTo>
                  <a:lnTo>
                    <a:pt x="11133" y="13246"/>
                  </a:lnTo>
                  <a:lnTo>
                    <a:pt x="7244" y="13615"/>
                  </a:lnTo>
                  <a:lnTo>
                    <a:pt x="1409" y="14521"/>
                  </a:lnTo>
                  <a:lnTo>
                    <a:pt x="0" y="14755"/>
                  </a:lnTo>
                  <a:lnTo>
                    <a:pt x="168" y="14923"/>
                  </a:lnTo>
                  <a:lnTo>
                    <a:pt x="3790" y="16465"/>
                  </a:lnTo>
                  <a:lnTo>
                    <a:pt x="5936" y="17438"/>
                  </a:lnTo>
                  <a:lnTo>
                    <a:pt x="6506" y="17673"/>
                  </a:lnTo>
                  <a:lnTo>
                    <a:pt x="8149" y="18142"/>
                  </a:lnTo>
                  <a:lnTo>
                    <a:pt x="11268" y="18746"/>
                  </a:lnTo>
                  <a:lnTo>
                    <a:pt x="17773" y="19651"/>
                  </a:lnTo>
                  <a:lnTo>
                    <a:pt x="19081" y="19785"/>
                  </a:lnTo>
                  <a:lnTo>
                    <a:pt x="16834" y="20422"/>
                  </a:lnTo>
                  <a:lnTo>
                    <a:pt x="11536" y="22133"/>
                  </a:lnTo>
                  <a:lnTo>
                    <a:pt x="10966" y="22367"/>
                  </a:lnTo>
                  <a:lnTo>
                    <a:pt x="9859" y="23340"/>
                  </a:lnTo>
                  <a:lnTo>
                    <a:pt x="8786" y="24681"/>
                  </a:lnTo>
                  <a:lnTo>
                    <a:pt x="7847" y="26224"/>
                  </a:lnTo>
                  <a:lnTo>
                    <a:pt x="5936" y="30114"/>
                  </a:lnTo>
                  <a:lnTo>
                    <a:pt x="5600" y="31120"/>
                  </a:lnTo>
                  <a:lnTo>
                    <a:pt x="6070" y="30650"/>
                  </a:lnTo>
                  <a:lnTo>
                    <a:pt x="9121" y="28437"/>
                  </a:lnTo>
                  <a:lnTo>
                    <a:pt x="10999" y="27364"/>
                  </a:lnTo>
                  <a:lnTo>
                    <a:pt x="12307" y="26794"/>
                  </a:lnTo>
                  <a:lnTo>
                    <a:pt x="12944" y="26626"/>
                  </a:lnTo>
                  <a:lnTo>
                    <a:pt x="18813" y="24916"/>
                  </a:lnTo>
                  <a:lnTo>
                    <a:pt x="21227" y="24111"/>
                  </a:lnTo>
                  <a:lnTo>
                    <a:pt x="20858" y="24513"/>
                  </a:lnTo>
                  <a:lnTo>
                    <a:pt x="18947" y="26995"/>
                  </a:lnTo>
                  <a:lnTo>
                    <a:pt x="17807" y="28940"/>
                  </a:lnTo>
                  <a:lnTo>
                    <a:pt x="17471" y="29845"/>
                  </a:lnTo>
                  <a:lnTo>
                    <a:pt x="17236" y="30818"/>
                  </a:lnTo>
                  <a:lnTo>
                    <a:pt x="17069" y="33333"/>
                  </a:lnTo>
                  <a:lnTo>
                    <a:pt x="17203" y="36921"/>
                  </a:lnTo>
                  <a:lnTo>
                    <a:pt x="17270" y="37591"/>
                  </a:lnTo>
                  <a:lnTo>
                    <a:pt x="17471" y="36954"/>
                  </a:lnTo>
                  <a:lnTo>
                    <a:pt x="18846" y="33668"/>
                  </a:lnTo>
                  <a:lnTo>
                    <a:pt x="20154" y="31421"/>
                  </a:lnTo>
                  <a:lnTo>
                    <a:pt x="20858" y="30583"/>
                  </a:lnTo>
                  <a:lnTo>
                    <a:pt x="21629" y="29778"/>
                  </a:lnTo>
                  <a:lnTo>
                    <a:pt x="23071" y="28001"/>
                  </a:lnTo>
                  <a:lnTo>
                    <a:pt x="24714" y="25620"/>
                  </a:lnTo>
                  <a:lnTo>
                    <a:pt x="25016" y="25218"/>
                  </a:lnTo>
                  <a:lnTo>
                    <a:pt x="25720" y="26425"/>
                  </a:lnTo>
                  <a:lnTo>
                    <a:pt x="27095" y="28940"/>
                  </a:lnTo>
                  <a:lnTo>
                    <a:pt x="27699" y="30248"/>
                  </a:lnTo>
                  <a:lnTo>
                    <a:pt x="28235" y="31421"/>
                  </a:lnTo>
                  <a:lnTo>
                    <a:pt x="29074" y="33970"/>
                  </a:lnTo>
                  <a:lnTo>
                    <a:pt x="29912" y="37223"/>
                  </a:lnTo>
                  <a:lnTo>
                    <a:pt x="30046" y="37793"/>
                  </a:lnTo>
                  <a:lnTo>
                    <a:pt x="30315" y="37156"/>
                  </a:lnTo>
                  <a:lnTo>
                    <a:pt x="31589" y="33735"/>
                  </a:lnTo>
                  <a:lnTo>
                    <a:pt x="32058" y="31857"/>
                  </a:lnTo>
                  <a:lnTo>
                    <a:pt x="32192" y="30717"/>
                  </a:lnTo>
                  <a:lnTo>
                    <a:pt x="32192" y="30248"/>
                  </a:lnTo>
                  <a:lnTo>
                    <a:pt x="32058" y="29242"/>
                  </a:lnTo>
                  <a:lnTo>
                    <a:pt x="31220" y="26894"/>
                  </a:lnTo>
                  <a:lnTo>
                    <a:pt x="29644" y="23776"/>
                  </a:lnTo>
                  <a:lnTo>
                    <a:pt x="29309" y="23206"/>
                  </a:lnTo>
                  <a:lnTo>
                    <a:pt x="29543" y="23072"/>
                  </a:lnTo>
                  <a:lnTo>
                    <a:pt x="31186" y="22602"/>
                  </a:lnTo>
                  <a:lnTo>
                    <a:pt x="32830" y="22703"/>
                  </a:lnTo>
                  <a:lnTo>
                    <a:pt x="33802" y="23038"/>
                  </a:lnTo>
                  <a:lnTo>
                    <a:pt x="34875" y="23541"/>
                  </a:lnTo>
                  <a:lnTo>
                    <a:pt x="37323" y="25285"/>
                  </a:lnTo>
                  <a:lnTo>
                    <a:pt x="40609" y="28034"/>
                  </a:lnTo>
                  <a:lnTo>
                    <a:pt x="41179" y="28605"/>
                  </a:lnTo>
                  <a:lnTo>
                    <a:pt x="41179" y="28605"/>
                  </a:lnTo>
                  <a:lnTo>
                    <a:pt x="41045" y="27867"/>
                  </a:lnTo>
                  <a:lnTo>
                    <a:pt x="40006" y="23977"/>
                  </a:lnTo>
                  <a:lnTo>
                    <a:pt x="39234" y="21965"/>
                  </a:lnTo>
                  <a:lnTo>
                    <a:pt x="38631" y="20825"/>
                  </a:lnTo>
                  <a:lnTo>
                    <a:pt x="38295" y="20355"/>
                  </a:lnTo>
                  <a:lnTo>
                    <a:pt x="37927" y="19919"/>
                  </a:lnTo>
                  <a:lnTo>
                    <a:pt x="36786" y="19182"/>
                  </a:lnTo>
                  <a:lnTo>
                    <a:pt x="34506" y="18343"/>
                  </a:lnTo>
                  <a:lnTo>
                    <a:pt x="29744" y="17371"/>
                  </a:lnTo>
                  <a:lnTo>
                    <a:pt x="28772" y="17270"/>
                  </a:lnTo>
                  <a:lnTo>
                    <a:pt x="29309" y="16968"/>
                  </a:lnTo>
                  <a:lnTo>
                    <a:pt x="32360" y="15426"/>
                  </a:lnTo>
                  <a:lnTo>
                    <a:pt x="34741" y="14487"/>
                  </a:lnTo>
                  <a:lnTo>
                    <a:pt x="35780" y="14219"/>
                  </a:lnTo>
                  <a:lnTo>
                    <a:pt x="36820" y="14085"/>
                  </a:lnTo>
                  <a:lnTo>
                    <a:pt x="38966" y="14219"/>
                  </a:lnTo>
                  <a:lnTo>
                    <a:pt x="41615" y="14789"/>
                  </a:lnTo>
                  <a:lnTo>
                    <a:pt x="42085" y="14956"/>
                  </a:lnTo>
                  <a:lnTo>
                    <a:pt x="41548" y="14219"/>
                  </a:lnTo>
                  <a:lnTo>
                    <a:pt x="38463" y="10899"/>
                  </a:lnTo>
                  <a:lnTo>
                    <a:pt x="36585" y="9524"/>
                  </a:lnTo>
                  <a:lnTo>
                    <a:pt x="35311" y="8954"/>
                  </a:lnTo>
                  <a:lnTo>
                    <a:pt x="34707" y="8820"/>
                  </a:lnTo>
                  <a:lnTo>
                    <a:pt x="34104" y="8820"/>
                  </a:lnTo>
                  <a:lnTo>
                    <a:pt x="32762" y="9122"/>
                  </a:lnTo>
                  <a:lnTo>
                    <a:pt x="31388" y="9759"/>
                  </a:lnTo>
                  <a:lnTo>
                    <a:pt x="30080" y="10564"/>
                  </a:lnTo>
                  <a:lnTo>
                    <a:pt x="27229" y="12877"/>
                  </a:lnTo>
                  <a:lnTo>
                    <a:pt x="26626" y="13481"/>
                  </a:lnTo>
                  <a:lnTo>
                    <a:pt x="28068" y="6305"/>
                  </a:lnTo>
                  <a:lnTo>
                    <a:pt x="28168" y="5534"/>
                  </a:lnTo>
                  <a:lnTo>
                    <a:pt x="28101" y="3522"/>
                  </a:lnTo>
                  <a:lnTo>
                    <a:pt x="27800" y="571"/>
                  </a:lnTo>
                  <a:lnTo>
                    <a:pt x="2769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57"/>
            <p:cNvSpPr/>
            <p:nvPr/>
          </p:nvSpPr>
          <p:spPr>
            <a:xfrm>
              <a:off x="3854225" y="1466275"/>
              <a:ext cx="10925" cy="38575"/>
            </a:xfrm>
            <a:custGeom>
              <a:avLst/>
              <a:gdLst/>
              <a:ahLst/>
              <a:cxnLst/>
              <a:rect l="l" t="t" r="r" b="b"/>
              <a:pathLst>
                <a:path w="437" h="1543" fill="none" extrusionOk="0">
                  <a:moveTo>
                    <a:pt x="1" y="1543"/>
                  </a:moveTo>
                  <a:lnTo>
                    <a:pt x="202" y="772"/>
                  </a:lnTo>
                  <a:lnTo>
                    <a:pt x="437" y="0"/>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57"/>
            <p:cNvSpPr/>
            <p:nvPr/>
          </p:nvSpPr>
          <p:spPr>
            <a:xfrm>
              <a:off x="3554100" y="1504825"/>
              <a:ext cx="292600" cy="321125"/>
            </a:xfrm>
            <a:custGeom>
              <a:avLst/>
              <a:gdLst/>
              <a:ahLst/>
              <a:cxnLst/>
              <a:rect l="l" t="t" r="r" b="b"/>
              <a:pathLst>
                <a:path w="11704" h="12845" fill="none" extrusionOk="0">
                  <a:moveTo>
                    <a:pt x="1" y="1"/>
                  </a:moveTo>
                  <a:lnTo>
                    <a:pt x="1309" y="973"/>
                  </a:lnTo>
                  <a:lnTo>
                    <a:pt x="3924" y="3254"/>
                  </a:lnTo>
                  <a:lnTo>
                    <a:pt x="4863" y="4394"/>
                  </a:lnTo>
                  <a:lnTo>
                    <a:pt x="8820" y="9960"/>
                  </a:lnTo>
                  <a:lnTo>
                    <a:pt x="10799" y="12844"/>
                  </a:lnTo>
                  <a:lnTo>
                    <a:pt x="10765" y="9927"/>
                  </a:lnTo>
                  <a:lnTo>
                    <a:pt x="11234" y="4159"/>
                  </a:lnTo>
                  <a:lnTo>
                    <a:pt x="11704" y="1309"/>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57"/>
            <p:cNvSpPr/>
            <p:nvPr/>
          </p:nvSpPr>
          <p:spPr>
            <a:xfrm>
              <a:off x="3491225" y="1462075"/>
              <a:ext cx="32725" cy="21825"/>
            </a:xfrm>
            <a:custGeom>
              <a:avLst/>
              <a:gdLst/>
              <a:ahLst/>
              <a:cxnLst/>
              <a:rect l="l" t="t" r="r" b="b"/>
              <a:pathLst>
                <a:path w="1309" h="873" fill="none" extrusionOk="0">
                  <a:moveTo>
                    <a:pt x="1" y="1"/>
                  </a:moveTo>
                  <a:lnTo>
                    <a:pt x="269" y="168"/>
                  </a:lnTo>
                  <a:lnTo>
                    <a:pt x="1309" y="873"/>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57"/>
            <p:cNvSpPr/>
            <p:nvPr/>
          </p:nvSpPr>
          <p:spPr>
            <a:xfrm>
              <a:off x="3824050" y="1639800"/>
              <a:ext cx="378125" cy="186150"/>
            </a:xfrm>
            <a:custGeom>
              <a:avLst/>
              <a:gdLst/>
              <a:ahLst/>
              <a:cxnLst/>
              <a:rect l="l" t="t" r="r" b="b"/>
              <a:pathLst>
                <a:path w="15125" h="7446" fill="none" extrusionOk="0">
                  <a:moveTo>
                    <a:pt x="1" y="7445"/>
                  </a:moveTo>
                  <a:lnTo>
                    <a:pt x="872" y="6573"/>
                  </a:lnTo>
                  <a:lnTo>
                    <a:pt x="5366" y="2616"/>
                  </a:lnTo>
                  <a:lnTo>
                    <a:pt x="7747" y="940"/>
                  </a:lnTo>
                  <a:lnTo>
                    <a:pt x="9155" y="202"/>
                  </a:lnTo>
                  <a:lnTo>
                    <a:pt x="9725" y="68"/>
                  </a:lnTo>
                  <a:lnTo>
                    <a:pt x="10262" y="1"/>
                  </a:lnTo>
                  <a:lnTo>
                    <a:pt x="11268" y="1"/>
                  </a:lnTo>
                  <a:lnTo>
                    <a:pt x="12710" y="336"/>
                  </a:lnTo>
                  <a:lnTo>
                    <a:pt x="14789" y="1409"/>
                  </a:lnTo>
                  <a:lnTo>
                    <a:pt x="15124" y="1677"/>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57"/>
            <p:cNvSpPr/>
            <p:nvPr/>
          </p:nvSpPr>
          <p:spPr>
            <a:xfrm>
              <a:off x="3473625" y="1968425"/>
              <a:ext cx="45300" cy="41950"/>
            </a:xfrm>
            <a:custGeom>
              <a:avLst/>
              <a:gdLst/>
              <a:ahLst/>
              <a:cxnLst/>
              <a:rect l="l" t="t" r="r" b="b"/>
              <a:pathLst>
                <a:path w="1812" h="1678" fill="none" extrusionOk="0">
                  <a:moveTo>
                    <a:pt x="1811" y="1"/>
                  </a:moveTo>
                  <a:lnTo>
                    <a:pt x="738" y="739"/>
                  </a:lnTo>
                  <a:lnTo>
                    <a:pt x="1" y="1610"/>
                  </a:lnTo>
                  <a:lnTo>
                    <a:pt x="1" y="1678"/>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57"/>
            <p:cNvSpPr/>
            <p:nvPr/>
          </p:nvSpPr>
          <p:spPr>
            <a:xfrm>
              <a:off x="3549075" y="1848550"/>
              <a:ext cx="648050" cy="135000"/>
            </a:xfrm>
            <a:custGeom>
              <a:avLst/>
              <a:gdLst/>
              <a:ahLst/>
              <a:cxnLst/>
              <a:rect l="l" t="t" r="r" b="b"/>
              <a:pathLst>
                <a:path w="25922" h="5400" fill="none" extrusionOk="0">
                  <a:moveTo>
                    <a:pt x="25922" y="5399"/>
                  </a:moveTo>
                  <a:lnTo>
                    <a:pt x="25788" y="5031"/>
                  </a:lnTo>
                  <a:lnTo>
                    <a:pt x="24312" y="3220"/>
                  </a:lnTo>
                  <a:lnTo>
                    <a:pt x="22937" y="2247"/>
                  </a:lnTo>
                  <a:lnTo>
                    <a:pt x="21764" y="1677"/>
                  </a:lnTo>
                  <a:lnTo>
                    <a:pt x="21060" y="1443"/>
                  </a:lnTo>
                  <a:lnTo>
                    <a:pt x="19584" y="973"/>
                  </a:lnTo>
                  <a:lnTo>
                    <a:pt x="16331" y="403"/>
                  </a:lnTo>
                  <a:lnTo>
                    <a:pt x="12106" y="1"/>
                  </a:lnTo>
                  <a:lnTo>
                    <a:pt x="11368" y="1"/>
                  </a:lnTo>
                  <a:lnTo>
                    <a:pt x="10329" y="336"/>
                  </a:lnTo>
                  <a:lnTo>
                    <a:pt x="2951" y="2918"/>
                  </a:lnTo>
                  <a:lnTo>
                    <a:pt x="1" y="4125"/>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57"/>
            <p:cNvSpPr/>
            <p:nvPr/>
          </p:nvSpPr>
          <p:spPr>
            <a:xfrm>
              <a:off x="3741900" y="1822575"/>
              <a:ext cx="91400" cy="26000"/>
            </a:xfrm>
            <a:custGeom>
              <a:avLst/>
              <a:gdLst/>
              <a:ahLst/>
              <a:cxnLst/>
              <a:rect l="l" t="t" r="r" b="b"/>
              <a:pathLst>
                <a:path w="3656" h="1040" fill="none" extrusionOk="0">
                  <a:moveTo>
                    <a:pt x="0" y="0"/>
                  </a:moveTo>
                  <a:lnTo>
                    <a:pt x="2851" y="805"/>
                  </a:lnTo>
                  <a:lnTo>
                    <a:pt x="3655" y="1040"/>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57"/>
            <p:cNvSpPr/>
            <p:nvPr/>
          </p:nvSpPr>
          <p:spPr>
            <a:xfrm>
              <a:off x="3425850" y="1742925"/>
              <a:ext cx="284200" cy="70450"/>
            </a:xfrm>
            <a:custGeom>
              <a:avLst/>
              <a:gdLst/>
              <a:ahLst/>
              <a:cxnLst/>
              <a:rect l="l" t="t" r="r" b="b"/>
              <a:pathLst>
                <a:path w="11368" h="2818" fill="none" extrusionOk="0">
                  <a:moveTo>
                    <a:pt x="0" y="0"/>
                  </a:moveTo>
                  <a:lnTo>
                    <a:pt x="1543" y="101"/>
                  </a:lnTo>
                  <a:lnTo>
                    <a:pt x="3924" y="436"/>
                  </a:lnTo>
                  <a:lnTo>
                    <a:pt x="5298" y="772"/>
                  </a:lnTo>
                  <a:lnTo>
                    <a:pt x="5868" y="973"/>
                  </a:lnTo>
                  <a:lnTo>
                    <a:pt x="8115" y="1811"/>
                  </a:lnTo>
                  <a:lnTo>
                    <a:pt x="11368" y="2817"/>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57"/>
            <p:cNvSpPr/>
            <p:nvPr/>
          </p:nvSpPr>
          <p:spPr>
            <a:xfrm>
              <a:off x="3357100" y="1740400"/>
              <a:ext cx="40275" cy="875"/>
            </a:xfrm>
            <a:custGeom>
              <a:avLst/>
              <a:gdLst/>
              <a:ahLst/>
              <a:cxnLst/>
              <a:rect l="l" t="t" r="r" b="b"/>
              <a:pathLst>
                <a:path w="1611" h="35" fill="none" extrusionOk="0">
                  <a:moveTo>
                    <a:pt x="0" y="1"/>
                  </a:moveTo>
                  <a:lnTo>
                    <a:pt x="302" y="1"/>
                  </a:lnTo>
                  <a:lnTo>
                    <a:pt x="1610" y="34"/>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57"/>
            <p:cNvSpPr/>
            <p:nvPr/>
          </p:nvSpPr>
          <p:spPr>
            <a:xfrm>
              <a:off x="3679850" y="1875375"/>
              <a:ext cx="144225" cy="314400"/>
            </a:xfrm>
            <a:custGeom>
              <a:avLst/>
              <a:gdLst/>
              <a:ahLst/>
              <a:cxnLst/>
              <a:rect l="l" t="t" r="r" b="b"/>
              <a:pathLst>
                <a:path w="5769" h="12576" fill="none" extrusionOk="0">
                  <a:moveTo>
                    <a:pt x="5769" y="1"/>
                  </a:moveTo>
                  <a:lnTo>
                    <a:pt x="5131" y="940"/>
                  </a:lnTo>
                  <a:lnTo>
                    <a:pt x="2214" y="5601"/>
                  </a:lnTo>
                  <a:lnTo>
                    <a:pt x="671" y="8485"/>
                  </a:lnTo>
                  <a:lnTo>
                    <a:pt x="370" y="9356"/>
                  </a:lnTo>
                  <a:lnTo>
                    <a:pt x="101" y="10966"/>
                  </a:lnTo>
                  <a:lnTo>
                    <a:pt x="1" y="12576"/>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57"/>
            <p:cNvSpPr/>
            <p:nvPr/>
          </p:nvSpPr>
          <p:spPr>
            <a:xfrm>
              <a:off x="3880225" y="1934900"/>
              <a:ext cx="96425" cy="232250"/>
            </a:xfrm>
            <a:custGeom>
              <a:avLst/>
              <a:gdLst/>
              <a:ahLst/>
              <a:cxnLst/>
              <a:rect l="l" t="t" r="r" b="b"/>
              <a:pathLst>
                <a:path w="3857" h="9290" fill="none" extrusionOk="0">
                  <a:moveTo>
                    <a:pt x="0" y="1"/>
                  </a:moveTo>
                  <a:lnTo>
                    <a:pt x="738" y="973"/>
                  </a:lnTo>
                  <a:lnTo>
                    <a:pt x="2146" y="3220"/>
                  </a:lnTo>
                  <a:lnTo>
                    <a:pt x="2616" y="4259"/>
                  </a:lnTo>
                  <a:lnTo>
                    <a:pt x="3018" y="5500"/>
                  </a:lnTo>
                  <a:lnTo>
                    <a:pt x="3655" y="8015"/>
                  </a:lnTo>
                  <a:lnTo>
                    <a:pt x="3857" y="9289"/>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57"/>
            <p:cNvSpPr/>
            <p:nvPr/>
          </p:nvSpPr>
          <p:spPr>
            <a:xfrm>
              <a:off x="3842500" y="1888800"/>
              <a:ext cx="23500" cy="27675"/>
            </a:xfrm>
            <a:custGeom>
              <a:avLst/>
              <a:gdLst/>
              <a:ahLst/>
              <a:cxnLst/>
              <a:rect l="l" t="t" r="r" b="b"/>
              <a:pathLst>
                <a:path w="940" h="1107" fill="none" extrusionOk="0">
                  <a:moveTo>
                    <a:pt x="0" y="0"/>
                  </a:moveTo>
                  <a:lnTo>
                    <a:pt x="201" y="235"/>
                  </a:lnTo>
                  <a:lnTo>
                    <a:pt x="939" y="1107"/>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57"/>
            <p:cNvSpPr/>
            <p:nvPr/>
          </p:nvSpPr>
          <p:spPr>
            <a:xfrm>
              <a:off x="3352075" y="1228175"/>
              <a:ext cx="977525" cy="1106625"/>
            </a:xfrm>
            <a:custGeom>
              <a:avLst/>
              <a:gdLst/>
              <a:ahLst/>
              <a:cxnLst/>
              <a:rect l="l" t="t" r="r" b="b"/>
              <a:pathLst>
                <a:path w="39101" h="44265" extrusionOk="0">
                  <a:moveTo>
                    <a:pt x="21864" y="1"/>
                  </a:moveTo>
                  <a:lnTo>
                    <a:pt x="20959" y="906"/>
                  </a:lnTo>
                  <a:lnTo>
                    <a:pt x="16666" y="5836"/>
                  </a:lnTo>
                  <a:lnTo>
                    <a:pt x="14856" y="8518"/>
                  </a:lnTo>
                  <a:lnTo>
                    <a:pt x="14084" y="10128"/>
                  </a:lnTo>
                  <a:lnTo>
                    <a:pt x="13917" y="10799"/>
                  </a:lnTo>
                  <a:lnTo>
                    <a:pt x="13749" y="12140"/>
                  </a:lnTo>
                  <a:lnTo>
                    <a:pt x="13749" y="14655"/>
                  </a:lnTo>
                  <a:lnTo>
                    <a:pt x="14151" y="17606"/>
                  </a:lnTo>
                  <a:lnTo>
                    <a:pt x="14252" y="18075"/>
                  </a:lnTo>
                  <a:lnTo>
                    <a:pt x="13849" y="17271"/>
                  </a:lnTo>
                  <a:lnTo>
                    <a:pt x="12810" y="15829"/>
                  </a:lnTo>
                  <a:lnTo>
                    <a:pt x="11469" y="14621"/>
                  </a:lnTo>
                  <a:lnTo>
                    <a:pt x="9960" y="13716"/>
                  </a:lnTo>
                  <a:lnTo>
                    <a:pt x="9088" y="13381"/>
                  </a:lnTo>
                  <a:lnTo>
                    <a:pt x="7679" y="12911"/>
                  </a:lnTo>
                  <a:lnTo>
                    <a:pt x="5433" y="12408"/>
                  </a:lnTo>
                  <a:lnTo>
                    <a:pt x="3253" y="12207"/>
                  </a:lnTo>
                  <a:lnTo>
                    <a:pt x="2985" y="12274"/>
                  </a:lnTo>
                  <a:lnTo>
                    <a:pt x="3219" y="12777"/>
                  </a:lnTo>
                  <a:lnTo>
                    <a:pt x="4695" y="15359"/>
                  </a:lnTo>
                  <a:lnTo>
                    <a:pt x="5835" y="17036"/>
                  </a:lnTo>
                  <a:lnTo>
                    <a:pt x="6338" y="17572"/>
                  </a:lnTo>
                  <a:lnTo>
                    <a:pt x="11703" y="22569"/>
                  </a:lnTo>
                  <a:lnTo>
                    <a:pt x="10865" y="22435"/>
                  </a:lnTo>
                  <a:lnTo>
                    <a:pt x="7210" y="22234"/>
                  </a:lnTo>
                  <a:lnTo>
                    <a:pt x="5634" y="22301"/>
                  </a:lnTo>
                  <a:lnTo>
                    <a:pt x="4158" y="22602"/>
                  </a:lnTo>
                  <a:lnTo>
                    <a:pt x="2918" y="23105"/>
                  </a:lnTo>
                  <a:lnTo>
                    <a:pt x="2415" y="23508"/>
                  </a:lnTo>
                  <a:lnTo>
                    <a:pt x="1979" y="23944"/>
                  </a:lnTo>
                  <a:lnTo>
                    <a:pt x="1274" y="25151"/>
                  </a:lnTo>
                  <a:lnTo>
                    <a:pt x="570" y="27398"/>
                  </a:lnTo>
                  <a:lnTo>
                    <a:pt x="0" y="31891"/>
                  </a:lnTo>
                  <a:lnTo>
                    <a:pt x="0" y="32763"/>
                  </a:lnTo>
                  <a:lnTo>
                    <a:pt x="268" y="32361"/>
                  </a:lnTo>
                  <a:lnTo>
                    <a:pt x="2079" y="30349"/>
                  </a:lnTo>
                  <a:lnTo>
                    <a:pt x="3756" y="29007"/>
                  </a:lnTo>
                  <a:lnTo>
                    <a:pt x="4695" y="28504"/>
                  </a:lnTo>
                  <a:lnTo>
                    <a:pt x="5701" y="28102"/>
                  </a:lnTo>
                  <a:lnTo>
                    <a:pt x="8149" y="27498"/>
                  </a:lnTo>
                  <a:lnTo>
                    <a:pt x="11536" y="26962"/>
                  </a:lnTo>
                  <a:lnTo>
                    <a:pt x="12173" y="26895"/>
                  </a:lnTo>
                  <a:lnTo>
                    <a:pt x="11435" y="27532"/>
                  </a:lnTo>
                  <a:lnTo>
                    <a:pt x="8115" y="31120"/>
                  </a:lnTo>
                  <a:lnTo>
                    <a:pt x="6774" y="33132"/>
                  </a:lnTo>
                  <a:lnTo>
                    <a:pt x="6271" y="34373"/>
                  </a:lnTo>
                  <a:lnTo>
                    <a:pt x="6204" y="34943"/>
                  </a:lnTo>
                  <a:lnTo>
                    <a:pt x="6204" y="35513"/>
                  </a:lnTo>
                  <a:lnTo>
                    <a:pt x="6405" y="36821"/>
                  </a:lnTo>
                  <a:lnTo>
                    <a:pt x="6942" y="38900"/>
                  </a:lnTo>
                  <a:lnTo>
                    <a:pt x="8384" y="42655"/>
                  </a:lnTo>
                  <a:lnTo>
                    <a:pt x="8685" y="43326"/>
                  </a:lnTo>
                  <a:lnTo>
                    <a:pt x="8853" y="42521"/>
                  </a:lnTo>
                  <a:lnTo>
                    <a:pt x="9859" y="38363"/>
                  </a:lnTo>
                  <a:lnTo>
                    <a:pt x="10865" y="35546"/>
                  </a:lnTo>
                  <a:lnTo>
                    <a:pt x="11435" y="34507"/>
                  </a:lnTo>
                  <a:lnTo>
                    <a:pt x="12039" y="33668"/>
                  </a:lnTo>
                  <a:lnTo>
                    <a:pt x="13313" y="32629"/>
                  </a:lnTo>
                  <a:lnTo>
                    <a:pt x="14923" y="32025"/>
                  </a:lnTo>
                  <a:lnTo>
                    <a:pt x="15191" y="32025"/>
                  </a:lnTo>
                  <a:lnTo>
                    <a:pt x="15258" y="32696"/>
                  </a:lnTo>
                  <a:lnTo>
                    <a:pt x="15794" y="36116"/>
                  </a:lnTo>
                  <a:lnTo>
                    <a:pt x="16499" y="38497"/>
                  </a:lnTo>
                  <a:lnTo>
                    <a:pt x="16968" y="39403"/>
                  </a:lnTo>
                  <a:lnTo>
                    <a:pt x="17236" y="39805"/>
                  </a:lnTo>
                  <a:lnTo>
                    <a:pt x="18008" y="40643"/>
                  </a:lnTo>
                  <a:lnTo>
                    <a:pt x="19483" y="41884"/>
                  </a:lnTo>
                  <a:lnTo>
                    <a:pt x="22501" y="43930"/>
                  </a:lnTo>
                  <a:lnTo>
                    <a:pt x="23105" y="44265"/>
                  </a:lnTo>
                  <a:lnTo>
                    <a:pt x="22870" y="43762"/>
                  </a:lnTo>
                  <a:lnTo>
                    <a:pt x="21663" y="40643"/>
                  </a:lnTo>
                  <a:lnTo>
                    <a:pt x="20858" y="38061"/>
                  </a:lnTo>
                  <a:lnTo>
                    <a:pt x="20590" y="36787"/>
                  </a:lnTo>
                  <a:lnTo>
                    <a:pt x="20355" y="35379"/>
                  </a:lnTo>
                  <a:lnTo>
                    <a:pt x="19986" y="32528"/>
                  </a:lnTo>
                  <a:lnTo>
                    <a:pt x="19852" y="31120"/>
                  </a:lnTo>
                  <a:lnTo>
                    <a:pt x="20321" y="31321"/>
                  </a:lnTo>
                  <a:lnTo>
                    <a:pt x="23071" y="32260"/>
                  </a:lnTo>
                  <a:lnTo>
                    <a:pt x="25284" y="32897"/>
                  </a:lnTo>
                  <a:lnTo>
                    <a:pt x="26357" y="33098"/>
                  </a:lnTo>
                  <a:lnTo>
                    <a:pt x="27431" y="33333"/>
                  </a:lnTo>
                  <a:lnTo>
                    <a:pt x="29811" y="34406"/>
                  </a:lnTo>
                  <a:lnTo>
                    <a:pt x="32829" y="36284"/>
                  </a:lnTo>
                  <a:lnTo>
                    <a:pt x="33366" y="36686"/>
                  </a:lnTo>
                  <a:lnTo>
                    <a:pt x="33031" y="36083"/>
                  </a:lnTo>
                  <a:lnTo>
                    <a:pt x="31052" y="33098"/>
                  </a:lnTo>
                  <a:lnTo>
                    <a:pt x="29476" y="31153"/>
                  </a:lnTo>
                  <a:lnTo>
                    <a:pt x="28705" y="30516"/>
                  </a:lnTo>
                  <a:lnTo>
                    <a:pt x="27900" y="29946"/>
                  </a:lnTo>
                  <a:lnTo>
                    <a:pt x="25821" y="29041"/>
                  </a:lnTo>
                  <a:lnTo>
                    <a:pt x="22836" y="28135"/>
                  </a:lnTo>
                  <a:lnTo>
                    <a:pt x="22300" y="28035"/>
                  </a:lnTo>
                  <a:lnTo>
                    <a:pt x="24748" y="27264"/>
                  </a:lnTo>
                  <a:lnTo>
                    <a:pt x="30482" y="25252"/>
                  </a:lnTo>
                  <a:lnTo>
                    <a:pt x="31119" y="25017"/>
                  </a:lnTo>
                  <a:lnTo>
                    <a:pt x="32494" y="24715"/>
                  </a:lnTo>
                  <a:lnTo>
                    <a:pt x="34674" y="24480"/>
                  </a:lnTo>
                  <a:lnTo>
                    <a:pt x="38429" y="24514"/>
                  </a:lnTo>
                  <a:lnTo>
                    <a:pt x="39100" y="24614"/>
                  </a:lnTo>
                  <a:lnTo>
                    <a:pt x="38228" y="24011"/>
                  </a:lnTo>
                  <a:lnTo>
                    <a:pt x="34405" y="21932"/>
                  </a:lnTo>
                  <a:lnTo>
                    <a:pt x="32729" y="21228"/>
                  </a:lnTo>
                  <a:lnTo>
                    <a:pt x="31086" y="20758"/>
                  </a:lnTo>
                  <a:lnTo>
                    <a:pt x="29644" y="20624"/>
                  </a:lnTo>
                  <a:lnTo>
                    <a:pt x="29040" y="20758"/>
                  </a:lnTo>
                  <a:lnTo>
                    <a:pt x="23708" y="22468"/>
                  </a:lnTo>
                  <a:lnTo>
                    <a:pt x="21529" y="23273"/>
                  </a:lnTo>
                  <a:lnTo>
                    <a:pt x="21529" y="23273"/>
                  </a:lnTo>
                  <a:lnTo>
                    <a:pt x="22501" y="22401"/>
                  </a:lnTo>
                  <a:lnTo>
                    <a:pt x="27263" y="17874"/>
                  </a:lnTo>
                  <a:lnTo>
                    <a:pt x="29443" y="15527"/>
                  </a:lnTo>
                  <a:lnTo>
                    <a:pt x="30516" y="14219"/>
                  </a:lnTo>
                  <a:lnTo>
                    <a:pt x="30817" y="13716"/>
                  </a:lnTo>
                  <a:lnTo>
                    <a:pt x="32025" y="11671"/>
                  </a:lnTo>
                  <a:lnTo>
                    <a:pt x="34070" y="8284"/>
                  </a:lnTo>
                  <a:lnTo>
                    <a:pt x="34070" y="8049"/>
                  </a:lnTo>
                  <a:lnTo>
                    <a:pt x="32796" y="8686"/>
                  </a:lnTo>
                  <a:lnTo>
                    <a:pt x="27531" y="11335"/>
                  </a:lnTo>
                  <a:lnTo>
                    <a:pt x="24144" y="13314"/>
                  </a:lnTo>
                  <a:lnTo>
                    <a:pt x="23004" y="14219"/>
                  </a:lnTo>
                  <a:lnTo>
                    <a:pt x="22535" y="14689"/>
                  </a:lnTo>
                  <a:lnTo>
                    <a:pt x="21730" y="15728"/>
                  </a:lnTo>
                  <a:lnTo>
                    <a:pt x="20690" y="17505"/>
                  </a:lnTo>
                  <a:lnTo>
                    <a:pt x="19416" y="20758"/>
                  </a:lnTo>
                  <a:lnTo>
                    <a:pt x="19282" y="21362"/>
                  </a:lnTo>
                  <a:lnTo>
                    <a:pt x="19517" y="20054"/>
                  </a:lnTo>
                  <a:lnTo>
                    <a:pt x="20657" y="13213"/>
                  </a:lnTo>
                  <a:lnTo>
                    <a:pt x="21193" y="8552"/>
                  </a:lnTo>
                  <a:lnTo>
                    <a:pt x="21260" y="6875"/>
                  </a:lnTo>
                  <a:lnTo>
                    <a:pt x="21294" y="5132"/>
                  </a:lnTo>
                  <a:lnTo>
                    <a:pt x="21596" y="1711"/>
                  </a:lnTo>
                  <a:lnTo>
                    <a:pt x="21864" y="1"/>
                  </a:lnTo>
                  <a:close/>
                </a:path>
              </a:pathLst>
            </a:custGeom>
            <a:solidFill>
              <a:srgbClr val="6ED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57"/>
            <p:cNvSpPr/>
            <p:nvPr/>
          </p:nvSpPr>
          <p:spPr>
            <a:xfrm>
              <a:off x="3526450" y="1595375"/>
              <a:ext cx="30200" cy="25175"/>
            </a:xfrm>
            <a:custGeom>
              <a:avLst/>
              <a:gdLst/>
              <a:ahLst/>
              <a:cxnLst/>
              <a:rect l="l" t="t" r="r" b="b"/>
              <a:pathLst>
                <a:path w="1208" h="1007" fill="none" extrusionOk="0">
                  <a:moveTo>
                    <a:pt x="1207" y="1007"/>
                  </a:moveTo>
                  <a:lnTo>
                    <a:pt x="604" y="504"/>
                  </a:lnTo>
                  <a:lnTo>
                    <a:pt x="0" y="1"/>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57"/>
            <p:cNvSpPr/>
            <p:nvPr/>
          </p:nvSpPr>
          <p:spPr>
            <a:xfrm>
              <a:off x="3581775" y="1445325"/>
              <a:ext cx="218825" cy="418350"/>
            </a:xfrm>
            <a:custGeom>
              <a:avLst/>
              <a:gdLst/>
              <a:ahLst/>
              <a:cxnLst/>
              <a:rect l="l" t="t" r="r" b="b"/>
              <a:pathLst>
                <a:path w="8753" h="16734" fill="none" extrusionOk="0">
                  <a:moveTo>
                    <a:pt x="8753" y="0"/>
                  </a:moveTo>
                  <a:lnTo>
                    <a:pt x="8250" y="1576"/>
                  </a:lnTo>
                  <a:lnTo>
                    <a:pt x="7646" y="4125"/>
                  </a:lnTo>
                  <a:lnTo>
                    <a:pt x="7378" y="5701"/>
                  </a:lnTo>
                  <a:lnTo>
                    <a:pt x="7378" y="6438"/>
                  </a:lnTo>
                  <a:lnTo>
                    <a:pt x="7411" y="13246"/>
                  </a:lnTo>
                  <a:lnTo>
                    <a:pt x="7478" y="16733"/>
                  </a:lnTo>
                  <a:lnTo>
                    <a:pt x="6640" y="15560"/>
                  </a:lnTo>
                  <a:lnTo>
                    <a:pt x="4896" y="13246"/>
                  </a:lnTo>
                  <a:lnTo>
                    <a:pt x="3018" y="11033"/>
                  </a:lnTo>
                  <a:lnTo>
                    <a:pt x="1040" y="8920"/>
                  </a:lnTo>
                  <a:lnTo>
                    <a:pt x="0" y="7914"/>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57"/>
            <p:cNvSpPr/>
            <p:nvPr/>
          </p:nvSpPr>
          <p:spPr>
            <a:xfrm>
              <a:off x="3812325" y="1374050"/>
              <a:ext cx="14275" cy="36925"/>
            </a:xfrm>
            <a:custGeom>
              <a:avLst/>
              <a:gdLst/>
              <a:ahLst/>
              <a:cxnLst/>
              <a:rect l="l" t="t" r="r" b="b"/>
              <a:pathLst>
                <a:path w="571" h="1477" fill="none" extrusionOk="0">
                  <a:moveTo>
                    <a:pt x="570" y="1"/>
                  </a:moveTo>
                  <a:lnTo>
                    <a:pt x="436" y="303"/>
                  </a:lnTo>
                  <a:lnTo>
                    <a:pt x="0" y="1476"/>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57"/>
            <p:cNvSpPr/>
            <p:nvPr/>
          </p:nvSpPr>
          <p:spPr>
            <a:xfrm>
              <a:off x="3378050" y="1844350"/>
              <a:ext cx="390700" cy="123275"/>
            </a:xfrm>
            <a:custGeom>
              <a:avLst/>
              <a:gdLst/>
              <a:ahLst/>
              <a:cxnLst/>
              <a:rect l="l" t="t" r="r" b="b"/>
              <a:pathLst>
                <a:path w="15628" h="4931" fill="none" extrusionOk="0">
                  <a:moveTo>
                    <a:pt x="15627" y="772"/>
                  </a:moveTo>
                  <a:lnTo>
                    <a:pt x="14420" y="605"/>
                  </a:lnTo>
                  <a:lnTo>
                    <a:pt x="8451" y="1"/>
                  </a:lnTo>
                  <a:lnTo>
                    <a:pt x="5534" y="34"/>
                  </a:lnTo>
                  <a:lnTo>
                    <a:pt x="3991" y="236"/>
                  </a:lnTo>
                  <a:lnTo>
                    <a:pt x="3455" y="470"/>
                  </a:lnTo>
                  <a:lnTo>
                    <a:pt x="2952" y="705"/>
                  </a:lnTo>
                  <a:lnTo>
                    <a:pt x="2147" y="1342"/>
                  </a:lnTo>
                  <a:lnTo>
                    <a:pt x="1174" y="2415"/>
                  </a:lnTo>
                  <a:lnTo>
                    <a:pt x="101" y="4528"/>
                  </a:lnTo>
                  <a:lnTo>
                    <a:pt x="1" y="4930"/>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57"/>
            <p:cNvSpPr/>
            <p:nvPr/>
          </p:nvSpPr>
          <p:spPr>
            <a:xfrm>
              <a:off x="4099850" y="1801600"/>
              <a:ext cx="61225" cy="7575"/>
            </a:xfrm>
            <a:custGeom>
              <a:avLst/>
              <a:gdLst/>
              <a:ahLst/>
              <a:cxnLst/>
              <a:rect l="l" t="t" r="r" b="b"/>
              <a:pathLst>
                <a:path w="2449" h="303" fill="none" extrusionOk="0">
                  <a:moveTo>
                    <a:pt x="1" y="1"/>
                  </a:moveTo>
                  <a:lnTo>
                    <a:pt x="1309" y="1"/>
                  </a:lnTo>
                  <a:lnTo>
                    <a:pt x="2382" y="269"/>
                  </a:lnTo>
                  <a:lnTo>
                    <a:pt x="2449" y="303"/>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57"/>
            <p:cNvSpPr/>
            <p:nvPr/>
          </p:nvSpPr>
          <p:spPr>
            <a:xfrm>
              <a:off x="3554950" y="1805800"/>
              <a:ext cx="510575" cy="403250"/>
            </a:xfrm>
            <a:custGeom>
              <a:avLst/>
              <a:gdLst/>
              <a:ahLst/>
              <a:cxnLst/>
              <a:rect l="l" t="t" r="r" b="b"/>
              <a:pathLst>
                <a:path w="20423" h="16130" fill="none" extrusionOk="0">
                  <a:moveTo>
                    <a:pt x="101" y="16130"/>
                  </a:moveTo>
                  <a:lnTo>
                    <a:pt x="0" y="15795"/>
                  </a:lnTo>
                  <a:lnTo>
                    <a:pt x="168" y="13447"/>
                  </a:lnTo>
                  <a:lnTo>
                    <a:pt x="704" y="11871"/>
                  </a:lnTo>
                  <a:lnTo>
                    <a:pt x="1308" y="10698"/>
                  </a:lnTo>
                  <a:lnTo>
                    <a:pt x="1744" y="10094"/>
                  </a:lnTo>
                  <a:lnTo>
                    <a:pt x="2683" y="8887"/>
                  </a:lnTo>
                  <a:lnTo>
                    <a:pt x="4997" y="6506"/>
                  </a:lnTo>
                  <a:lnTo>
                    <a:pt x="8182" y="3723"/>
                  </a:lnTo>
                  <a:lnTo>
                    <a:pt x="8786" y="3287"/>
                  </a:lnTo>
                  <a:lnTo>
                    <a:pt x="9826" y="2951"/>
                  </a:lnTo>
                  <a:lnTo>
                    <a:pt x="17337" y="738"/>
                  </a:lnTo>
                  <a:lnTo>
                    <a:pt x="20422" y="0"/>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57"/>
            <p:cNvSpPr/>
            <p:nvPr/>
          </p:nvSpPr>
          <p:spPr>
            <a:xfrm>
              <a:off x="3774600" y="1813350"/>
              <a:ext cx="58700" cy="74625"/>
            </a:xfrm>
            <a:custGeom>
              <a:avLst/>
              <a:gdLst/>
              <a:ahLst/>
              <a:cxnLst/>
              <a:rect l="l" t="t" r="r" b="b"/>
              <a:pathLst>
                <a:path w="2348" h="2985" fill="none" extrusionOk="0">
                  <a:moveTo>
                    <a:pt x="2347" y="0"/>
                  </a:moveTo>
                  <a:lnTo>
                    <a:pt x="537" y="2314"/>
                  </a:lnTo>
                  <a:lnTo>
                    <a:pt x="0" y="2985"/>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57"/>
            <p:cNvSpPr/>
            <p:nvPr/>
          </p:nvSpPr>
          <p:spPr>
            <a:xfrm>
              <a:off x="3854225" y="1564350"/>
              <a:ext cx="189500" cy="223025"/>
            </a:xfrm>
            <a:custGeom>
              <a:avLst/>
              <a:gdLst/>
              <a:ahLst/>
              <a:cxnLst/>
              <a:rect l="l" t="t" r="r" b="b"/>
              <a:pathLst>
                <a:path w="7580" h="8921" fill="none" extrusionOk="0">
                  <a:moveTo>
                    <a:pt x="7579" y="1"/>
                  </a:moveTo>
                  <a:lnTo>
                    <a:pt x="6406" y="973"/>
                  </a:lnTo>
                  <a:lnTo>
                    <a:pt x="4662" y="2650"/>
                  </a:lnTo>
                  <a:lnTo>
                    <a:pt x="3723" y="3723"/>
                  </a:lnTo>
                  <a:lnTo>
                    <a:pt x="3388" y="4226"/>
                  </a:lnTo>
                  <a:lnTo>
                    <a:pt x="2046" y="6204"/>
                  </a:lnTo>
                  <a:lnTo>
                    <a:pt x="1" y="8921"/>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57"/>
            <p:cNvSpPr/>
            <p:nvPr/>
          </p:nvSpPr>
          <p:spPr>
            <a:xfrm>
              <a:off x="4066325" y="1521600"/>
              <a:ext cx="31875" cy="25175"/>
            </a:xfrm>
            <a:custGeom>
              <a:avLst/>
              <a:gdLst/>
              <a:ahLst/>
              <a:cxnLst/>
              <a:rect l="l" t="t" r="r" b="b"/>
              <a:pathLst>
                <a:path w="1275" h="1007" fill="none" extrusionOk="0">
                  <a:moveTo>
                    <a:pt x="1275" y="1"/>
                  </a:moveTo>
                  <a:lnTo>
                    <a:pt x="1007" y="202"/>
                  </a:lnTo>
                  <a:lnTo>
                    <a:pt x="1" y="1007"/>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57"/>
            <p:cNvSpPr/>
            <p:nvPr/>
          </p:nvSpPr>
          <p:spPr>
            <a:xfrm>
              <a:off x="3797225" y="1904725"/>
              <a:ext cx="300975" cy="171050"/>
            </a:xfrm>
            <a:custGeom>
              <a:avLst/>
              <a:gdLst/>
              <a:ahLst/>
              <a:cxnLst/>
              <a:rect l="l" t="t" r="r" b="b"/>
              <a:pathLst>
                <a:path w="12039" h="6842" fill="none" extrusionOk="0">
                  <a:moveTo>
                    <a:pt x="0" y="0"/>
                  </a:moveTo>
                  <a:lnTo>
                    <a:pt x="1074" y="369"/>
                  </a:lnTo>
                  <a:lnTo>
                    <a:pt x="6171" y="2482"/>
                  </a:lnTo>
                  <a:lnTo>
                    <a:pt x="9122" y="3890"/>
                  </a:lnTo>
                  <a:lnTo>
                    <a:pt x="9859" y="4427"/>
                  </a:lnTo>
                  <a:lnTo>
                    <a:pt x="10999" y="5567"/>
                  </a:lnTo>
                  <a:lnTo>
                    <a:pt x="12039" y="6841"/>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57"/>
            <p:cNvSpPr/>
            <p:nvPr/>
          </p:nvSpPr>
          <p:spPr>
            <a:xfrm>
              <a:off x="3785475" y="1985200"/>
              <a:ext cx="58725" cy="245650"/>
            </a:xfrm>
            <a:custGeom>
              <a:avLst/>
              <a:gdLst/>
              <a:ahLst/>
              <a:cxnLst/>
              <a:rect l="l" t="t" r="r" b="b"/>
              <a:pathLst>
                <a:path w="2349" h="9826" fill="none" extrusionOk="0">
                  <a:moveTo>
                    <a:pt x="35" y="1"/>
                  </a:moveTo>
                  <a:lnTo>
                    <a:pt x="1" y="1241"/>
                  </a:lnTo>
                  <a:lnTo>
                    <a:pt x="169" y="3890"/>
                  </a:lnTo>
                  <a:lnTo>
                    <a:pt x="403" y="4997"/>
                  </a:lnTo>
                  <a:lnTo>
                    <a:pt x="806" y="6238"/>
                  </a:lnTo>
                  <a:lnTo>
                    <a:pt x="1778" y="8652"/>
                  </a:lnTo>
                  <a:lnTo>
                    <a:pt x="2348" y="9826"/>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57"/>
            <p:cNvSpPr/>
            <p:nvPr/>
          </p:nvSpPr>
          <p:spPr>
            <a:xfrm>
              <a:off x="3788000" y="1925675"/>
              <a:ext cx="2550" cy="36925"/>
            </a:xfrm>
            <a:custGeom>
              <a:avLst/>
              <a:gdLst/>
              <a:ahLst/>
              <a:cxnLst/>
              <a:rect l="l" t="t" r="r" b="b"/>
              <a:pathLst>
                <a:path w="102" h="1477" fill="none" extrusionOk="0">
                  <a:moveTo>
                    <a:pt x="101" y="1"/>
                  </a:moveTo>
                  <a:lnTo>
                    <a:pt x="68" y="269"/>
                  </a:lnTo>
                  <a:lnTo>
                    <a:pt x="1" y="1476"/>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57"/>
            <p:cNvSpPr/>
            <p:nvPr/>
          </p:nvSpPr>
          <p:spPr>
            <a:xfrm>
              <a:off x="4296025" y="2160425"/>
              <a:ext cx="2598875" cy="1774775"/>
            </a:xfrm>
            <a:custGeom>
              <a:avLst/>
              <a:gdLst/>
              <a:ahLst/>
              <a:cxnLst/>
              <a:rect l="l" t="t" r="r" b="b"/>
              <a:pathLst>
                <a:path w="103955" h="70991" extrusionOk="0">
                  <a:moveTo>
                    <a:pt x="4025" y="0"/>
                  </a:moveTo>
                  <a:lnTo>
                    <a:pt x="3153" y="201"/>
                  </a:lnTo>
                  <a:lnTo>
                    <a:pt x="2348" y="537"/>
                  </a:lnTo>
                  <a:lnTo>
                    <a:pt x="1610" y="1006"/>
                  </a:lnTo>
                  <a:lnTo>
                    <a:pt x="1007" y="1610"/>
                  </a:lnTo>
                  <a:lnTo>
                    <a:pt x="537" y="2347"/>
                  </a:lnTo>
                  <a:lnTo>
                    <a:pt x="202" y="3152"/>
                  </a:lnTo>
                  <a:lnTo>
                    <a:pt x="1" y="4024"/>
                  </a:lnTo>
                  <a:lnTo>
                    <a:pt x="1" y="4460"/>
                  </a:lnTo>
                  <a:lnTo>
                    <a:pt x="1" y="66094"/>
                  </a:lnTo>
                  <a:lnTo>
                    <a:pt x="34" y="66597"/>
                  </a:lnTo>
                  <a:lnTo>
                    <a:pt x="202" y="67536"/>
                  </a:lnTo>
                  <a:lnTo>
                    <a:pt x="571" y="68408"/>
                  </a:lnTo>
                  <a:lnTo>
                    <a:pt x="1107" y="69213"/>
                  </a:lnTo>
                  <a:lnTo>
                    <a:pt x="1778" y="69850"/>
                  </a:lnTo>
                  <a:lnTo>
                    <a:pt x="2549" y="70387"/>
                  </a:lnTo>
                  <a:lnTo>
                    <a:pt x="3421" y="70755"/>
                  </a:lnTo>
                  <a:lnTo>
                    <a:pt x="4394" y="70957"/>
                  </a:lnTo>
                  <a:lnTo>
                    <a:pt x="4897" y="70990"/>
                  </a:lnTo>
                  <a:lnTo>
                    <a:pt x="99058" y="70990"/>
                  </a:lnTo>
                  <a:lnTo>
                    <a:pt x="99561" y="70957"/>
                  </a:lnTo>
                  <a:lnTo>
                    <a:pt x="100534" y="70755"/>
                  </a:lnTo>
                  <a:lnTo>
                    <a:pt x="101406" y="70387"/>
                  </a:lnTo>
                  <a:lnTo>
                    <a:pt x="102177" y="69850"/>
                  </a:lnTo>
                  <a:lnTo>
                    <a:pt x="102848" y="69213"/>
                  </a:lnTo>
                  <a:lnTo>
                    <a:pt x="103384" y="68408"/>
                  </a:lnTo>
                  <a:lnTo>
                    <a:pt x="103753" y="67536"/>
                  </a:lnTo>
                  <a:lnTo>
                    <a:pt x="103954" y="66597"/>
                  </a:lnTo>
                  <a:lnTo>
                    <a:pt x="103954" y="66094"/>
                  </a:lnTo>
                  <a:lnTo>
                    <a:pt x="103954" y="4460"/>
                  </a:lnTo>
                  <a:lnTo>
                    <a:pt x="103954" y="4024"/>
                  </a:lnTo>
                  <a:lnTo>
                    <a:pt x="103753" y="3152"/>
                  </a:lnTo>
                  <a:lnTo>
                    <a:pt x="103418" y="2347"/>
                  </a:lnTo>
                  <a:lnTo>
                    <a:pt x="102948" y="1610"/>
                  </a:lnTo>
                  <a:lnTo>
                    <a:pt x="102345" y="1006"/>
                  </a:lnTo>
                  <a:lnTo>
                    <a:pt x="101607" y="537"/>
                  </a:lnTo>
                  <a:lnTo>
                    <a:pt x="100802" y="201"/>
                  </a:lnTo>
                  <a:lnTo>
                    <a:pt x="99930" y="0"/>
                  </a:lnTo>
                  <a:close/>
                </a:path>
              </a:pathLst>
            </a:custGeom>
            <a:solidFill>
              <a:srgbClr val="FFFFFF"/>
            </a:solidFill>
            <a:ln w="10900"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57"/>
            <p:cNvSpPr/>
            <p:nvPr/>
          </p:nvSpPr>
          <p:spPr>
            <a:xfrm>
              <a:off x="5131025" y="2334775"/>
              <a:ext cx="145875" cy="96450"/>
            </a:xfrm>
            <a:custGeom>
              <a:avLst/>
              <a:gdLst/>
              <a:ahLst/>
              <a:cxnLst/>
              <a:rect l="l" t="t" r="r" b="b"/>
              <a:pathLst>
                <a:path w="5835" h="3858" extrusionOk="0">
                  <a:moveTo>
                    <a:pt x="0" y="1"/>
                  </a:moveTo>
                  <a:lnTo>
                    <a:pt x="0" y="3857"/>
                  </a:lnTo>
                  <a:lnTo>
                    <a:pt x="5835" y="3857"/>
                  </a:lnTo>
                  <a:lnTo>
                    <a:pt x="583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57"/>
            <p:cNvSpPr/>
            <p:nvPr/>
          </p:nvSpPr>
          <p:spPr>
            <a:xfrm>
              <a:off x="4667425" y="2927500"/>
              <a:ext cx="135825" cy="134975"/>
            </a:xfrm>
            <a:custGeom>
              <a:avLst/>
              <a:gdLst/>
              <a:ahLst/>
              <a:cxnLst/>
              <a:rect l="l" t="t" r="r" b="b"/>
              <a:pathLst>
                <a:path w="5433" h="5399" extrusionOk="0">
                  <a:moveTo>
                    <a:pt x="0" y="0"/>
                  </a:moveTo>
                  <a:lnTo>
                    <a:pt x="0" y="5399"/>
                  </a:lnTo>
                  <a:lnTo>
                    <a:pt x="5432" y="5399"/>
                  </a:lnTo>
                  <a:lnTo>
                    <a:pt x="543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57"/>
            <p:cNvSpPr/>
            <p:nvPr/>
          </p:nvSpPr>
          <p:spPr>
            <a:xfrm>
              <a:off x="5265975" y="2453825"/>
              <a:ext cx="137525" cy="135000"/>
            </a:xfrm>
            <a:custGeom>
              <a:avLst/>
              <a:gdLst/>
              <a:ahLst/>
              <a:cxnLst/>
              <a:rect l="l" t="t" r="r" b="b"/>
              <a:pathLst>
                <a:path w="5501" h="5400" extrusionOk="0">
                  <a:moveTo>
                    <a:pt x="1" y="1"/>
                  </a:moveTo>
                  <a:lnTo>
                    <a:pt x="1" y="5400"/>
                  </a:lnTo>
                  <a:lnTo>
                    <a:pt x="5500" y="5400"/>
                  </a:lnTo>
                  <a:lnTo>
                    <a:pt x="550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57"/>
            <p:cNvSpPr/>
            <p:nvPr/>
          </p:nvSpPr>
          <p:spPr>
            <a:xfrm>
              <a:off x="4961675" y="2334775"/>
              <a:ext cx="145900" cy="96450"/>
            </a:xfrm>
            <a:custGeom>
              <a:avLst/>
              <a:gdLst/>
              <a:ahLst/>
              <a:cxnLst/>
              <a:rect l="l" t="t" r="r" b="b"/>
              <a:pathLst>
                <a:path w="5836" h="3858" extrusionOk="0">
                  <a:moveTo>
                    <a:pt x="0" y="1"/>
                  </a:moveTo>
                  <a:lnTo>
                    <a:pt x="0" y="3857"/>
                  </a:lnTo>
                  <a:lnTo>
                    <a:pt x="5835" y="3857"/>
                  </a:lnTo>
                  <a:lnTo>
                    <a:pt x="583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57"/>
            <p:cNvSpPr/>
            <p:nvPr/>
          </p:nvSpPr>
          <p:spPr>
            <a:xfrm>
              <a:off x="5426100" y="2453825"/>
              <a:ext cx="137525" cy="135000"/>
            </a:xfrm>
            <a:custGeom>
              <a:avLst/>
              <a:gdLst/>
              <a:ahLst/>
              <a:cxnLst/>
              <a:rect l="l" t="t" r="r" b="b"/>
              <a:pathLst>
                <a:path w="5501" h="5400" extrusionOk="0">
                  <a:moveTo>
                    <a:pt x="1" y="1"/>
                  </a:moveTo>
                  <a:lnTo>
                    <a:pt x="1" y="5400"/>
                  </a:lnTo>
                  <a:lnTo>
                    <a:pt x="5500" y="5400"/>
                  </a:lnTo>
                  <a:lnTo>
                    <a:pt x="550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57"/>
            <p:cNvSpPr/>
            <p:nvPr/>
          </p:nvSpPr>
          <p:spPr>
            <a:xfrm>
              <a:off x="5300350" y="2334775"/>
              <a:ext cx="145900" cy="96450"/>
            </a:xfrm>
            <a:custGeom>
              <a:avLst/>
              <a:gdLst/>
              <a:ahLst/>
              <a:cxnLst/>
              <a:rect l="l" t="t" r="r" b="b"/>
              <a:pathLst>
                <a:path w="5836" h="3858" extrusionOk="0">
                  <a:moveTo>
                    <a:pt x="1" y="1"/>
                  </a:moveTo>
                  <a:lnTo>
                    <a:pt x="1" y="3857"/>
                  </a:lnTo>
                  <a:lnTo>
                    <a:pt x="5836" y="3857"/>
                  </a:lnTo>
                  <a:lnTo>
                    <a:pt x="58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57"/>
            <p:cNvSpPr/>
            <p:nvPr/>
          </p:nvSpPr>
          <p:spPr>
            <a:xfrm>
              <a:off x="4463700" y="2769875"/>
              <a:ext cx="257400" cy="135000"/>
            </a:xfrm>
            <a:custGeom>
              <a:avLst/>
              <a:gdLst/>
              <a:ahLst/>
              <a:cxnLst/>
              <a:rect l="l" t="t" r="r" b="b"/>
              <a:pathLst>
                <a:path w="10296" h="5400" extrusionOk="0">
                  <a:moveTo>
                    <a:pt x="0" y="1"/>
                  </a:moveTo>
                  <a:lnTo>
                    <a:pt x="0" y="5400"/>
                  </a:lnTo>
                  <a:lnTo>
                    <a:pt x="10295" y="5400"/>
                  </a:lnTo>
                  <a:lnTo>
                    <a:pt x="1029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57"/>
            <p:cNvSpPr/>
            <p:nvPr/>
          </p:nvSpPr>
          <p:spPr>
            <a:xfrm>
              <a:off x="4946575" y="2453825"/>
              <a:ext cx="136675" cy="135000"/>
            </a:xfrm>
            <a:custGeom>
              <a:avLst/>
              <a:gdLst/>
              <a:ahLst/>
              <a:cxnLst/>
              <a:rect l="l" t="t" r="r" b="b"/>
              <a:pathLst>
                <a:path w="5467" h="5400" extrusionOk="0">
                  <a:moveTo>
                    <a:pt x="1" y="1"/>
                  </a:moveTo>
                  <a:lnTo>
                    <a:pt x="1" y="5400"/>
                  </a:lnTo>
                  <a:lnTo>
                    <a:pt x="5467" y="5400"/>
                  </a:lnTo>
                  <a:lnTo>
                    <a:pt x="5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57"/>
            <p:cNvSpPr/>
            <p:nvPr/>
          </p:nvSpPr>
          <p:spPr>
            <a:xfrm>
              <a:off x="4463700" y="2927500"/>
              <a:ext cx="180275" cy="134975"/>
            </a:xfrm>
            <a:custGeom>
              <a:avLst/>
              <a:gdLst/>
              <a:ahLst/>
              <a:cxnLst/>
              <a:rect l="l" t="t" r="r" b="b"/>
              <a:pathLst>
                <a:path w="7211" h="5399" extrusionOk="0">
                  <a:moveTo>
                    <a:pt x="0" y="0"/>
                  </a:moveTo>
                  <a:lnTo>
                    <a:pt x="0" y="5399"/>
                  </a:lnTo>
                  <a:lnTo>
                    <a:pt x="7210" y="5399"/>
                  </a:lnTo>
                  <a:lnTo>
                    <a:pt x="72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57"/>
            <p:cNvSpPr/>
            <p:nvPr/>
          </p:nvSpPr>
          <p:spPr>
            <a:xfrm>
              <a:off x="5469700" y="2334775"/>
              <a:ext cx="146725" cy="96450"/>
            </a:xfrm>
            <a:custGeom>
              <a:avLst/>
              <a:gdLst/>
              <a:ahLst/>
              <a:cxnLst/>
              <a:rect l="l" t="t" r="r" b="b"/>
              <a:pathLst>
                <a:path w="5869" h="3858" extrusionOk="0">
                  <a:moveTo>
                    <a:pt x="1" y="1"/>
                  </a:moveTo>
                  <a:lnTo>
                    <a:pt x="1" y="3857"/>
                  </a:lnTo>
                  <a:lnTo>
                    <a:pt x="5869" y="3857"/>
                  </a:lnTo>
                  <a:lnTo>
                    <a:pt x="58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57"/>
            <p:cNvSpPr/>
            <p:nvPr/>
          </p:nvSpPr>
          <p:spPr>
            <a:xfrm>
              <a:off x="4626325" y="2453825"/>
              <a:ext cx="136675" cy="135000"/>
            </a:xfrm>
            <a:custGeom>
              <a:avLst/>
              <a:gdLst/>
              <a:ahLst/>
              <a:cxnLst/>
              <a:rect l="l" t="t" r="r" b="b"/>
              <a:pathLst>
                <a:path w="5467" h="5400" extrusionOk="0">
                  <a:moveTo>
                    <a:pt x="1" y="1"/>
                  </a:moveTo>
                  <a:lnTo>
                    <a:pt x="1" y="5400"/>
                  </a:lnTo>
                  <a:lnTo>
                    <a:pt x="5467" y="5400"/>
                  </a:lnTo>
                  <a:lnTo>
                    <a:pt x="5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57"/>
            <p:cNvSpPr/>
            <p:nvPr/>
          </p:nvSpPr>
          <p:spPr>
            <a:xfrm>
              <a:off x="4622975" y="2334775"/>
              <a:ext cx="145900" cy="96450"/>
            </a:xfrm>
            <a:custGeom>
              <a:avLst/>
              <a:gdLst/>
              <a:ahLst/>
              <a:cxnLst/>
              <a:rect l="l" t="t" r="r" b="b"/>
              <a:pathLst>
                <a:path w="5836" h="3858" extrusionOk="0">
                  <a:moveTo>
                    <a:pt x="1" y="1"/>
                  </a:moveTo>
                  <a:lnTo>
                    <a:pt x="1" y="3857"/>
                  </a:lnTo>
                  <a:lnTo>
                    <a:pt x="5836" y="3857"/>
                  </a:lnTo>
                  <a:lnTo>
                    <a:pt x="58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57"/>
            <p:cNvSpPr/>
            <p:nvPr/>
          </p:nvSpPr>
          <p:spPr>
            <a:xfrm>
              <a:off x="4792325" y="2334775"/>
              <a:ext cx="145900" cy="96450"/>
            </a:xfrm>
            <a:custGeom>
              <a:avLst/>
              <a:gdLst/>
              <a:ahLst/>
              <a:cxnLst/>
              <a:rect l="l" t="t" r="r" b="b"/>
              <a:pathLst>
                <a:path w="5836" h="3858" extrusionOk="0">
                  <a:moveTo>
                    <a:pt x="1" y="1"/>
                  </a:moveTo>
                  <a:lnTo>
                    <a:pt x="1" y="3857"/>
                  </a:lnTo>
                  <a:lnTo>
                    <a:pt x="5835" y="3857"/>
                  </a:lnTo>
                  <a:lnTo>
                    <a:pt x="583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57"/>
            <p:cNvSpPr/>
            <p:nvPr/>
          </p:nvSpPr>
          <p:spPr>
            <a:xfrm>
              <a:off x="4786450" y="2453825"/>
              <a:ext cx="136675" cy="135000"/>
            </a:xfrm>
            <a:custGeom>
              <a:avLst/>
              <a:gdLst/>
              <a:ahLst/>
              <a:cxnLst/>
              <a:rect l="l" t="t" r="r" b="b"/>
              <a:pathLst>
                <a:path w="5467" h="5400" extrusionOk="0">
                  <a:moveTo>
                    <a:pt x="1" y="1"/>
                  </a:moveTo>
                  <a:lnTo>
                    <a:pt x="1" y="5400"/>
                  </a:lnTo>
                  <a:lnTo>
                    <a:pt x="5467" y="5400"/>
                  </a:lnTo>
                  <a:lnTo>
                    <a:pt x="5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57"/>
            <p:cNvSpPr/>
            <p:nvPr/>
          </p:nvSpPr>
          <p:spPr>
            <a:xfrm>
              <a:off x="5106700" y="2453825"/>
              <a:ext cx="136675" cy="135000"/>
            </a:xfrm>
            <a:custGeom>
              <a:avLst/>
              <a:gdLst/>
              <a:ahLst/>
              <a:cxnLst/>
              <a:rect l="l" t="t" r="r" b="b"/>
              <a:pathLst>
                <a:path w="5467" h="5400" extrusionOk="0">
                  <a:moveTo>
                    <a:pt x="1" y="1"/>
                  </a:moveTo>
                  <a:lnTo>
                    <a:pt x="1" y="5400"/>
                  </a:lnTo>
                  <a:lnTo>
                    <a:pt x="5466" y="5400"/>
                  </a:lnTo>
                  <a:lnTo>
                    <a:pt x="5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57"/>
            <p:cNvSpPr/>
            <p:nvPr/>
          </p:nvSpPr>
          <p:spPr>
            <a:xfrm>
              <a:off x="6147075" y="2334775"/>
              <a:ext cx="146725" cy="96450"/>
            </a:xfrm>
            <a:custGeom>
              <a:avLst/>
              <a:gdLst/>
              <a:ahLst/>
              <a:cxnLst/>
              <a:rect l="l" t="t" r="r" b="b"/>
              <a:pathLst>
                <a:path w="5869" h="3858" extrusionOk="0">
                  <a:moveTo>
                    <a:pt x="0" y="1"/>
                  </a:moveTo>
                  <a:lnTo>
                    <a:pt x="0" y="3857"/>
                  </a:lnTo>
                  <a:lnTo>
                    <a:pt x="5869" y="3857"/>
                  </a:lnTo>
                  <a:lnTo>
                    <a:pt x="58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57"/>
            <p:cNvSpPr/>
            <p:nvPr/>
          </p:nvSpPr>
          <p:spPr>
            <a:xfrm>
              <a:off x="6316425" y="2334775"/>
              <a:ext cx="146725" cy="96450"/>
            </a:xfrm>
            <a:custGeom>
              <a:avLst/>
              <a:gdLst/>
              <a:ahLst/>
              <a:cxnLst/>
              <a:rect l="l" t="t" r="r" b="b"/>
              <a:pathLst>
                <a:path w="5869" h="3858" extrusionOk="0">
                  <a:moveTo>
                    <a:pt x="0" y="1"/>
                  </a:moveTo>
                  <a:lnTo>
                    <a:pt x="0" y="3857"/>
                  </a:lnTo>
                  <a:lnTo>
                    <a:pt x="5869" y="3857"/>
                  </a:lnTo>
                  <a:lnTo>
                    <a:pt x="58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57"/>
            <p:cNvSpPr/>
            <p:nvPr/>
          </p:nvSpPr>
          <p:spPr>
            <a:xfrm>
              <a:off x="6225875" y="2453825"/>
              <a:ext cx="137525" cy="135000"/>
            </a:xfrm>
            <a:custGeom>
              <a:avLst/>
              <a:gdLst/>
              <a:ahLst/>
              <a:cxnLst/>
              <a:rect l="l" t="t" r="r" b="b"/>
              <a:pathLst>
                <a:path w="5501" h="5400" extrusionOk="0">
                  <a:moveTo>
                    <a:pt x="1" y="1"/>
                  </a:moveTo>
                  <a:lnTo>
                    <a:pt x="1" y="5400"/>
                  </a:lnTo>
                  <a:lnTo>
                    <a:pt x="5500" y="5400"/>
                  </a:lnTo>
                  <a:lnTo>
                    <a:pt x="550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57"/>
            <p:cNvSpPr/>
            <p:nvPr/>
          </p:nvSpPr>
          <p:spPr>
            <a:xfrm>
              <a:off x="6386000" y="2453825"/>
              <a:ext cx="136675" cy="135000"/>
            </a:xfrm>
            <a:custGeom>
              <a:avLst/>
              <a:gdLst/>
              <a:ahLst/>
              <a:cxnLst/>
              <a:rect l="l" t="t" r="r" b="b"/>
              <a:pathLst>
                <a:path w="5467" h="5400" extrusionOk="0">
                  <a:moveTo>
                    <a:pt x="0" y="1"/>
                  </a:moveTo>
                  <a:lnTo>
                    <a:pt x="0" y="5400"/>
                  </a:lnTo>
                  <a:lnTo>
                    <a:pt x="5466" y="5400"/>
                  </a:lnTo>
                  <a:lnTo>
                    <a:pt x="5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57"/>
            <p:cNvSpPr/>
            <p:nvPr/>
          </p:nvSpPr>
          <p:spPr>
            <a:xfrm>
              <a:off x="6574625" y="2927500"/>
              <a:ext cx="201225" cy="134975"/>
            </a:xfrm>
            <a:custGeom>
              <a:avLst/>
              <a:gdLst/>
              <a:ahLst/>
              <a:cxnLst/>
              <a:rect l="l" t="t" r="r" b="b"/>
              <a:pathLst>
                <a:path w="8049" h="5399" extrusionOk="0">
                  <a:moveTo>
                    <a:pt x="0" y="0"/>
                  </a:moveTo>
                  <a:lnTo>
                    <a:pt x="0" y="5399"/>
                  </a:lnTo>
                  <a:lnTo>
                    <a:pt x="8048" y="5399"/>
                  </a:lnTo>
                  <a:lnTo>
                    <a:pt x="8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57"/>
            <p:cNvSpPr/>
            <p:nvPr/>
          </p:nvSpPr>
          <p:spPr>
            <a:xfrm>
              <a:off x="6486600" y="2334775"/>
              <a:ext cx="145900" cy="96450"/>
            </a:xfrm>
            <a:custGeom>
              <a:avLst/>
              <a:gdLst/>
              <a:ahLst/>
              <a:cxnLst/>
              <a:rect l="l" t="t" r="r" b="b"/>
              <a:pathLst>
                <a:path w="5836" h="3858" extrusionOk="0">
                  <a:moveTo>
                    <a:pt x="0" y="1"/>
                  </a:moveTo>
                  <a:lnTo>
                    <a:pt x="0" y="3857"/>
                  </a:lnTo>
                  <a:lnTo>
                    <a:pt x="5835" y="3857"/>
                  </a:lnTo>
                  <a:lnTo>
                    <a:pt x="583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57"/>
            <p:cNvSpPr/>
            <p:nvPr/>
          </p:nvSpPr>
          <p:spPr>
            <a:xfrm>
              <a:off x="4463700" y="2453825"/>
              <a:ext cx="140025" cy="135000"/>
            </a:xfrm>
            <a:custGeom>
              <a:avLst/>
              <a:gdLst/>
              <a:ahLst/>
              <a:cxnLst/>
              <a:rect l="l" t="t" r="r" b="b"/>
              <a:pathLst>
                <a:path w="5601" h="5400" extrusionOk="0">
                  <a:moveTo>
                    <a:pt x="0" y="1"/>
                  </a:moveTo>
                  <a:lnTo>
                    <a:pt x="0" y="5400"/>
                  </a:lnTo>
                  <a:lnTo>
                    <a:pt x="5601" y="5400"/>
                  </a:lnTo>
                  <a:lnTo>
                    <a:pt x="560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57"/>
            <p:cNvSpPr/>
            <p:nvPr/>
          </p:nvSpPr>
          <p:spPr>
            <a:xfrm>
              <a:off x="5639050" y="2334775"/>
              <a:ext cx="146725" cy="96450"/>
            </a:xfrm>
            <a:custGeom>
              <a:avLst/>
              <a:gdLst/>
              <a:ahLst/>
              <a:cxnLst/>
              <a:rect l="l" t="t" r="r" b="b"/>
              <a:pathLst>
                <a:path w="5869" h="3858" extrusionOk="0">
                  <a:moveTo>
                    <a:pt x="0" y="1"/>
                  </a:moveTo>
                  <a:lnTo>
                    <a:pt x="0" y="3857"/>
                  </a:lnTo>
                  <a:lnTo>
                    <a:pt x="5869" y="3857"/>
                  </a:lnTo>
                  <a:lnTo>
                    <a:pt x="58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57"/>
            <p:cNvSpPr/>
            <p:nvPr/>
          </p:nvSpPr>
          <p:spPr>
            <a:xfrm>
              <a:off x="5808375" y="2334775"/>
              <a:ext cx="146750" cy="96450"/>
            </a:xfrm>
            <a:custGeom>
              <a:avLst/>
              <a:gdLst/>
              <a:ahLst/>
              <a:cxnLst/>
              <a:rect l="l" t="t" r="r" b="b"/>
              <a:pathLst>
                <a:path w="5870" h="3858" extrusionOk="0">
                  <a:moveTo>
                    <a:pt x="1" y="1"/>
                  </a:moveTo>
                  <a:lnTo>
                    <a:pt x="1" y="3857"/>
                  </a:lnTo>
                  <a:lnTo>
                    <a:pt x="5869" y="3857"/>
                  </a:lnTo>
                  <a:lnTo>
                    <a:pt x="58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57"/>
            <p:cNvSpPr/>
            <p:nvPr/>
          </p:nvSpPr>
          <p:spPr>
            <a:xfrm>
              <a:off x="5746350" y="2453825"/>
              <a:ext cx="136675" cy="135000"/>
            </a:xfrm>
            <a:custGeom>
              <a:avLst/>
              <a:gdLst/>
              <a:ahLst/>
              <a:cxnLst/>
              <a:rect l="l" t="t" r="r" b="b"/>
              <a:pathLst>
                <a:path w="5467" h="5400" extrusionOk="0">
                  <a:moveTo>
                    <a:pt x="1" y="1"/>
                  </a:moveTo>
                  <a:lnTo>
                    <a:pt x="1" y="5400"/>
                  </a:lnTo>
                  <a:lnTo>
                    <a:pt x="5466" y="5400"/>
                  </a:lnTo>
                  <a:lnTo>
                    <a:pt x="5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57"/>
            <p:cNvSpPr/>
            <p:nvPr/>
          </p:nvSpPr>
          <p:spPr>
            <a:xfrm>
              <a:off x="6066600" y="2453825"/>
              <a:ext cx="136675" cy="135000"/>
            </a:xfrm>
            <a:custGeom>
              <a:avLst/>
              <a:gdLst/>
              <a:ahLst/>
              <a:cxnLst/>
              <a:rect l="l" t="t" r="r" b="b"/>
              <a:pathLst>
                <a:path w="5467" h="5400" extrusionOk="0">
                  <a:moveTo>
                    <a:pt x="0" y="1"/>
                  </a:moveTo>
                  <a:lnTo>
                    <a:pt x="0" y="5400"/>
                  </a:lnTo>
                  <a:lnTo>
                    <a:pt x="5466" y="5400"/>
                  </a:lnTo>
                  <a:lnTo>
                    <a:pt x="5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57"/>
            <p:cNvSpPr/>
            <p:nvPr/>
          </p:nvSpPr>
          <p:spPr>
            <a:xfrm>
              <a:off x="5586225" y="2453825"/>
              <a:ext cx="136675" cy="135000"/>
            </a:xfrm>
            <a:custGeom>
              <a:avLst/>
              <a:gdLst/>
              <a:ahLst/>
              <a:cxnLst/>
              <a:rect l="l" t="t" r="r" b="b"/>
              <a:pathLst>
                <a:path w="5467" h="5400" extrusionOk="0">
                  <a:moveTo>
                    <a:pt x="1" y="1"/>
                  </a:moveTo>
                  <a:lnTo>
                    <a:pt x="1" y="5400"/>
                  </a:lnTo>
                  <a:lnTo>
                    <a:pt x="5467" y="5400"/>
                  </a:lnTo>
                  <a:lnTo>
                    <a:pt x="5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57"/>
            <p:cNvSpPr/>
            <p:nvPr/>
          </p:nvSpPr>
          <p:spPr>
            <a:xfrm>
              <a:off x="5906475" y="2453825"/>
              <a:ext cx="136675" cy="135000"/>
            </a:xfrm>
            <a:custGeom>
              <a:avLst/>
              <a:gdLst/>
              <a:ahLst/>
              <a:cxnLst/>
              <a:rect l="l" t="t" r="r" b="b"/>
              <a:pathLst>
                <a:path w="5467" h="5400" extrusionOk="0">
                  <a:moveTo>
                    <a:pt x="0" y="1"/>
                  </a:moveTo>
                  <a:lnTo>
                    <a:pt x="0" y="5400"/>
                  </a:lnTo>
                  <a:lnTo>
                    <a:pt x="5466" y="5400"/>
                  </a:lnTo>
                  <a:lnTo>
                    <a:pt x="5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57"/>
            <p:cNvSpPr/>
            <p:nvPr/>
          </p:nvSpPr>
          <p:spPr>
            <a:xfrm>
              <a:off x="5977725" y="2334775"/>
              <a:ext cx="146750" cy="96450"/>
            </a:xfrm>
            <a:custGeom>
              <a:avLst/>
              <a:gdLst/>
              <a:ahLst/>
              <a:cxnLst/>
              <a:rect l="l" t="t" r="r" b="b"/>
              <a:pathLst>
                <a:path w="5870" h="3858" extrusionOk="0">
                  <a:moveTo>
                    <a:pt x="1" y="1"/>
                  </a:moveTo>
                  <a:lnTo>
                    <a:pt x="1" y="3857"/>
                  </a:lnTo>
                  <a:lnTo>
                    <a:pt x="5869" y="3857"/>
                  </a:lnTo>
                  <a:lnTo>
                    <a:pt x="58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57"/>
            <p:cNvSpPr/>
            <p:nvPr/>
          </p:nvSpPr>
          <p:spPr>
            <a:xfrm>
              <a:off x="5779875" y="2927500"/>
              <a:ext cx="135850" cy="134975"/>
            </a:xfrm>
            <a:custGeom>
              <a:avLst/>
              <a:gdLst/>
              <a:ahLst/>
              <a:cxnLst/>
              <a:rect l="l" t="t" r="r" b="b"/>
              <a:pathLst>
                <a:path w="5434" h="5399" extrusionOk="0">
                  <a:moveTo>
                    <a:pt x="1" y="0"/>
                  </a:moveTo>
                  <a:lnTo>
                    <a:pt x="1" y="5399"/>
                  </a:lnTo>
                  <a:lnTo>
                    <a:pt x="5433" y="5399"/>
                  </a:lnTo>
                  <a:lnTo>
                    <a:pt x="54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57"/>
            <p:cNvSpPr/>
            <p:nvPr/>
          </p:nvSpPr>
          <p:spPr>
            <a:xfrm>
              <a:off x="6492475" y="2769875"/>
              <a:ext cx="135825" cy="135000"/>
            </a:xfrm>
            <a:custGeom>
              <a:avLst/>
              <a:gdLst/>
              <a:ahLst/>
              <a:cxnLst/>
              <a:rect l="l" t="t" r="r" b="b"/>
              <a:pathLst>
                <a:path w="5433" h="5400" extrusionOk="0">
                  <a:moveTo>
                    <a:pt x="0" y="1"/>
                  </a:moveTo>
                  <a:lnTo>
                    <a:pt x="0" y="5400"/>
                  </a:lnTo>
                  <a:lnTo>
                    <a:pt x="5433" y="5400"/>
                  </a:lnTo>
                  <a:lnTo>
                    <a:pt x="54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57"/>
            <p:cNvSpPr/>
            <p:nvPr/>
          </p:nvSpPr>
          <p:spPr>
            <a:xfrm>
              <a:off x="6334025" y="2769875"/>
              <a:ext cx="135825" cy="135000"/>
            </a:xfrm>
            <a:custGeom>
              <a:avLst/>
              <a:gdLst/>
              <a:ahLst/>
              <a:cxnLst/>
              <a:rect l="l" t="t" r="r" b="b"/>
              <a:pathLst>
                <a:path w="5433" h="5400" extrusionOk="0">
                  <a:moveTo>
                    <a:pt x="0" y="1"/>
                  </a:moveTo>
                  <a:lnTo>
                    <a:pt x="0" y="5400"/>
                  </a:lnTo>
                  <a:lnTo>
                    <a:pt x="5433" y="5400"/>
                  </a:lnTo>
                  <a:lnTo>
                    <a:pt x="54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57"/>
            <p:cNvSpPr/>
            <p:nvPr/>
          </p:nvSpPr>
          <p:spPr>
            <a:xfrm>
              <a:off x="6415350" y="2927500"/>
              <a:ext cx="135825" cy="134975"/>
            </a:xfrm>
            <a:custGeom>
              <a:avLst/>
              <a:gdLst/>
              <a:ahLst/>
              <a:cxnLst/>
              <a:rect l="l" t="t" r="r" b="b"/>
              <a:pathLst>
                <a:path w="5433" h="5399" extrusionOk="0">
                  <a:moveTo>
                    <a:pt x="0" y="0"/>
                  </a:moveTo>
                  <a:lnTo>
                    <a:pt x="0" y="5399"/>
                  </a:lnTo>
                  <a:lnTo>
                    <a:pt x="5433" y="5399"/>
                  </a:lnTo>
                  <a:lnTo>
                    <a:pt x="54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57"/>
            <p:cNvSpPr/>
            <p:nvPr/>
          </p:nvSpPr>
          <p:spPr>
            <a:xfrm>
              <a:off x="6256900" y="2927500"/>
              <a:ext cx="135825" cy="134975"/>
            </a:xfrm>
            <a:custGeom>
              <a:avLst/>
              <a:gdLst/>
              <a:ahLst/>
              <a:cxnLst/>
              <a:rect l="l" t="t" r="r" b="b"/>
              <a:pathLst>
                <a:path w="5433" h="5399" extrusionOk="0">
                  <a:moveTo>
                    <a:pt x="0" y="0"/>
                  </a:moveTo>
                  <a:lnTo>
                    <a:pt x="0" y="5399"/>
                  </a:lnTo>
                  <a:lnTo>
                    <a:pt x="5433" y="5399"/>
                  </a:lnTo>
                  <a:lnTo>
                    <a:pt x="54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57"/>
            <p:cNvSpPr/>
            <p:nvPr/>
          </p:nvSpPr>
          <p:spPr>
            <a:xfrm>
              <a:off x="5939175" y="2927500"/>
              <a:ext cx="135825" cy="134975"/>
            </a:xfrm>
            <a:custGeom>
              <a:avLst/>
              <a:gdLst/>
              <a:ahLst/>
              <a:cxnLst/>
              <a:rect l="l" t="t" r="r" b="b"/>
              <a:pathLst>
                <a:path w="5433" h="5399" extrusionOk="0">
                  <a:moveTo>
                    <a:pt x="0" y="0"/>
                  </a:moveTo>
                  <a:lnTo>
                    <a:pt x="0" y="5399"/>
                  </a:lnTo>
                  <a:lnTo>
                    <a:pt x="5433" y="5399"/>
                  </a:lnTo>
                  <a:lnTo>
                    <a:pt x="54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57"/>
            <p:cNvSpPr/>
            <p:nvPr/>
          </p:nvSpPr>
          <p:spPr>
            <a:xfrm>
              <a:off x="6097600" y="2927500"/>
              <a:ext cx="135850" cy="134975"/>
            </a:xfrm>
            <a:custGeom>
              <a:avLst/>
              <a:gdLst/>
              <a:ahLst/>
              <a:cxnLst/>
              <a:rect l="l" t="t" r="r" b="b"/>
              <a:pathLst>
                <a:path w="5434" h="5399" extrusionOk="0">
                  <a:moveTo>
                    <a:pt x="1" y="0"/>
                  </a:moveTo>
                  <a:lnTo>
                    <a:pt x="1" y="5399"/>
                  </a:lnTo>
                  <a:lnTo>
                    <a:pt x="5433" y="5399"/>
                  </a:lnTo>
                  <a:lnTo>
                    <a:pt x="54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57"/>
            <p:cNvSpPr/>
            <p:nvPr/>
          </p:nvSpPr>
          <p:spPr>
            <a:xfrm>
              <a:off x="6174750" y="2769875"/>
              <a:ext cx="135825" cy="135000"/>
            </a:xfrm>
            <a:custGeom>
              <a:avLst/>
              <a:gdLst/>
              <a:ahLst/>
              <a:cxnLst/>
              <a:rect l="l" t="t" r="r" b="b"/>
              <a:pathLst>
                <a:path w="5433" h="5400" extrusionOk="0">
                  <a:moveTo>
                    <a:pt x="0" y="1"/>
                  </a:moveTo>
                  <a:lnTo>
                    <a:pt x="0" y="5400"/>
                  </a:lnTo>
                  <a:lnTo>
                    <a:pt x="5432" y="5400"/>
                  </a:lnTo>
                  <a:lnTo>
                    <a:pt x="543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57"/>
            <p:cNvSpPr/>
            <p:nvPr/>
          </p:nvSpPr>
          <p:spPr>
            <a:xfrm>
              <a:off x="6015450" y="2769875"/>
              <a:ext cx="135850" cy="135000"/>
            </a:xfrm>
            <a:custGeom>
              <a:avLst/>
              <a:gdLst/>
              <a:ahLst/>
              <a:cxnLst/>
              <a:rect l="l" t="t" r="r" b="b"/>
              <a:pathLst>
                <a:path w="5434" h="5400" extrusionOk="0">
                  <a:moveTo>
                    <a:pt x="1" y="1"/>
                  </a:moveTo>
                  <a:lnTo>
                    <a:pt x="1" y="5400"/>
                  </a:lnTo>
                  <a:lnTo>
                    <a:pt x="5433" y="5400"/>
                  </a:lnTo>
                  <a:lnTo>
                    <a:pt x="54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57"/>
            <p:cNvSpPr/>
            <p:nvPr/>
          </p:nvSpPr>
          <p:spPr>
            <a:xfrm>
              <a:off x="6655950" y="2334775"/>
              <a:ext cx="119900" cy="96450"/>
            </a:xfrm>
            <a:custGeom>
              <a:avLst/>
              <a:gdLst/>
              <a:ahLst/>
              <a:cxnLst/>
              <a:rect l="l" t="t" r="r" b="b"/>
              <a:pathLst>
                <a:path w="4796" h="3858" extrusionOk="0">
                  <a:moveTo>
                    <a:pt x="0" y="1"/>
                  </a:moveTo>
                  <a:lnTo>
                    <a:pt x="0" y="3857"/>
                  </a:lnTo>
                  <a:lnTo>
                    <a:pt x="4795" y="3857"/>
                  </a:lnTo>
                  <a:lnTo>
                    <a:pt x="479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57"/>
            <p:cNvSpPr/>
            <p:nvPr/>
          </p:nvSpPr>
          <p:spPr>
            <a:xfrm>
              <a:off x="4463700" y="2334775"/>
              <a:ext cx="135825" cy="96450"/>
            </a:xfrm>
            <a:custGeom>
              <a:avLst/>
              <a:gdLst/>
              <a:ahLst/>
              <a:cxnLst/>
              <a:rect l="l" t="t" r="r" b="b"/>
              <a:pathLst>
                <a:path w="5433" h="3858" extrusionOk="0">
                  <a:moveTo>
                    <a:pt x="0" y="1"/>
                  </a:moveTo>
                  <a:lnTo>
                    <a:pt x="0" y="3857"/>
                  </a:lnTo>
                  <a:lnTo>
                    <a:pt x="5433" y="3857"/>
                  </a:lnTo>
                  <a:lnTo>
                    <a:pt x="54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57"/>
            <p:cNvSpPr/>
            <p:nvPr/>
          </p:nvSpPr>
          <p:spPr>
            <a:xfrm>
              <a:off x="4463700" y="3085925"/>
              <a:ext cx="2312150" cy="140025"/>
            </a:xfrm>
            <a:custGeom>
              <a:avLst/>
              <a:gdLst/>
              <a:ahLst/>
              <a:cxnLst/>
              <a:rect l="l" t="t" r="r" b="b"/>
              <a:pathLst>
                <a:path w="92486" h="5601" extrusionOk="0">
                  <a:moveTo>
                    <a:pt x="0" y="1"/>
                  </a:moveTo>
                  <a:lnTo>
                    <a:pt x="0" y="5601"/>
                  </a:lnTo>
                  <a:lnTo>
                    <a:pt x="92485" y="5601"/>
                  </a:lnTo>
                  <a:lnTo>
                    <a:pt x="924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57"/>
            <p:cNvSpPr/>
            <p:nvPr/>
          </p:nvSpPr>
          <p:spPr>
            <a:xfrm>
              <a:off x="6546125" y="2453825"/>
              <a:ext cx="229725" cy="135000"/>
            </a:xfrm>
            <a:custGeom>
              <a:avLst/>
              <a:gdLst/>
              <a:ahLst/>
              <a:cxnLst/>
              <a:rect l="l" t="t" r="r" b="b"/>
              <a:pathLst>
                <a:path w="9189" h="5400" extrusionOk="0">
                  <a:moveTo>
                    <a:pt x="0" y="1"/>
                  </a:moveTo>
                  <a:lnTo>
                    <a:pt x="0" y="5400"/>
                  </a:lnTo>
                  <a:lnTo>
                    <a:pt x="9188" y="5400"/>
                  </a:lnTo>
                  <a:lnTo>
                    <a:pt x="918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57"/>
            <p:cNvSpPr/>
            <p:nvPr/>
          </p:nvSpPr>
          <p:spPr>
            <a:xfrm>
              <a:off x="6651750" y="2769875"/>
              <a:ext cx="124100" cy="135000"/>
            </a:xfrm>
            <a:custGeom>
              <a:avLst/>
              <a:gdLst/>
              <a:ahLst/>
              <a:cxnLst/>
              <a:rect l="l" t="t" r="r" b="b"/>
              <a:pathLst>
                <a:path w="4964" h="5400" extrusionOk="0">
                  <a:moveTo>
                    <a:pt x="1" y="1"/>
                  </a:moveTo>
                  <a:lnTo>
                    <a:pt x="1" y="5400"/>
                  </a:lnTo>
                  <a:lnTo>
                    <a:pt x="4963" y="5400"/>
                  </a:lnTo>
                  <a:lnTo>
                    <a:pt x="49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57"/>
            <p:cNvSpPr/>
            <p:nvPr/>
          </p:nvSpPr>
          <p:spPr>
            <a:xfrm>
              <a:off x="4463700" y="2612275"/>
              <a:ext cx="2312150" cy="135000"/>
            </a:xfrm>
            <a:custGeom>
              <a:avLst/>
              <a:gdLst/>
              <a:ahLst/>
              <a:cxnLst/>
              <a:rect l="l" t="t" r="r" b="b"/>
              <a:pathLst>
                <a:path w="92486" h="5400" extrusionOk="0">
                  <a:moveTo>
                    <a:pt x="0" y="0"/>
                  </a:moveTo>
                  <a:lnTo>
                    <a:pt x="0" y="5399"/>
                  </a:lnTo>
                  <a:lnTo>
                    <a:pt x="92485" y="5399"/>
                  </a:lnTo>
                  <a:lnTo>
                    <a:pt x="92485" y="0"/>
                  </a:lnTo>
                  <a:lnTo>
                    <a:pt x="85980" y="0"/>
                  </a:lnTo>
                  <a:lnTo>
                    <a:pt x="85980" y="5332"/>
                  </a:lnTo>
                  <a:lnTo>
                    <a:pt x="85041" y="5332"/>
                  </a:lnTo>
                  <a:lnTo>
                    <a:pt x="85041" y="0"/>
                  </a:lnTo>
                  <a:lnTo>
                    <a:pt x="79609" y="0"/>
                  </a:lnTo>
                  <a:lnTo>
                    <a:pt x="79609" y="5332"/>
                  </a:lnTo>
                  <a:lnTo>
                    <a:pt x="78703" y="5332"/>
                  </a:lnTo>
                  <a:lnTo>
                    <a:pt x="78703" y="0"/>
                  </a:lnTo>
                  <a:lnTo>
                    <a:pt x="73271" y="0"/>
                  </a:lnTo>
                  <a:lnTo>
                    <a:pt x="73271" y="5332"/>
                  </a:lnTo>
                  <a:lnTo>
                    <a:pt x="72332" y="5332"/>
                  </a:lnTo>
                  <a:lnTo>
                    <a:pt x="72332" y="0"/>
                  </a:lnTo>
                  <a:lnTo>
                    <a:pt x="66900" y="0"/>
                  </a:lnTo>
                  <a:lnTo>
                    <a:pt x="66900" y="5332"/>
                  </a:lnTo>
                  <a:lnTo>
                    <a:pt x="65994" y="5332"/>
                  </a:lnTo>
                  <a:lnTo>
                    <a:pt x="65994" y="0"/>
                  </a:lnTo>
                  <a:lnTo>
                    <a:pt x="60562" y="0"/>
                  </a:lnTo>
                  <a:lnTo>
                    <a:pt x="60562" y="5332"/>
                  </a:lnTo>
                  <a:lnTo>
                    <a:pt x="59623" y="5332"/>
                  </a:lnTo>
                  <a:lnTo>
                    <a:pt x="59623" y="0"/>
                  </a:lnTo>
                  <a:lnTo>
                    <a:pt x="54190" y="0"/>
                  </a:lnTo>
                  <a:lnTo>
                    <a:pt x="54190" y="5332"/>
                  </a:lnTo>
                  <a:lnTo>
                    <a:pt x="53251" y="5332"/>
                  </a:lnTo>
                  <a:lnTo>
                    <a:pt x="53251" y="0"/>
                  </a:lnTo>
                  <a:lnTo>
                    <a:pt x="47819" y="0"/>
                  </a:lnTo>
                  <a:lnTo>
                    <a:pt x="47819" y="5332"/>
                  </a:lnTo>
                  <a:lnTo>
                    <a:pt x="46914" y="5332"/>
                  </a:lnTo>
                  <a:lnTo>
                    <a:pt x="46914" y="0"/>
                  </a:lnTo>
                  <a:lnTo>
                    <a:pt x="41481" y="0"/>
                  </a:lnTo>
                  <a:lnTo>
                    <a:pt x="41481" y="5332"/>
                  </a:lnTo>
                  <a:lnTo>
                    <a:pt x="40542" y="5332"/>
                  </a:lnTo>
                  <a:lnTo>
                    <a:pt x="40542" y="0"/>
                  </a:lnTo>
                  <a:lnTo>
                    <a:pt x="35110" y="0"/>
                  </a:lnTo>
                  <a:lnTo>
                    <a:pt x="35110" y="5332"/>
                  </a:lnTo>
                  <a:lnTo>
                    <a:pt x="34204" y="5332"/>
                  </a:lnTo>
                  <a:lnTo>
                    <a:pt x="34204" y="0"/>
                  </a:lnTo>
                  <a:lnTo>
                    <a:pt x="28772" y="0"/>
                  </a:lnTo>
                  <a:lnTo>
                    <a:pt x="28772" y="5332"/>
                  </a:lnTo>
                  <a:lnTo>
                    <a:pt x="27833" y="5332"/>
                  </a:lnTo>
                  <a:lnTo>
                    <a:pt x="27833" y="0"/>
                  </a:lnTo>
                  <a:lnTo>
                    <a:pt x="22401" y="0"/>
                  </a:lnTo>
                  <a:lnTo>
                    <a:pt x="22401" y="5332"/>
                  </a:lnTo>
                  <a:lnTo>
                    <a:pt x="21495" y="5332"/>
                  </a:lnTo>
                  <a:lnTo>
                    <a:pt x="21495" y="0"/>
                  </a:lnTo>
                  <a:lnTo>
                    <a:pt x="16063" y="0"/>
                  </a:lnTo>
                  <a:lnTo>
                    <a:pt x="16063" y="5332"/>
                  </a:lnTo>
                  <a:lnTo>
                    <a:pt x="15124" y="5332"/>
                  </a:lnTo>
                  <a:lnTo>
                    <a:pt x="15124" y="0"/>
                  </a:lnTo>
                  <a:lnTo>
                    <a:pt x="9692" y="0"/>
                  </a:lnTo>
                  <a:lnTo>
                    <a:pt x="9692" y="5332"/>
                  </a:lnTo>
                  <a:lnTo>
                    <a:pt x="8753" y="5332"/>
                  </a:lnTo>
                  <a:lnTo>
                    <a:pt x="875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57"/>
            <p:cNvSpPr/>
            <p:nvPr/>
          </p:nvSpPr>
          <p:spPr>
            <a:xfrm>
              <a:off x="5380000" y="2769875"/>
              <a:ext cx="135825" cy="135000"/>
            </a:xfrm>
            <a:custGeom>
              <a:avLst/>
              <a:gdLst/>
              <a:ahLst/>
              <a:cxnLst/>
              <a:rect l="l" t="t" r="r" b="b"/>
              <a:pathLst>
                <a:path w="5433" h="5400" extrusionOk="0">
                  <a:moveTo>
                    <a:pt x="0" y="1"/>
                  </a:moveTo>
                  <a:lnTo>
                    <a:pt x="0" y="5400"/>
                  </a:lnTo>
                  <a:lnTo>
                    <a:pt x="5433" y="5400"/>
                  </a:lnTo>
                  <a:lnTo>
                    <a:pt x="54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57"/>
            <p:cNvSpPr/>
            <p:nvPr/>
          </p:nvSpPr>
          <p:spPr>
            <a:xfrm>
              <a:off x="5857000" y="2769875"/>
              <a:ext cx="135850" cy="135000"/>
            </a:xfrm>
            <a:custGeom>
              <a:avLst/>
              <a:gdLst/>
              <a:ahLst/>
              <a:cxnLst/>
              <a:rect l="l" t="t" r="r" b="b"/>
              <a:pathLst>
                <a:path w="5434" h="5400" extrusionOk="0">
                  <a:moveTo>
                    <a:pt x="1" y="1"/>
                  </a:moveTo>
                  <a:lnTo>
                    <a:pt x="1" y="5400"/>
                  </a:lnTo>
                  <a:lnTo>
                    <a:pt x="5433" y="5400"/>
                  </a:lnTo>
                  <a:lnTo>
                    <a:pt x="54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57"/>
            <p:cNvSpPr/>
            <p:nvPr/>
          </p:nvSpPr>
          <p:spPr>
            <a:xfrm>
              <a:off x="5062275" y="2769875"/>
              <a:ext cx="135825" cy="135000"/>
            </a:xfrm>
            <a:custGeom>
              <a:avLst/>
              <a:gdLst/>
              <a:ahLst/>
              <a:cxnLst/>
              <a:rect l="l" t="t" r="r" b="b"/>
              <a:pathLst>
                <a:path w="5433" h="5400" extrusionOk="0">
                  <a:moveTo>
                    <a:pt x="0" y="1"/>
                  </a:moveTo>
                  <a:lnTo>
                    <a:pt x="0" y="5400"/>
                  </a:lnTo>
                  <a:lnTo>
                    <a:pt x="5433" y="5400"/>
                  </a:lnTo>
                  <a:lnTo>
                    <a:pt x="54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57"/>
            <p:cNvSpPr/>
            <p:nvPr/>
          </p:nvSpPr>
          <p:spPr>
            <a:xfrm>
              <a:off x="5144425" y="2927500"/>
              <a:ext cx="135825" cy="134975"/>
            </a:xfrm>
            <a:custGeom>
              <a:avLst/>
              <a:gdLst/>
              <a:ahLst/>
              <a:cxnLst/>
              <a:rect l="l" t="t" r="r" b="b"/>
              <a:pathLst>
                <a:path w="5433" h="5399" extrusionOk="0">
                  <a:moveTo>
                    <a:pt x="1" y="0"/>
                  </a:moveTo>
                  <a:lnTo>
                    <a:pt x="1" y="5399"/>
                  </a:lnTo>
                  <a:lnTo>
                    <a:pt x="5433" y="5399"/>
                  </a:lnTo>
                  <a:lnTo>
                    <a:pt x="54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57"/>
            <p:cNvSpPr/>
            <p:nvPr/>
          </p:nvSpPr>
          <p:spPr>
            <a:xfrm>
              <a:off x="5220725" y="2769875"/>
              <a:ext cx="135825" cy="135000"/>
            </a:xfrm>
            <a:custGeom>
              <a:avLst/>
              <a:gdLst/>
              <a:ahLst/>
              <a:cxnLst/>
              <a:rect l="l" t="t" r="r" b="b"/>
              <a:pathLst>
                <a:path w="5433" h="5400" extrusionOk="0">
                  <a:moveTo>
                    <a:pt x="0" y="1"/>
                  </a:moveTo>
                  <a:lnTo>
                    <a:pt x="0" y="5400"/>
                  </a:lnTo>
                  <a:lnTo>
                    <a:pt x="5433" y="5400"/>
                  </a:lnTo>
                  <a:lnTo>
                    <a:pt x="54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57"/>
            <p:cNvSpPr/>
            <p:nvPr/>
          </p:nvSpPr>
          <p:spPr>
            <a:xfrm>
              <a:off x="4902975" y="2769875"/>
              <a:ext cx="135850" cy="135000"/>
            </a:xfrm>
            <a:custGeom>
              <a:avLst/>
              <a:gdLst/>
              <a:ahLst/>
              <a:cxnLst/>
              <a:rect l="l" t="t" r="r" b="b"/>
              <a:pathLst>
                <a:path w="5434" h="5400" extrusionOk="0">
                  <a:moveTo>
                    <a:pt x="1" y="1"/>
                  </a:moveTo>
                  <a:lnTo>
                    <a:pt x="1" y="5400"/>
                  </a:lnTo>
                  <a:lnTo>
                    <a:pt x="5433" y="5400"/>
                  </a:lnTo>
                  <a:lnTo>
                    <a:pt x="54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57"/>
            <p:cNvSpPr/>
            <p:nvPr/>
          </p:nvSpPr>
          <p:spPr>
            <a:xfrm>
              <a:off x="4826700" y="2927500"/>
              <a:ext cx="135825" cy="134975"/>
            </a:xfrm>
            <a:custGeom>
              <a:avLst/>
              <a:gdLst/>
              <a:ahLst/>
              <a:cxnLst/>
              <a:rect l="l" t="t" r="r" b="b"/>
              <a:pathLst>
                <a:path w="5433" h="5399" extrusionOk="0">
                  <a:moveTo>
                    <a:pt x="0" y="0"/>
                  </a:moveTo>
                  <a:lnTo>
                    <a:pt x="0" y="5399"/>
                  </a:lnTo>
                  <a:lnTo>
                    <a:pt x="5433" y="5399"/>
                  </a:lnTo>
                  <a:lnTo>
                    <a:pt x="54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57"/>
            <p:cNvSpPr/>
            <p:nvPr/>
          </p:nvSpPr>
          <p:spPr>
            <a:xfrm>
              <a:off x="4985150" y="2927500"/>
              <a:ext cx="135825" cy="134975"/>
            </a:xfrm>
            <a:custGeom>
              <a:avLst/>
              <a:gdLst/>
              <a:ahLst/>
              <a:cxnLst/>
              <a:rect l="l" t="t" r="r" b="b"/>
              <a:pathLst>
                <a:path w="5433" h="5399" extrusionOk="0">
                  <a:moveTo>
                    <a:pt x="0" y="0"/>
                  </a:moveTo>
                  <a:lnTo>
                    <a:pt x="0" y="5399"/>
                  </a:lnTo>
                  <a:lnTo>
                    <a:pt x="5433" y="5399"/>
                  </a:lnTo>
                  <a:lnTo>
                    <a:pt x="54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57"/>
            <p:cNvSpPr/>
            <p:nvPr/>
          </p:nvSpPr>
          <p:spPr>
            <a:xfrm>
              <a:off x="5539275" y="2769875"/>
              <a:ext cx="135850" cy="135000"/>
            </a:xfrm>
            <a:custGeom>
              <a:avLst/>
              <a:gdLst/>
              <a:ahLst/>
              <a:cxnLst/>
              <a:rect l="l" t="t" r="r" b="b"/>
              <a:pathLst>
                <a:path w="5434" h="5400" extrusionOk="0">
                  <a:moveTo>
                    <a:pt x="1" y="1"/>
                  </a:moveTo>
                  <a:lnTo>
                    <a:pt x="1" y="5400"/>
                  </a:lnTo>
                  <a:lnTo>
                    <a:pt x="5433" y="5400"/>
                  </a:lnTo>
                  <a:lnTo>
                    <a:pt x="54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57"/>
            <p:cNvSpPr/>
            <p:nvPr/>
          </p:nvSpPr>
          <p:spPr>
            <a:xfrm>
              <a:off x="5621450" y="2927500"/>
              <a:ext cx="135825" cy="134975"/>
            </a:xfrm>
            <a:custGeom>
              <a:avLst/>
              <a:gdLst/>
              <a:ahLst/>
              <a:cxnLst/>
              <a:rect l="l" t="t" r="r" b="b"/>
              <a:pathLst>
                <a:path w="5433" h="5399" extrusionOk="0">
                  <a:moveTo>
                    <a:pt x="0" y="0"/>
                  </a:moveTo>
                  <a:lnTo>
                    <a:pt x="0" y="5399"/>
                  </a:lnTo>
                  <a:lnTo>
                    <a:pt x="5432" y="5399"/>
                  </a:lnTo>
                  <a:lnTo>
                    <a:pt x="543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57"/>
            <p:cNvSpPr/>
            <p:nvPr/>
          </p:nvSpPr>
          <p:spPr>
            <a:xfrm>
              <a:off x="5697725" y="2769875"/>
              <a:ext cx="135825" cy="135000"/>
            </a:xfrm>
            <a:custGeom>
              <a:avLst/>
              <a:gdLst/>
              <a:ahLst/>
              <a:cxnLst/>
              <a:rect l="l" t="t" r="r" b="b"/>
              <a:pathLst>
                <a:path w="5433" h="5400" extrusionOk="0">
                  <a:moveTo>
                    <a:pt x="1" y="1"/>
                  </a:moveTo>
                  <a:lnTo>
                    <a:pt x="1" y="5400"/>
                  </a:lnTo>
                  <a:lnTo>
                    <a:pt x="5433" y="5400"/>
                  </a:lnTo>
                  <a:lnTo>
                    <a:pt x="54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57"/>
            <p:cNvSpPr/>
            <p:nvPr/>
          </p:nvSpPr>
          <p:spPr>
            <a:xfrm>
              <a:off x="5302875" y="2927500"/>
              <a:ext cx="135825" cy="134975"/>
            </a:xfrm>
            <a:custGeom>
              <a:avLst/>
              <a:gdLst/>
              <a:ahLst/>
              <a:cxnLst/>
              <a:rect l="l" t="t" r="r" b="b"/>
              <a:pathLst>
                <a:path w="5433" h="5399" extrusionOk="0">
                  <a:moveTo>
                    <a:pt x="0" y="0"/>
                  </a:moveTo>
                  <a:lnTo>
                    <a:pt x="0" y="5399"/>
                  </a:lnTo>
                  <a:lnTo>
                    <a:pt x="5433" y="5399"/>
                  </a:lnTo>
                  <a:lnTo>
                    <a:pt x="54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57"/>
            <p:cNvSpPr/>
            <p:nvPr/>
          </p:nvSpPr>
          <p:spPr>
            <a:xfrm>
              <a:off x="5462150" y="2927500"/>
              <a:ext cx="135850" cy="134975"/>
            </a:xfrm>
            <a:custGeom>
              <a:avLst/>
              <a:gdLst/>
              <a:ahLst/>
              <a:cxnLst/>
              <a:rect l="l" t="t" r="r" b="b"/>
              <a:pathLst>
                <a:path w="5434" h="5399" extrusionOk="0">
                  <a:moveTo>
                    <a:pt x="1" y="0"/>
                  </a:moveTo>
                  <a:lnTo>
                    <a:pt x="1" y="5399"/>
                  </a:lnTo>
                  <a:lnTo>
                    <a:pt x="5433" y="5399"/>
                  </a:lnTo>
                  <a:lnTo>
                    <a:pt x="54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57"/>
            <p:cNvSpPr/>
            <p:nvPr/>
          </p:nvSpPr>
          <p:spPr>
            <a:xfrm>
              <a:off x="4744550" y="2769875"/>
              <a:ext cx="135825" cy="135000"/>
            </a:xfrm>
            <a:custGeom>
              <a:avLst/>
              <a:gdLst/>
              <a:ahLst/>
              <a:cxnLst/>
              <a:rect l="l" t="t" r="r" b="b"/>
              <a:pathLst>
                <a:path w="5433" h="5400" extrusionOk="0">
                  <a:moveTo>
                    <a:pt x="0" y="1"/>
                  </a:moveTo>
                  <a:lnTo>
                    <a:pt x="0" y="5400"/>
                  </a:lnTo>
                  <a:lnTo>
                    <a:pt x="5433" y="5400"/>
                  </a:lnTo>
                  <a:lnTo>
                    <a:pt x="54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57"/>
            <p:cNvSpPr/>
            <p:nvPr/>
          </p:nvSpPr>
          <p:spPr>
            <a:xfrm>
              <a:off x="4041175" y="1196325"/>
              <a:ext cx="3095150" cy="1032850"/>
            </a:xfrm>
            <a:custGeom>
              <a:avLst/>
              <a:gdLst/>
              <a:ahLst/>
              <a:cxnLst/>
              <a:rect l="l" t="t" r="r" b="b"/>
              <a:pathLst>
                <a:path w="123806" h="41314" extrusionOk="0">
                  <a:moveTo>
                    <a:pt x="3253" y="1"/>
                  </a:moveTo>
                  <a:lnTo>
                    <a:pt x="2415" y="235"/>
                  </a:lnTo>
                  <a:lnTo>
                    <a:pt x="1644" y="604"/>
                  </a:lnTo>
                  <a:lnTo>
                    <a:pt x="1007" y="1141"/>
                  </a:lnTo>
                  <a:lnTo>
                    <a:pt x="504" y="1778"/>
                  </a:lnTo>
                  <a:lnTo>
                    <a:pt x="168" y="2549"/>
                  </a:lnTo>
                  <a:lnTo>
                    <a:pt x="1" y="3388"/>
                  </a:lnTo>
                  <a:lnTo>
                    <a:pt x="1" y="4226"/>
                  </a:lnTo>
                  <a:lnTo>
                    <a:pt x="101" y="4695"/>
                  </a:lnTo>
                  <a:lnTo>
                    <a:pt x="8619" y="36351"/>
                  </a:lnTo>
                  <a:lnTo>
                    <a:pt x="8820" y="36954"/>
                  </a:lnTo>
                  <a:lnTo>
                    <a:pt x="9491" y="37960"/>
                  </a:lnTo>
                  <a:lnTo>
                    <a:pt x="10430" y="38698"/>
                  </a:lnTo>
                  <a:lnTo>
                    <a:pt x="11570" y="39101"/>
                  </a:lnTo>
                  <a:lnTo>
                    <a:pt x="12207" y="39134"/>
                  </a:lnTo>
                  <a:lnTo>
                    <a:pt x="24078" y="39134"/>
                  </a:lnTo>
                  <a:lnTo>
                    <a:pt x="24078" y="41314"/>
                  </a:lnTo>
                  <a:lnTo>
                    <a:pt x="100265" y="41314"/>
                  </a:lnTo>
                  <a:lnTo>
                    <a:pt x="100265" y="39134"/>
                  </a:lnTo>
                  <a:lnTo>
                    <a:pt x="111566" y="39134"/>
                  </a:lnTo>
                  <a:lnTo>
                    <a:pt x="112203" y="39101"/>
                  </a:lnTo>
                  <a:lnTo>
                    <a:pt x="113343" y="38698"/>
                  </a:lnTo>
                  <a:lnTo>
                    <a:pt x="114282" y="37960"/>
                  </a:lnTo>
                  <a:lnTo>
                    <a:pt x="114953" y="36954"/>
                  </a:lnTo>
                  <a:lnTo>
                    <a:pt x="115154" y="36384"/>
                  </a:lnTo>
                  <a:lnTo>
                    <a:pt x="123672" y="4695"/>
                  </a:lnTo>
                  <a:lnTo>
                    <a:pt x="123772" y="4259"/>
                  </a:lnTo>
                  <a:lnTo>
                    <a:pt x="123806" y="3388"/>
                  </a:lnTo>
                  <a:lnTo>
                    <a:pt x="123638" y="2549"/>
                  </a:lnTo>
                  <a:lnTo>
                    <a:pt x="123269" y="1811"/>
                  </a:lnTo>
                  <a:lnTo>
                    <a:pt x="122766" y="1141"/>
                  </a:lnTo>
                  <a:lnTo>
                    <a:pt x="122129" y="604"/>
                  </a:lnTo>
                  <a:lnTo>
                    <a:pt x="121391" y="235"/>
                  </a:lnTo>
                  <a:lnTo>
                    <a:pt x="120553" y="1"/>
                  </a:lnTo>
                  <a:close/>
                </a:path>
              </a:pathLst>
            </a:custGeom>
            <a:solidFill>
              <a:schemeClr val="dk2"/>
            </a:solidFill>
            <a:ln w="10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57"/>
            <p:cNvSpPr/>
            <p:nvPr/>
          </p:nvSpPr>
          <p:spPr>
            <a:xfrm>
              <a:off x="4237350" y="1294425"/>
              <a:ext cx="2701975" cy="809850"/>
            </a:xfrm>
            <a:custGeom>
              <a:avLst/>
              <a:gdLst/>
              <a:ahLst/>
              <a:cxnLst/>
              <a:rect l="l" t="t" r="r" b="b"/>
              <a:pathLst>
                <a:path w="108079" h="32394" extrusionOk="0">
                  <a:moveTo>
                    <a:pt x="0" y="0"/>
                  </a:moveTo>
                  <a:lnTo>
                    <a:pt x="9021" y="32393"/>
                  </a:lnTo>
                  <a:lnTo>
                    <a:pt x="99092" y="32393"/>
                  </a:lnTo>
                  <a:lnTo>
                    <a:pt x="108078" y="0"/>
                  </a:lnTo>
                  <a:close/>
                </a:path>
              </a:pathLst>
            </a:custGeom>
            <a:solidFill>
              <a:srgbClr val="6EDBFC"/>
            </a:solidFill>
            <a:ln w="10900"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57"/>
            <p:cNvSpPr/>
            <p:nvPr/>
          </p:nvSpPr>
          <p:spPr>
            <a:xfrm>
              <a:off x="4572675" y="1748800"/>
              <a:ext cx="39425" cy="10925"/>
            </a:xfrm>
            <a:custGeom>
              <a:avLst/>
              <a:gdLst/>
              <a:ahLst/>
              <a:cxnLst/>
              <a:rect l="l" t="t" r="r" b="b"/>
              <a:pathLst>
                <a:path w="1577" h="437" extrusionOk="0">
                  <a:moveTo>
                    <a:pt x="1" y="0"/>
                  </a:moveTo>
                  <a:lnTo>
                    <a:pt x="1" y="436"/>
                  </a:lnTo>
                  <a:lnTo>
                    <a:pt x="1577" y="436"/>
                  </a:lnTo>
                  <a:lnTo>
                    <a:pt x="1577" y="0"/>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57"/>
            <p:cNvSpPr/>
            <p:nvPr/>
          </p:nvSpPr>
          <p:spPr>
            <a:xfrm>
              <a:off x="4622150" y="1748800"/>
              <a:ext cx="39425" cy="10925"/>
            </a:xfrm>
            <a:custGeom>
              <a:avLst/>
              <a:gdLst/>
              <a:ahLst/>
              <a:cxnLst/>
              <a:rect l="l" t="t" r="r" b="b"/>
              <a:pathLst>
                <a:path w="1577" h="437" extrusionOk="0">
                  <a:moveTo>
                    <a:pt x="0" y="0"/>
                  </a:moveTo>
                  <a:lnTo>
                    <a:pt x="0" y="436"/>
                  </a:lnTo>
                  <a:lnTo>
                    <a:pt x="1576" y="436"/>
                  </a:lnTo>
                  <a:lnTo>
                    <a:pt x="1576" y="0"/>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57"/>
            <p:cNvSpPr/>
            <p:nvPr/>
          </p:nvSpPr>
          <p:spPr>
            <a:xfrm>
              <a:off x="4671600" y="1748800"/>
              <a:ext cx="39425" cy="10925"/>
            </a:xfrm>
            <a:custGeom>
              <a:avLst/>
              <a:gdLst/>
              <a:ahLst/>
              <a:cxnLst/>
              <a:rect l="l" t="t" r="r" b="b"/>
              <a:pathLst>
                <a:path w="1577" h="437" extrusionOk="0">
                  <a:moveTo>
                    <a:pt x="1" y="0"/>
                  </a:moveTo>
                  <a:lnTo>
                    <a:pt x="1" y="436"/>
                  </a:lnTo>
                  <a:lnTo>
                    <a:pt x="1577" y="436"/>
                  </a:lnTo>
                  <a:lnTo>
                    <a:pt x="1577" y="0"/>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57"/>
            <p:cNvSpPr/>
            <p:nvPr/>
          </p:nvSpPr>
          <p:spPr>
            <a:xfrm>
              <a:off x="4721075" y="1748800"/>
              <a:ext cx="39425" cy="10925"/>
            </a:xfrm>
            <a:custGeom>
              <a:avLst/>
              <a:gdLst/>
              <a:ahLst/>
              <a:cxnLst/>
              <a:rect l="l" t="t" r="r" b="b"/>
              <a:pathLst>
                <a:path w="1577" h="437" extrusionOk="0">
                  <a:moveTo>
                    <a:pt x="0" y="0"/>
                  </a:moveTo>
                  <a:lnTo>
                    <a:pt x="0" y="436"/>
                  </a:lnTo>
                  <a:lnTo>
                    <a:pt x="1576" y="436"/>
                  </a:lnTo>
                  <a:lnTo>
                    <a:pt x="1576" y="0"/>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57"/>
            <p:cNvSpPr/>
            <p:nvPr/>
          </p:nvSpPr>
          <p:spPr>
            <a:xfrm>
              <a:off x="4769700" y="1748800"/>
              <a:ext cx="40250" cy="10925"/>
            </a:xfrm>
            <a:custGeom>
              <a:avLst/>
              <a:gdLst/>
              <a:ahLst/>
              <a:cxnLst/>
              <a:rect l="l" t="t" r="r" b="b"/>
              <a:pathLst>
                <a:path w="1610" h="437" extrusionOk="0">
                  <a:moveTo>
                    <a:pt x="0" y="0"/>
                  </a:moveTo>
                  <a:lnTo>
                    <a:pt x="0" y="436"/>
                  </a:lnTo>
                  <a:lnTo>
                    <a:pt x="1610" y="436"/>
                  </a:lnTo>
                  <a:lnTo>
                    <a:pt x="1610" y="0"/>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57"/>
            <p:cNvSpPr/>
            <p:nvPr/>
          </p:nvSpPr>
          <p:spPr>
            <a:xfrm>
              <a:off x="4819150" y="1748800"/>
              <a:ext cx="40275" cy="10925"/>
            </a:xfrm>
            <a:custGeom>
              <a:avLst/>
              <a:gdLst/>
              <a:ahLst/>
              <a:cxnLst/>
              <a:rect l="l" t="t" r="r" b="b"/>
              <a:pathLst>
                <a:path w="1611" h="437" extrusionOk="0">
                  <a:moveTo>
                    <a:pt x="1" y="0"/>
                  </a:moveTo>
                  <a:lnTo>
                    <a:pt x="1" y="436"/>
                  </a:lnTo>
                  <a:lnTo>
                    <a:pt x="1610" y="436"/>
                  </a:lnTo>
                  <a:lnTo>
                    <a:pt x="1610" y="0"/>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57"/>
            <p:cNvSpPr/>
            <p:nvPr/>
          </p:nvSpPr>
          <p:spPr>
            <a:xfrm>
              <a:off x="4869450" y="1748800"/>
              <a:ext cx="39425" cy="10925"/>
            </a:xfrm>
            <a:custGeom>
              <a:avLst/>
              <a:gdLst/>
              <a:ahLst/>
              <a:cxnLst/>
              <a:rect l="l" t="t" r="r" b="b"/>
              <a:pathLst>
                <a:path w="1577" h="437" extrusionOk="0">
                  <a:moveTo>
                    <a:pt x="1" y="0"/>
                  </a:moveTo>
                  <a:lnTo>
                    <a:pt x="1" y="436"/>
                  </a:lnTo>
                  <a:lnTo>
                    <a:pt x="1577" y="436"/>
                  </a:lnTo>
                  <a:lnTo>
                    <a:pt x="1577" y="0"/>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57"/>
            <p:cNvSpPr/>
            <p:nvPr/>
          </p:nvSpPr>
          <p:spPr>
            <a:xfrm>
              <a:off x="4913875" y="1687600"/>
              <a:ext cx="54525" cy="116550"/>
            </a:xfrm>
            <a:custGeom>
              <a:avLst/>
              <a:gdLst/>
              <a:ahLst/>
              <a:cxnLst/>
              <a:rect l="l" t="t" r="r" b="b"/>
              <a:pathLst>
                <a:path w="2181" h="4662" extrusionOk="0">
                  <a:moveTo>
                    <a:pt x="1" y="0"/>
                  </a:moveTo>
                  <a:lnTo>
                    <a:pt x="1745" y="4661"/>
                  </a:lnTo>
                  <a:lnTo>
                    <a:pt x="2181" y="4661"/>
                  </a:lnTo>
                  <a:lnTo>
                    <a:pt x="437" y="0"/>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57"/>
            <p:cNvSpPr/>
            <p:nvPr/>
          </p:nvSpPr>
          <p:spPr>
            <a:xfrm>
              <a:off x="4532450" y="1578600"/>
              <a:ext cx="39425" cy="10925"/>
            </a:xfrm>
            <a:custGeom>
              <a:avLst/>
              <a:gdLst/>
              <a:ahLst/>
              <a:cxnLst/>
              <a:rect l="l" t="t" r="r" b="b"/>
              <a:pathLst>
                <a:path w="1577" h="437" extrusionOk="0">
                  <a:moveTo>
                    <a:pt x="0" y="1"/>
                  </a:moveTo>
                  <a:lnTo>
                    <a:pt x="0" y="437"/>
                  </a:lnTo>
                  <a:lnTo>
                    <a:pt x="1576" y="437"/>
                  </a:lnTo>
                  <a:lnTo>
                    <a:pt x="1576" y="1"/>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57"/>
            <p:cNvSpPr/>
            <p:nvPr/>
          </p:nvSpPr>
          <p:spPr>
            <a:xfrm>
              <a:off x="4581900" y="1578600"/>
              <a:ext cx="39425" cy="10925"/>
            </a:xfrm>
            <a:custGeom>
              <a:avLst/>
              <a:gdLst/>
              <a:ahLst/>
              <a:cxnLst/>
              <a:rect l="l" t="t" r="r" b="b"/>
              <a:pathLst>
                <a:path w="1577" h="437" extrusionOk="0">
                  <a:moveTo>
                    <a:pt x="1" y="1"/>
                  </a:moveTo>
                  <a:lnTo>
                    <a:pt x="1" y="437"/>
                  </a:lnTo>
                  <a:lnTo>
                    <a:pt x="1577" y="437"/>
                  </a:lnTo>
                  <a:lnTo>
                    <a:pt x="1577" y="1"/>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57"/>
            <p:cNvSpPr/>
            <p:nvPr/>
          </p:nvSpPr>
          <p:spPr>
            <a:xfrm>
              <a:off x="4631375" y="1578600"/>
              <a:ext cx="40250" cy="10925"/>
            </a:xfrm>
            <a:custGeom>
              <a:avLst/>
              <a:gdLst/>
              <a:ahLst/>
              <a:cxnLst/>
              <a:rect l="l" t="t" r="r" b="b"/>
              <a:pathLst>
                <a:path w="1610" h="437" extrusionOk="0">
                  <a:moveTo>
                    <a:pt x="0" y="1"/>
                  </a:moveTo>
                  <a:lnTo>
                    <a:pt x="0" y="437"/>
                  </a:lnTo>
                  <a:lnTo>
                    <a:pt x="1610" y="437"/>
                  </a:lnTo>
                  <a:lnTo>
                    <a:pt x="1610" y="1"/>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57"/>
            <p:cNvSpPr/>
            <p:nvPr/>
          </p:nvSpPr>
          <p:spPr>
            <a:xfrm>
              <a:off x="4680825" y="1578600"/>
              <a:ext cx="39425" cy="10925"/>
            </a:xfrm>
            <a:custGeom>
              <a:avLst/>
              <a:gdLst/>
              <a:ahLst/>
              <a:cxnLst/>
              <a:rect l="l" t="t" r="r" b="b"/>
              <a:pathLst>
                <a:path w="1577" h="437" extrusionOk="0">
                  <a:moveTo>
                    <a:pt x="1" y="1"/>
                  </a:moveTo>
                  <a:lnTo>
                    <a:pt x="1" y="437"/>
                  </a:lnTo>
                  <a:lnTo>
                    <a:pt x="1577" y="437"/>
                  </a:lnTo>
                  <a:lnTo>
                    <a:pt x="1577" y="1"/>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57"/>
            <p:cNvSpPr/>
            <p:nvPr/>
          </p:nvSpPr>
          <p:spPr>
            <a:xfrm>
              <a:off x="4730300" y="1578600"/>
              <a:ext cx="39425" cy="10925"/>
            </a:xfrm>
            <a:custGeom>
              <a:avLst/>
              <a:gdLst/>
              <a:ahLst/>
              <a:cxnLst/>
              <a:rect l="l" t="t" r="r" b="b"/>
              <a:pathLst>
                <a:path w="1577" h="437" extrusionOk="0">
                  <a:moveTo>
                    <a:pt x="0" y="1"/>
                  </a:moveTo>
                  <a:lnTo>
                    <a:pt x="0" y="437"/>
                  </a:lnTo>
                  <a:lnTo>
                    <a:pt x="1576" y="437"/>
                  </a:lnTo>
                  <a:lnTo>
                    <a:pt x="1576" y="1"/>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57"/>
            <p:cNvSpPr/>
            <p:nvPr/>
          </p:nvSpPr>
          <p:spPr>
            <a:xfrm>
              <a:off x="4814125" y="1578600"/>
              <a:ext cx="39425" cy="10925"/>
            </a:xfrm>
            <a:custGeom>
              <a:avLst/>
              <a:gdLst/>
              <a:ahLst/>
              <a:cxnLst/>
              <a:rect l="l" t="t" r="r" b="b"/>
              <a:pathLst>
                <a:path w="1577" h="437" extrusionOk="0">
                  <a:moveTo>
                    <a:pt x="0" y="1"/>
                  </a:moveTo>
                  <a:lnTo>
                    <a:pt x="0" y="437"/>
                  </a:lnTo>
                  <a:lnTo>
                    <a:pt x="1576" y="437"/>
                  </a:lnTo>
                  <a:lnTo>
                    <a:pt x="1576" y="1"/>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57"/>
            <p:cNvSpPr/>
            <p:nvPr/>
          </p:nvSpPr>
          <p:spPr>
            <a:xfrm>
              <a:off x="4863575" y="1578600"/>
              <a:ext cx="39425" cy="10925"/>
            </a:xfrm>
            <a:custGeom>
              <a:avLst/>
              <a:gdLst/>
              <a:ahLst/>
              <a:cxnLst/>
              <a:rect l="l" t="t" r="r" b="b"/>
              <a:pathLst>
                <a:path w="1577" h="437" extrusionOk="0">
                  <a:moveTo>
                    <a:pt x="1" y="1"/>
                  </a:moveTo>
                  <a:lnTo>
                    <a:pt x="1" y="437"/>
                  </a:lnTo>
                  <a:lnTo>
                    <a:pt x="1577" y="437"/>
                  </a:lnTo>
                  <a:lnTo>
                    <a:pt x="1577" y="1"/>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57"/>
            <p:cNvSpPr/>
            <p:nvPr/>
          </p:nvSpPr>
          <p:spPr>
            <a:xfrm>
              <a:off x="4913050" y="1578600"/>
              <a:ext cx="39425" cy="10925"/>
            </a:xfrm>
            <a:custGeom>
              <a:avLst/>
              <a:gdLst/>
              <a:ahLst/>
              <a:cxnLst/>
              <a:rect l="l" t="t" r="r" b="b"/>
              <a:pathLst>
                <a:path w="1577" h="437" extrusionOk="0">
                  <a:moveTo>
                    <a:pt x="0" y="1"/>
                  </a:moveTo>
                  <a:lnTo>
                    <a:pt x="0" y="437"/>
                  </a:lnTo>
                  <a:lnTo>
                    <a:pt x="1576" y="437"/>
                  </a:lnTo>
                  <a:lnTo>
                    <a:pt x="1576" y="1"/>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57"/>
            <p:cNvSpPr/>
            <p:nvPr/>
          </p:nvSpPr>
          <p:spPr>
            <a:xfrm>
              <a:off x="4961675" y="1578600"/>
              <a:ext cx="40250" cy="10925"/>
            </a:xfrm>
            <a:custGeom>
              <a:avLst/>
              <a:gdLst/>
              <a:ahLst/>
              <a:cxnLst/>
              <a:rect l="l" t="t" r="r" b="b"/>
              <a:pathLst>
                <a:path w="1610" h="437" extrusionOk="0">
                  <a:moveTo>
                    <a:pt x="0" y="1"/>
                  </a:moveTo>
                  <a:lnTo>
                    <a:pt x="0" y="437"/>
                  </a:lnTo>
                  <a:lnTo>
                    <a:pt x="1610" y="437"/>
                  </a:lnTo>
                  <a:lnTo>
                    <a:pt x="1610" y="1"/>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57"/>
            <p:cNvSpPr/>
            <p:nvPr/>
          </p:nvSpPr>
          <p:spPr>
            <a:xfrm>
              <a:off x="5011125" y="1578600"/>
              <a:ext cx="40275" cy="10925"/>
            </a:xfrm>
            <a:custGeom>
              <a:avLst/>
              <a:gdLst/>
              <a:ahLst/>
              <a:cxnLst/>
              <a:rect l="l" t="t" r="r" b="b"/>
              <a:pathLst>
                <a:path w="1611" h="437" extrusionOk="0">
                  <a:moveTo>
                    <a:pt x="1" y="1"/>
                  </a:moveTo>
                  <a:lnTo>
                    <a:pt x="1" y="437"/>
                  </a:lnTo>
                  <a:lnTo>
                    <a:pt x="1610" y="437"/>
                  </a:lnTo>
                  <a:lnTo>
                    <a:pt x="1610" y="1"/>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57"/>
            <p:cNvSpPr/>
            <p:nvPr/>
          </p:nvSpPr>
          <p:spPr>
            <a:xfrm>
              <a:off x="5060600" y="1578600"/>
              <a:ext cx="40250" cy="10925"/>
            </a:xfrm>
            <a:custGeom>
              <a:avLst/>
              <a:gdLst/>
              <a:ahLst/>
              <a:cxnLst/>
              <a:rect l="l" t="t" r="r" b="b"/>
              <a:pathLst>
                <a:path w="1610" h="437" extrusionOk="0">
                  <a:moveTo>
                    <a:pt x="0" y="1"/>
                  </a:moveTo>
                  <a:lnTo>
                    <a:pt x="0" y="437"/>
                  </a:lnTo>
                  <a:lnTo>
                    <a:pt x="1610" y="437"/>
                  </a:lnTo>
                  <a:lnTo>
                    <a:pt x="1610" y="1"/>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57"/>
            <p:cNvSpPr/>
            <p:nvPr/>
          </p:nvSpPr>
          <p:spPr>
            <a:xfrm>
              <a:off x="5110050" y="1578600"/>
              <a:ext cx="40275" cy="10925"/>
            </a:xfrm>
            <a:custGeom>
              <a:avLst/>
              <a:gdLst/>
              <a:ahLst/>
              <a:cxnLst/>
              <a:rect l="l" t="t" r="r" b="b"/>
              <a:pathLst>
                <a:path w="1611" h="437" extrusionOk="0">
                  <a:moveTo>
                    <a:pt x="1" y="1"/>
                  </a:moveTo>
                  <a:lnTo>
                    <a:pt x="1" y="437"/>
                  </a:lnTo>
                  <a:lnTo>
                    <a:pt x="1610" y="437"/>
                  </a:lnTo>
                  <a:lnTo>
                    <a:pt x="1610" y="1"/>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57"/>
            <p:cNvSpPr/>
            <p:nvPr/>
          </p:nvSpPr>
          <p:spPr>
            <a:xfrm>
              <a:off x="5193900" y="1578600"/>
              <a:ext cx="39425" cy="10925"/>
            </a:xfrm>
            <a:custGeom>
              <a:avLst/>
              <a:gdLst/>
              <a:ahLst/>
              <a:cxnLst/>
              <a:rect l="l" t="t" r="r" b="b"/>
              <a:pathLst>
                <a:path w="1577" h="437" extrusionOk="0">
                  <a:moveTo>
                    <a:pt x="0" y="1"/>
                  </a:moveTo>
                  <a:lnTo>
                    <a:pt x="0" y="437"/>
                  </a:lnTo>
                  <a:lnTo>
                    <a:pt x="1576" y="437"/>
                  </a:lnTo>
                  <a:lnTo>
                    <a:pt x="1576" y="1"/>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57"/>
            <p:cNvSpPr/>
            <p:nvPr/>
          </p:nvSpPr>
          <p:spPr>
            <a:xfrm>
              <a:off x="5243350" y="1578600"/>
              <a:ext cx="39425" cy="10925"/>
            </a:xfrm>
            <a:custGeom>
              <a:avLst/>
              <a:gdLst/>
              <a:ahLst/>
              <a:cxnLst/>
              <a:rect l="l" t="t" r="r" b="b"/>
              <a:pathLst>
                <a:path w="1577" h="437" extrusionOk="0">
                  <a:moveTo>
                    <a:pt x="0" y="1"/>
                  </a:moveTo>
                  <a:lnTo>
                    <a:pt x="0" y="437"/>
                  </a:lnTo>
                  <a:lnTo>
                    <a:pt x="1577" y="437"/>
                  </a:lnTo>
                  <a:lnTo>
                    <a:pt x="1577" y="1"/>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57"/>
            <p:cNvSpPr/>
            <p:nvPr/>
          </p:nvSpPr>
          <p:spPr>
            <a:xfrm>
              <a:off x="5292800" y="1578600"/>
              <a:ext cx="39450" cy="10925"/>
            </a:xfrm>
            <a:custGeom>
              <a:avLst/>
              <a:gdLst/>
              <a:ahLst/>
              <a:cxnLst/>
              <a:rect l="l" t="t" r="r" b="b"/>
              <a:pathLst>
                <a:path w="1578" h="437" extrusionOk="0">
                  <a:moveTo>
                    <a:pt x="1" y="1"/>
                  </a:moveTo>
                  <a:lnTo>
                    <a:pt x="1" y="437"/>
                  </a:lnTo>
                  <a:lnTo>
                    <a:pt x="1577" y="437"/>
                  </a:lnTo>
                  <a:lnTo>
                    <a:pt x="1577" y="1"/>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57"/>
            <p:cNvSpPr/>
            <p:nvPr/>
          </p:nvSpPr>
          <p:spPr>
            <a:xfrm>
              <a:off x="5375800" y="1578600"/>
              <a:ext cx="40275" cy="10925"/>
            </a:xfrm>
            <a:custGeom>
              <a:avLst/>
              <a:gdLst/>
              <a:ahLst/>
              <a:cxnLst/>
              <a:rect l="l" t="t" r="r" b="b"/>
              <a:pathLst>
                <a:path w="1611" h="437" extrusionOk="0">
                  <a:moveTo>
                    <a:pt x="1" y="1"/>
                  </a:moveTo>
                  <a:lnTo>
                    <a:pt x="1" y="437"/>
                  </a:lnTo>
                  <a:lnTo>
                    <a:pt x="1610" y="437"/>
                  </a:lnTo>
                  <a:lnTo>
                    <a:pt x="1610" y="1"/>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57"/>
            <p:cNvSpPr/>
            <p:nvPr/>
          </p:nvSpPr>
          <p:spPr>
            <a:xfrm>
              <a:off x="5426100" y="1578600"/>
              <a:ext cx="39425" cy="10925"/>
            </a:xfrm>
            <a:custGeom>
              <a:avLst/>
              <a:gdLst/>
              <a:ahLst/>
              <a:cxnLst/>
              <a:rect l="l" t="t" r="r" b="b"/>
              <a:pathLst>
                <a:path w="1577" h="437" extrusionOk="0">
                  <a:moveTo>
                    <a:pt x="1" y="1"/>
                  </a:moveTo>
                  <a:lnTo>
                    <a:pt x="1" y="437"/>
                  </a:lnTo>
                  <a:lnTo>
                    <a:pt x="1577" y="437"/>
                  </a:lnTo>
                  <a:lnTo>
                    <a:pt x="1577" y="1"/>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57"/>
            <p:cNvSpPr/>
            <p:nvPr/>
          </p:nvSpPr>
          <p:spPr>
            <a:xfrm>
              <a:off x="5474725" y="1578600"/>
              <a:ext cx="40275" cy="10925"/>
            </a:xfrm>
            <a:custGeom>
              <a:avLst/>
              <a:gdLst/>
              <a:ahLst/>
              <a:cxnLst/>
              <a:rect l="l" t="t" r="r" b="b"/>
              <a:pathLst>
                <a:path w="1611" h="437" extrusionOk="0">
                  <a:moveTo>
                    <a:pt x="1" y="1"/>
                  </a:moveTo>
                  <a:lnTo>
                    <a:pt x="1" y="437"/>
                  </a:lnTo>
                  <a:lnTo>
                    <a:pt x="1610" y="437"/>
                  </a:lnTo>
                  <a:lnTo>
                    <a:pt x="1610" y="1"/>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57"/>
            <p:cNvSpPr/>
            <p:nvPr/>
          </p:nvSpPr>
          <p:spPr>
            <a:xfrm>
              <a:off x="5660850" y="1578600"/>
              <a:ext cx="40250" cy="10925"/>
            </a:xfrm>
            <a:custGeom>
              <a:avLst/>
              <a:gdLst/>
              <a:ahLst/>
              <a:cxnLst/>
              <a:rect l="l" t="t" r="r" b="b"/>
              <a:pathLst>
                <a:path w="1610" h="437" extrusionOk="0">
                  <a:moveTo>
                    <a:pt x="0" y="1"/>
                  </a:moveTo>
                  <a:lnTo>
                    <a:pt x="0" y="437"/>
                  </a:lnTo>
                  <a:lnTo>
                    <a:pt x="1610" y="437"/>
                  </a:lnTo>
                  <a:lnTo>
                    <a:pt x="1610" y="1"/>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57"/>
            <p:cNvSpPr/>
            <p:nvPr/>
          </p:nvSpPr>
          <p:spPr>
            <a:xfrm>
              <a:off x="5710300" y="1578600"/>
              <a:ext cx="40275" cy="10925"/>
            </a:xfrm>
            <a:custGeom>
              <a:avLst/>
              <a:gdLst/>
              <a:ahLst/>
              <a:cxnLst/>
              <a:rect l="l" t="t" r="r" b="b"/>
              <a:pathLst>
                <a:path w="1611" h="437" extrusionOk="0">
                  <a:moveTo>
                    <a:pt x="1" y="1"/>
                  </a:moveTo>
                  <a:lnTo>
                    <a:pt x="1" y="437"/>
                  </a:lnTo>
                  <a:lnTo>
                    <a:pt x="1610" y="437"/>
                  </a:lnTo>
                  <a:lnTo>
                    <a:pt x="1610" y="1"/>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57"/>
            <p:cNvSpPr/>
            <p:nvPr/>
          </p:nvSpPr>
          <p:spPr>
            <a:xfrm>
              <a:off x="5759775" y="1578600"/>
              <a:ext cx="40250" cy="10925"/>
            </a:xfrm>
            <a:custGeom>
              <a:avLst/>
              <a:gdLst/>
              <a:ahLst/>
              <a:cxnLst/>
              <a:rect l="l" t="t" r="r" b="b"/>
              <a:pathLst>
                <a:path w="1610" h="437" extrusionOk="0">
                  <a:moveTo>
                    <a:pt x="0" y="1"/>
                  </a:moveTo>
                  <a:lnTo>
                    <a:pt x="0" y="437"/>
                  </a:lnTo>
                  <a:lnTo>
                    <a:pt x="1610" y="437"/>
                  </a:lnTo>
                  <a:lnTo>
                    <a:pt x="1610" y="1"/>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57"/>
            <p:cNvSpPr/>
            <p:nvPr/>
          </p:nvSpPr>
          <p:spPr>
            <a:xfrm>
              <a:off x="5809225" y="1578600"/>
              <a:ext cx="40275" cy="10925"/>
            </a:xfrm>
            <a:custGeom>
              <a:avLst/>
              <a:gdLst/>
              <a:ahLst/>
              <a:cxnLst/>
              <a:rect l="l" t="t" r="r" b="b"/>
              <a:pathLst>
                <a:path w="1611" h="437" extrusionOk="0">
                  <a:moveTo>
                    <a:pt x="1" y="1"/>
                  </a:moveTo>
                  <a:lnTo>
                    <a:pt x="1" y="437"/>
                  </a:lnTo>
                  <a:lnTo>
                    <a:pt x="1610" y="437"/>
                  </a:lnTo>
                  <a:lnTo>
                    <a:pt x="1610" y="1"/>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57"/>
            <p:cNvSpPr/>
            <p:nvPr/>
          </p:nvSpPr>
          <p:spPr>
            <a:xfrm>
              <a:off x="5858675" y="1578600"/>
              <a:ext cx="40275" cy="10925"/>
            </a:xfrm>
            <a:custGeom>
              <a:avLst/>
              <a:gdLst/>
              <a:ahLst/>
              <a:cxnLst/>
              <a:rect l="l" t="t" r="r" b="b"/>
              <a:pathLst>
                <a:path w="1611" h="437" extrusionOk="0">
                  <a:moveTo>
                    <a:pt x="1" y="1"/>
                  </a:moveTo>
                  <a:lnTo>
                    <a:pt x="1" y="437"/>
                  </a:lnTo>
                  <a:lnTo>
                    <a:pt x="1611" y="437"/>
                  </a:lnTo>
                  <a:lnTo>
                    <a:pt x="1611" y="1"/>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57"/>
            <p:cNvSpPr/>
            <p:nvPr/>
          </p:nvSpPr>
          <p:spPr>
            <a:xfrm>
              <a:off x="5942525" y="1578600"/>
              <a:ext cx="39425" cy="10925"/>
            </a:xfrm>
            <a:custGeom>
              <a:avLst/>
              <a:gdLst/>
              <a:ahLst/>
              <a:cxnLst/>
              <a:rect l="l" t="t" r="r" b="b"/>
              <a:pathLst>
                <a:path w="1577" h="437" extrusionOk="0">
                  <a:moveTo>
                    <a:pt x="0" y="1"/>
                  </a:moveTo>
                  <a:lnTo>
                    <a:pt x="0" y="437"/>
                  </a:lnTo>
                  <a:lnTo>
                    <a:pt x="1576" y="437"/>
                  </a:lnTo>
                  <a:lnTo>
                    <a:pt x="1576" y="1"/>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57"/>
            <p:cNvSpPr/>
            <p:nvPr/>
          </p:nvSpPr>
          <p:spPr>
            <a:xfrm>
              <a:off x="5991975" y="1578600"/>
              <a:ext cx="39425" cy="10925"/>
            </a:xfrm>
            <a:custGeom>
              <a:avLst/>
              <a:gdLst/>
              <a:ahLst/>
              <a:cxnLst/>
              <a:rect l="l" t="t" r="r" b="b"/>
              <a:pathLst>
                <a:path w="1577" h="437" extrusionOk="0">
                  <a:moveTo>
                    <a:pt x="1" y="1"/>
                  </a:moveTo>
                  <a:lnTo>
                    <a:pt x="1" y="437"/>
                  </a:lnTo>
                  <a:lnTo>
                    <a:pt x="1577" y="437"/>
                  </a:lnTo>
                  <a:lnTo>
                    <a:pt x="1577" y="1"/>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57"/>
            <p:cNvSpPr/>
            <p:nvPr/>
          </p:nvSpPr>
          <p:spPr>
            <a:xfrm>
              <a:off x="6041450" y="1578600"/>
              <a:ext cx="39425" cy="10925"/>
            </a:xfrm>
            <a:custGeom>
              <a:avLst/>
              <a:gdLst/>
              <a:ahLst/>
              <a:cxnLst/>
              <a:rect l="l" t="t" r="r" b="b"/>
              <a:pathLst>
                <a:path w="1577" h="437" extrusionOk="0">
                  <a:moveTo>
                    <a:pt x="0" y="1"/>
                  </a:moveTo>
                  <a:lnTo>
                    <a:pt x="0" y="437"/>
                  </a:lnTo>
                  <a:lnTo>
                    <a:pt x="1576" y="437"/>
                  </a:lnTo>
                  <a:lnTo>
                    <a:pt x="1576" y="1"/>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57"/>
            <p:cNvSpPr/>
            <p:nvPr/>
          </p:nvSpPr>
          <p:spPr>
            <a:xfrm>
              <a:off x="6125275" y="1578600"/>
              <a:ext cx="39425" cy="10925"/>
            </a:xfrm>
            <a:custGeom>
              <a:avLst/>
              <a:gdLst/>
              <a:ahLst/>
              <a:cxnLst/>
              <a:rect l="l" t="t" r="r" b="b"/>
              <a:pathLst>
                <a:path w="1577" h="437" extrusionOk="0">
                  <a:moveTo>
                    <a:pt x="1" y="1"/>
                  </a:moveTo>
                  <a:lnTo>
                    <a:pt x="1" y="437"/>
                  </a:lnTo>
                  <a:lnTo>
                    <a:pt x="1577" y="437"/>
                  </a:lnTo>
                  <a:lnTo>
                    <a:pt x="1577" y="1"/>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57"/>
            <p:cNvSpPr/>
            <p:nvPr/>
          </p:nvSpPr>
          <p:spPr>
            <a:xfrm>
              <a:off x="6208275" y="1578600"/>
              <a:ext cx="40250" cy="10925"/>
            </a:xfrm>
            <a:custGeom>
              <a:avLst/>
              <a:gdLst/>
              <a:ahLst/>
              <a:cxnLst/>
              <a:rect l="l" t="t" r="r" b="b"/>
              <a:pathLst>
                <a:path w="1610" h="437" extrusionOk="0">
                  <a:moveTo>
                    <a:pt x="0" y="1"/>
                  </a:moveTo>
                  <a:lnTo>
                    <a:pt x="0" y="437"/>
                  </a:lnTo>
                  <a:lnTo>
                    <a:pt x="1610" y="437"/>
                  </a:lnTo>
                  <a:lnTo>
                    <a:pt x="1610" y="1"/>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57"/>
            <p:cNvSpPr/>
            <p:nvPr/>
          </p:nvSpPr>
          <p:spPr>
            <a:xfrm>
              <a:off x="6798450" y="3301375"/>
              <a:ext cx="112375" cy="463625"/>
            </a:xfrm>
            <a:custGeom>
              <a:avLst/>
              <a:gdLst/>
              <a:ahLst/>
              <a:cxnLst/>
              <a:rect l="l" t="t" r="r" b="b"/>
              <a:pathLst>
                <a:path w="4495" h="18545" extrusionOk="0">
                  <a:moveTo>
                    <a:pt x="4494" y="1"/>
                  </a:moveTo>
                  <a:lnTo>
                    <a:pt x="1" y="17304"/>
                  </a:lnTo>
                  <a:lnTo>
                    <a:pt x="4260" y="18545"/>
                  </a:lnTo>
                  <a:lnTo>
                    <a:pt x="4494" y="1"/>
                  </a:lnTo>
                  <a:close/>
                </a:path>
              </a:pathLst>
            </a:custGeom>
            <a:solidFill>
              <a:srgbClr val="FFFFFF"/>
            </a:solidFill>
            <a:ln w="10900"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57"/>
            <p:cNvSpPr/>
            <p:nvPr/>
          </p:nvSpPr>
          <p:spPr>
            <a:xfrm>
              <a:off x="6946000" y="2723775"/>
              <a:ext cx="941475" cy="892000"/>
            </a:xfrm>
            <a:custGeom>
              <a:avLst/>
              <a:gdLst/>
              <a:ahLst/>
              <a:cxnLst/>
              <a:rect l="l" t="t" r="r" b="b"/>
              <a:pathLst>
                <a:path w="37659" h="35680" extrusionOk="0">
                  <a:moveTo>
                    <a:pt x="3388" y="0"/>
                  </a:moveTo>
                  <a:lnTo>
                    <a:pt x="2449" y="34"/>
                  </a:lnTo>
                  <a:lnTo>
                    <a:pt x="2382" y="67"/>
                  </a:lnTo>
                  <a:lnTo>
                    <a:pt x="2113" y="135"/>
                  </a:lnTo>
                  <a:lnTo>
                    <a:pt x="906" y="738"/>
                  </a:lnTo>
                  <a:lnTo>
                    <a:pt x="370" y="1342"/>
                  </a:lnTo>
                  <a:lnTo>
                    <a:pt x="135" y="1878"/>
                  </a:lnTo>
                  <a:lnTo>
                    <a:pt x="101" y="2180"/>
                  </a:lnTo>
                  <a:lnTo>
                    <a:pt x="1" y="2851"/>
                  </a:lnTo>
                  <a:lnTo>
                    <a:pt x="269" y="4192"/>
                  </a:lnTo>
                  <a:lnTo>
                    <a:pt x="604" y="4796"/>
                  </a:lnTo>
                  <a:lnTo>
                    <a:pt x="4293" y="8753"/>
                  </a:lnTo>
                  <a:lnTo>
                    <a:pt x="20959" y="26391"/>
                  </a:lnTo>
                  <a:lnTo>
                    <a:pt x="27599" y="33198"/>
                  </a:lnTo>
                  <a:lnTo>
                    <a:pt x="30047" y="35579"/>
                  </a:lnTo>
                  <a:lnTo>
                    <a:pt x="30315" y="35680"/>
                  </a:lnTo>
                  <a:lnTo>
                    <a:pt x="31254" y="32058"/>
                  </a:lnTo>
                  <a:lnTo>
                    <a:pt x="35345" y="17035"/>
                  </a:lnTo>
                  <a:lnTo>
                    <a:pt x="36988" y="10563"/>
                  </a:lnTo>
                  <a:lnTo>
                    <a:pt x="37592" y="7713"/>
                  </a:lnTo>
                  <a:lnTo>
                    <a:pt x="37659" y="7009"/>
                  </a:lnTo>
                  <a:lnTo>
                    <a:pt x="37659" y="6506"/>
                  </a:lnTo>
                  <a:lnTo>
                    <a:pt x="37424" y="5768"/>
                  </a:lnTo>
                  <a:lnTo>
                    <a:pt x="36887" y="5232"/>
                  </a:lnTo>
                  <a:lnTo>
                    <a:pt x="36016" y="4896"/>
                  </a:lnTo>
                  <a:lnTo>
                    <a:pt x="32428" y="4427"/>
                  </a:lnTo>
                  <a:lnTo>
                    <a:pt x="26995" y="3823"/>
                  </a:lnTo>
                  <a:lnTo>
                    <a:pt x="20322" y="2918"/>
                  </a:lnTo>
                  <a:lnTo>
                    <a:pt x="10094" y="1442"/>
                  </a:lnTo>
                  <a:lnTo>
                    <a:pt x="5433" y="638"/>
                  </a:lnTo>
                  <a:lnTo>
                    <a:pt x="4494" y="369"/>
                  </a:lnTo>
                  <a:lnTo>
                    <a:pt x="3388" y="0"/>
                  </a:lnTo>
                  <a:close/>
                </a:path>
              </a:pathLst>
            </a:custGeom>
            <a:solidFill>
              <a:srgbClr val="FFFFFF"/>
            </a:solidFill>
            <a:ln w="10900" cap="flat" cmpd="sng">
              <a:solidFill>
                <a:srgbClr val="2E353A"/>
              </a:solidFill>
              <a:prstDash val="solid"/>
              <a:miter lim="33533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57"/>
            <p:cNvSpPr/>
            <p:nvPr/>
          </p:nvSpPr>
          <p:spPr>
            <a:xfrm>
              <a:off x="6822775" y="2843650"/>
              <a:ext cx="994275" cy="1136800"/>
            </a:xfrm>
            <a:custGeom>
              <a:avLst/>
              <a:gdLst/>
              <a:ahLst/>
              <a:cxnLst/>
              <a:rect l="l" t="t" r="r" b="b"/>
              <a:pathLst>
                <a:path w="39771" h="45472" extrusionOk="0">
                  <a:moveTo>
                    <a:pt x="5533" y="1"/>
                  </a:moveTo>
                  <a:lnTo>
                    <a:pt x="0" y="40844"/>
                  </a:lnTo>
                  <a:lnTo>
                    <a:pt x="34238" y="45472"/>
                  </a:lnTo>
                  <a:lnTo>
                    <a:pt x="39771" y="4662"/>
                  </a:lnTo>
                  <a:lnTo>
                    <a:pt x="5533" y="1"/>
                  </a:lnTo>
                  <a:close/>
                </a:path>
              </a:pathLst>
            </a:custGeom>
            <a:solidFill>
              <a:srgbClr val="FFFFFF"/>
            </a:solidFill>
            <a:ln w="10900"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57"/>
            <p:cNvSpPr/>
            <p:nvPr/>
          </p:nvSpPr>
          <p:spPr>
            <a:xfrm>
              <a:off x="7657750" y="3163900"/>
              <a:ext cx="50325" cy="6725"/>
            </a:xfrm>
            <a:custGeom>
              <a:avLst/>
              <a:gdLst/>
              <a:ahLst/>
              <a:cxnLst/>
              <a:rect l="l" t="t" r="r" b="b"/>
              <a:pathLst>
                <a:path w="2013" h="269" fill="none" extrusionOk="0">
                  <a:moveTo>
                    <a:pt x="1" y="0"/>
                  </a:moveTo>
                  <a:lnTo>
                    <a:pt x="2013" y="269"/>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57"/>
            <p:cNvSpPr/>
            <p:nvPr/>
          </p:nvSpPr>
          <p:spPr>
            <a:xfrm>
              <a:off x="7345900" y="3121150"/>
              <a:ext cx="272475" cy="36900"/>
            </a:xfrm>
            <a:custGeom>
              <a:avLst/>
              <a:gdLst/>
              <a:ahLst/>
              <a:cxnLst/>
              <a:rect l="l" t="t" r="r" b="b"/>
              <a:pathLst>
                <a:path w="10899" h="1476" fill="none" extrusionOk="0">
                  <a:moveTo>
                    <a:pt x="0" y="0"/>
                  </a:moveTo>
                  <a:lnTo>
                    <a:pt x="10899" y="1476"/>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57"/>
            <p:cNvSpPr/>
            <p:nvPr/>
          </p:nvSpPr>
          <p:spPr>
            <a:xfrm>
              <a:off x="7016425" y="3076700"/>
              <a:ext cx="290925" cy="39450"/>
            </a:xfrm>
            <a:custGeom>
              <a:avLst/>
              <a:gdLst/>
              <a:ahLst/>
              <a:cxnLst/>
              <a:rect l="l" t="t" r="r" b="b"/>
              <a:pathLst>
                <a:path w="11637" h="1578" fill="none" extrusionOk="0">
                  <a:moveTo>
                    <a:pt x="1" y="1"/>
                  </a:moveTo>
                  <a:lnTo>
                    <a:pt x="11637" y="1577"/>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57"/>
            <p:cNvSpPr/>
            <p:nvPr/>
          </p:nvSpPr>
          <p:spPr>
            <a:xfrm>
              <a:off x="7579775" y="3245225"/>
              <a:ext cx="115725" cy="15950"/>
            </a:xfrm>
            <a:custGeom>
              <a:avLst/>
              <a:gdLst/>
              <a:ahLst/>
              <a:cxnLst/>
              <a:rect l="l" t="t" r="r" b="b"/>
              <a:pathLst>
                <a:path w="4629" h="638" fill="none" extrusionOk="0">
                  <a:moveTo>
                    <a:pt x="1" y="0"/>
                  </a:moveTo>
                  <a:lnTo>
                    <a:pt x="4629" y="637"/>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57"/>
            <p:cNvSpPr/>
            <p:nvPr/>
          </p:nvSpPr>
          <p:spPr>
            <a:xfrm>
              <a:off x="7003850" y="3167250"/>
              <a:ext cx="457750" cy="62075"/>
            </a:xfrm>
            <a:custGeom>
              <a:avLst/>
              <a:gdLst/>
              <a:ahLst/>
              <a:cxnLst/>
              <a:rect l="l" t="t" r="r" b="b"/>
              <a:pathLst>
                <a:path w="18310" h="2483" fill="none" extrusionOk="0">
                  <a:moveTo>
                    <a:pt x="1" y="1"/>
                  </a:moveTo>
                  <a:lnTo>
                    <a:pt x="18310" y="2482"/>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57"/>
            <p:cNvSpPr/>
            <p:nvPr/>
          </p:nvSpPr>
          <p:spPr>
            <a:xfrm>
              <a:off x="7236075" y="3291325"/>
              <a:ext cx="446850" cy="60375"/>
            </a:xfrm>
            <a:custGeom>
              <a:avLst/>
              <a:gdLst/>
              <a:ahLst/>
              <a:cxnLst/>
              <a:rect l="l" t="t" r="r" b="b"/>
              <a:pathLst>
                <a:path w="17874" h="2415" fill="none" extrusionOk="0">
                  <a:moveTo>
                    <a:pt x="0" y="1"/>
                  </a:moveTo>
                  <a:lnTo>
                    <a:pt x="17874" y="2415"/>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57"/>
            <p:cNvSpPr/>
            <p:nvPr/>
          </p:nvSpPr>
          <p:spPr>
            <a:xfrm>
              <a:off x="6991275" y="3257800"/>
              <a:ext cx="198700" cy="26850"/>
            </a:xfrm>
            <a:custGeom>
              <a:avLst/>
              <a:gdLst/>
              <a:ahLst/>
              <a:cxnLst/>
              <a:rect l="l" t="t" r="r" b="b"/>
              <a:pathLst>
                <a:path w="7948" h="1074" fill="none" extrusionOk="0">
                  <a:moveTo>
                    <a:pt x="1" y="0"/>
                  </a:moveTo>
                  <a:lnTo>
                    <a:pt x="7948" y="1073"/>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57"/>
            <p:cNvSpPr/>
            <p:nvPr/>
          </p:nvSpPr>
          <p:spPr>
            <a:xfrm>
              <a:off x="7385300" y="3403650"/>
              <a:ext cx="285900" cy="38600"/>
            </a:xfrm>
            <a:custGeom>
              <a:avLst/>
              <a:gdLst/>
              <a:ahLst/>
              <a:cxnLst/>
              <a:rect l="l" t="t" r="r" b="b"/>
              <a:pathLst>
                <a:path w="11436" h="1544" fill="none" extrusionOk="0">
                  <a:moveTo>
                    <a:pt x="0" y="1"/>
                  </a:moveTo>
                  <a:lnTo>
                    <a:pt x="11435" y="1544"/>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57"/>
            <p:cNvSpPr/>
            <p:nvPr/>
          </p:nvSpPr>
          <p:spPr>
            <a:xfrm>
              <a:off x="7142175" y="3370975"/>
              <a:ext cx="209600" cy="28525"/>
            </a:xfrm>
            <a:custGeom>
              <a:avLst/>
              <a:gdLst/>
              <a:ahLst/>
              <a:cxnLst/>
              <a:rect l="l" t="t" r="r" b="b"/>
              <a:pathLst>
                <a:path w="8384" h="1141" fill="none" extrusionOk="0">
                  <a:moveTo>
                    <a:pt x="1" y="0"/>
                  </a:moveTo>
                  <a:lnTo>
                    <a:pt x="8384" y="1140"/>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57"/>
            <p:cNvSpPr/>
            <p:nvPr/>
          </p:nvSpPr>
          <p:spPr>
            <a:xfrm>
              <a:off x="6979550" y="3348325"/>
              <a:ext cx="126600" cy="17625"/>
            </a:xfrm>
            <a:custGeom>
              <a:avLst/>
              <a:gdLst/>
              <a:ahLst/>
              <a:cxnLst/>
              <a:rect l="l" t="t" r="r" b="b"/>
              <a:pathLst>
                <a:path w="5064" h="705" fill="none" extrusionOk="0">
                  <a:moveTo>
                    <a:pt x="0" y="1"/>
                  </a:moveTo>
                  <a:lnTo>
                    <a:pt x="5064" y="705"/>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57"/>
            <p:cNvSpPr/>
            <p:nvPr/>
          </p:nvSpPr>
          <p:spPr>
            <a:xfrm>
              <a:off x="7556325" y="3519350"/>
              <a:ext cx="102300" cy="13450"/>
            </a:xfrm>
            <a:custGeom>
              <a:avLst/>
              <a:gdLst/>
              <a:ahLst/>
              <a:cxnLst/>
              <a:rect l="l" t="t" r="r" b="b"/>
              <a:pathLst>
                <a:path w="4092" h="538" fill="none" extrusionOk="0">
                  <a:moveTo>
                    <a:pt x="0" y="1"/>
                  </a:moveTo>
                  <a:lnTo>
                    <a:pt x="4091" y="537"/>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57"/>
            <p:cNvSpPr/>
            <p:nvPr/>
          </p:nvSpPr>
          <p:spPr>
            <a:xfrm>
              <a:off x="6966975" y="3439700"/>
              <a:ext cx="520625" cy="70450"/>
            </a:xfrm>
            <a:custGeom>
              <a:avLst/>
              <a:gdLst/>
              <a:ahLst/>
              <a:cxnLst/>
              <a:rect l="l" t="t" r="r" b="b"/>
              <a:pathLst>
                <a:path w="20825" h="2818" fill="none" extrusionOk="0">
                  <a:moveTo>
                    <a:pt x="0" y="1"/>
                  </a:moveTo>
                  <a:lnTo>
                    <a:pt x="20824" y="2818"/>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57"/>
            <p:cNvSpPr/>
            <p:nvPr/>
          </p:nvSpPr>
          <p:spPr>
            <a:xfrm>
              <a:off x="7356800" y="3584750"/>
              <a:ext cx="290075" cy="39425"/>
            </a:xfrm>
            <a:custGeom>
              <a:avLst/>
              <a:gdLst/>
              <a:ahLst/>
              <a:cxnLst/>
              <a:rect l="l" t="t" r="r" b="b"/>
              <a:pathLst>
                <a:path w="11603" h="1577" fill="none" extrusionOk="0">
                  <a:moveTo>
                    <a:pt x="0" y="0"/>
                  </a:moveTo>
                  <a:lnTo>
                    <a:pt x="11603" y="1576"/>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57"/>
            <p:cNvSpPr/>
            <p:nvPr/>
          </p:nvSpPr>
          <p:spPr>
            <a:xfrm>
              <a:off x="6954400" y="3530250"/>
              <a:ext cx="352950" cy="47800"/>
            </a:xfrm>
            <a:custGeom>
              <a:avLst/>
              <a:gdLst/>
              <a:ahLst/>
              <a:cxnLst/>
              <a:rect l="l" t="t" r="r" b="b"/>
              <a:pathLst>
                <a:path w="14118" h="1912" fill="none" extrusionOk="0">
                  <a:moveTo>
                    <a:pt x="0" y="1"/>
                  </a:moveTo>
                  <a:lnTo>
                    <a:pt x="14118" y="1912"/>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57"/>
            <p:cNvSpPr/>
            <p:nvPr/>
          </p:nvSpPr>
          <p:spPr>
            <a:xfrm>
              <a:off x="7446500" y="3689525"/>
              <a:ext cx="187800" cy="25175"/>
            </a:xfrm>
            <a:custGeom>
              <a:avLst/>
              <a:gdLst/>
              <a:ahLst/>
              <a:cxnLst/>
              <a:rect l="l" t="t" r="r" b="b"/>
              <a:pathLst>
                <a:path w="7512" h="1007" fill="none" extrusionOk="0">
                  <a:moveTo>
                    <a:pt x="0" y="1"/>
                  </a:moveTo>
                  <a:lnTo>
                    <a:pt x="7512" y="1007"/>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57"/>
            <p:cNvSpPr/>
            <p:nvPr/>
          </p:nvSpPr>
          <p:spPr>
            <a:xfrm>
              <a:off x="7065900" y="3637550"/>
              <a:ext cx="334500" cy="45300"/>
            </a:xfrm>
            <a:custGeom>
              <a:avLst/>
              <a:gdLst/>
              <a:ahLst/>
              <a:cxnLst/>
              <a:rect l="l" t="t" r="r" b="b"/>
              <a:pathLst>
                <a:path w="13380" h="1812" fill="none" extrusionOk="0">
                  <a:moveTo>
                    <a:pt x="0" y="1"/>
                  </a:moveTo>
                  <a:lnTo>
                    <a:pt x="13380" y="1812"/>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57"/>
            <p:cNvSpPr/>
            <p:nvPr/>
          </p:nvSpPr>
          <p:spPr>
            <a:xfrm>
              <a:off x="6942650" y="3620800"/>
              <a:ext cx="83850" cy="11750"/>
            </a:xfrm>
            <a:custGeom>
              <a:avLst/>
              <a:gdLst/>
              <a:ahLst/>
              <a:cxnLst/>
              <a:rect l="l" t="t" r="r" b="b"/>
              <a:pathLst>
                <a:path w="3354" h="470" fill="none" extrusionOk="0">
                  <a:moveTo>
                    <a:pt x="1" y="0"/>
                  </a:moveTo>
                  <a:lnTo>
                    <a:pt x="3354" y="470"/>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57"/>
            <p:cNvSpPr/>
            <p:nvPr/>
          </p:nvSpPr>
          <p:spPr>
            <a:xfrm>
              <a:off x="7817025" y="2861250"/>
              <a:ext cx="67100" cy="98950"/>
            </a:xfrm>
            <a:custGeom>
              <a:avLst/>
              <a:gdLst/>
              <a:ahLst/>
              <a:cxnLst/>
              <a:rect l="l" t="t" r="r" b="b"/>
              <a:pathLst>
                <a:path w="2684" h="3958" fill="none" extrusionOk="0">
                  <a:moveTo>
                    <a:pt x="1" y="3958"/>
                  </a:moveTo>
                  <a:lnTo>
                    <a:pt x="68" y="3254"/>
                  </a:lnTo>
                  <a:lnTo>
                    <a:pt x="739" y="973"/>
                  </a:lnTo>
                  <a:lnTo>
                    <a:pt x="1141" y="303"/>
                  </a:lnTo>
                  <a:lnTo>
                    <a:pt x="1678" y="1"/>
                  </a:lnTo>
                  <a:lnTo>
                    <a:pt x="2315" y="169"/>
                  </a:lnTo>
                  <a:lnTo>
                    <a:pt x="2684" y="537"/>
                  </a:lnTo>
                </a:path>
              </a:pathLst>
            </a:custGeom>
            <a:noFill/>
            <a:ln w="10900"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57"/>
            <p:cNvSpPr/>
            <p:nvPr/>
          </p:nvSpPr>
          <p:spPr>
            <a:xfrm>
              <a:off x="7262050" y="3344975"/>
              <a:ext cx="264950" cy="801475"/>
            </a:xfrm>
            <a:custGeom>
              <a:avLst/>
              <a:gdLst/>
              <a:ahLst/>
              <a:cxnLst/>
              <a:rect l="l" t="t" r="r" b="b"/>
              <a:pathLst>
                <a:path w="10598" h="32059" extrusionOk="0">
                  <a:moveTo>
                    <a:pt x="2147" y="1"/>
                  </a:moveTo>
                  <a:lnTo>
                    <a:pt x="1" y="638"/>
                  </a:lnTo>
                  <a:lnTo>
                    <a:pt x="8451" y="29108"/>
                  </a:lnTo>
                  <a:lnTo>
                    <a:pt x="10564" y="32059"/>
                  </a:lnTo>
                  <a:lnTo>
                    <a:pt x="10597" y="28437"/>
                  </a:lnTo>
                  <a:lnTo>
                    <a:pt x="2147" y="1"/>
                  </a:lnTo>
                  <a:close/>
                </a:path>
              </a:pathLst>
            </a:custGeom>
            <a:solidFill>
              <a:srgbClr val="FFFFFF"/>
            </a:solidFill>
            <a:ln w="10900"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57"/>
            <p:cNvSpPr/>
            <p:nvPr/>
          </p:nvSpPr>
          <p:spPr>
            <a:xfrm>
              <a:off x="7262050" y="3341613"/>
              <a:ext cx="237275" cy="721000"/>
            </a:xfrm>
            <a:custGeom>
              <a:avLst/>
              <a:gdLst/>
              <a:ahLst/>
              <a:cxnLst/>
              <a:rect l="l" t="t" r="r" b="b"/>
              <a:pathLst>
                <a:path w="9491" h="28840" extrusionOk="0">
                  <a:moveTo>
                    <a:pt x="1175" y="1"/>
                  </a:moveTo>
                  <a:lnTo>
                    <a:pt x="1" y="336"/>
                  </a:lnTo>
                  <a:lnTo>
                    <a:pt x="8317" y="28840"/>
                  </a:lnTo>
                  <a:lnTo>
                    <a:pt x="9491" y="28504"/>
                  </a:lnTo>
                  <a:lnTo>
                    <a:pt x="1175" y="1"/>
                  </a:lnTo>
                  <a:close/>
                </a:path>
              </a:pathLst>
            </a:custGeom>
            <a:solidFill>
              <a:schemeClr val="accent3"/>
            </a:solid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57"/>
            <p:cNvSpPr/>
            <p:nvPr/>
          </p:nvSpPr>
          <p:spPr>
            <a:xfrm>
              <a:off x="7473325" y="4056725"/>
              <a:ext cx="53675" cy="89725"/>
            </a:xfrm>
            <a:custGeom>
              <a:avLst/>
              <a:gdLst/>
              <a:ahLst/>
              <a:cxnLst/>
              <a:rect l="l" t="t" r="r" b="b"/>
              <a:pathLst>
                <a:path w="2147" h="3589" fill="none" extrusionOk="0">
                  <a:moveTo>
                    <a:pt x="2146" y="0"/>
                  </a:moveTo>
                  <a:lnTo>
                    <a:pt x="0" y="638"/>
                  </a:lnTo>
                  <a:lnTo>
                    <a:pt x="2113" y="3589"/>
                  </a:lnTo>
                  <a:lnTo>
                    <a:pt x="2146" y="0"/>
                  </a:lnTo>
                  <a:close/>
                </a:path>
              </a:pathLst>
            </a:custGeom>
            <a:noFill/>
            <a:ln w="10900"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57"/>
            <p:cNvSpPr/>
            <p:nvPr/>
          </p:nvSpPr>
          <p:spPr>
            <a:xfrm>
              <a:off x="7500150" y="4101150"/>
              <a:ext cx="26850" cy="45300"/>
            </a:xfrm>
            <a:custGeom>
              <a:avLst/>
              <a:gdLst/>
              <a:ahLst/>
              <a:cxnLst/>
              <a:rect l="l" t="t" r="r" b="b"/>
              <a:pathLst>
                <a:path w="1074" h="1812" extrusionOk="0">
                  <a:moveTo>
                    <a:pt x="1073" y="1"/>
                  </a:moveTo>
                  <a:lnTo>
                    <a:pt x="0" y="336"/>
                  </a:lnTo>
                  <a:lnTo>
                    <a:pt x="1040" y="1812"/>
                  </a:lnTo>
                  <a:lnTo>
                    <a:pt x="1073" y="1"/>
                  </a:lnTo>
                  <a:close/>
                </a:path>
              </a:pathLst>
            </a:custGeom>
            <a:solidFill>
              <a:srgbClr val="2E353A"/>
            </a:solidFill>
            <a:ln w="10900"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57"/>
            <p:cNvSpPr/>
            <p:nvPr/>
          </p:nvSpPr>
          <p:spPr>
            <a:xfrm>
              <a:off x="7244450" y="3272050"/>
              <a:ext cx="71275" cy="88875"/>
            </a:xfrm>
            <a:custGeom>
              <a:avLst/>
              <a:gdLst/>
              <a:ahLst/>
              <a:cxnLst/>
              <a:rect l="l" t="t" r="r" b="b"/>
              <a:pathLst>
                <a:path w="2851" h="3555" extrusionOk="0">
                  <a:moveTo>
                    <a:pt x="1040" y="0"/>
                  </a:moveTo>
                  <a:lnTo>
                    <a:pt x="805" y="34"/>
                  </a:lnTo>
                  <a:lnTo>
                    <a:pt x="604" y="101"/>
                  </a:lnTo>
                  <a:lnTo>
                    <a:pt x="269" y="403"/>
                  </a:lnTo>
                  <a:lnTo>
                    <a:pt x="68" y="772"/>
                  </a:lnTo>
                  <a:lnTo>
                    <a:pt x="1" y="1207"/>
                  </a:lnTo>
                  <a:lnTo>
                    <a:pt x="68" y="1442"/>
                  </a:lnTo>
                  <a:lnTo>
                    <a:pt x="705" y="3555"/>
                  </a:lnTo>
                  <a:lnTo>
                    <a:pt x="2851" y="2918"/>
                  </a:lnTo>
                  <a:lnTo>
                    <a:pt x="2214" y="805"/>
                  </a:lnTo>
                  <a:lnTo>
                    <a:pt x="2113" y="570"/>
                  </a:lnTo>
                  <a:lnTo>
                    <a:pt x="1845" y="235"/>
                  </a:lnTo>
                  <a:lnTo>
                    <a:pt x="1476" y="34"/>
                  </a:lnTo>
                  <a:lnTo>
                    <a:pt x="1040" y="0"/>
                  </a:lnTo>
                  <a:close/>
                </a:path>
              </a:pathLst>
            </a:custGeom>
            <a:solidFill>
              <a:srgbClr val="FFFFFF"/>
            </a:solidFill>
            <a:ln w="10900"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57"/>
            <p:cNvSpPr/>
            <p:nvPr/>
          </p:nvSpPr>
          <p:spPr>
            <a:xfrm>
              <a:off x="7244450" y="3272050"/>
              <a:ext cx="62900" cy="61225"/>
            </a:xfrm>
            <a:custGeom>
              <a:avLst/>
              <a:gdLst/>
              <a:ahLst/>
              <a:cxnLst/>
              <a:rect l="l" t="t" r="r" b="b"/>
              <a:pathLst>
                <a:path w="2516" h="2449" extrusionOk="0">
                  <a:moveTo>
                    <a:pt x="1040" y="0"/>
                  </a:moveTo>
                  <a:lnTo>
                    <a:pt x="805" y="34"/>
                  </a:lnTo>
                  <a:lnTo>
                    <a:pt x="604" y="101"/>
                  </a:lnTo>
                  <a:lnTo>
                    <a:pt x="269" y="403"/>
                  </a:lnTo>
                  <a:lnTo>
                    <a:pt x="68" y="772"/>
                  </a:lnTo>
                  <a:lnTo>
                    <a:pt x="1" y="1207"/>
                  </a:lnTo>
                  <a:lnTo>
                    <a:pt x="68" y="1442"/>
                  </a:lnTo>
                  <a:lnTo>
                    <a:pt x="370" y="2448"/>
                  </a:lnTo>
                  <a:lnTo>
                    <a:pt x="2516" y="1811"/>
                  </a:lnTo>
                  <a:lnTo>
                    <a:pt x="2214" y="805"/>
                  </a:lnTo>
                  <a:lnTo>
                    <a:pt x="2113" y="570"/>
                  </a:lnTo>
                  <a:lnTo>
                    <a:pt x="1845" y="235"/>
                  </a:lnTo>
                  <a:lnTo>
                    <a:pt x="1476" y="34"/>
                  </a:lnTo>
                  <a:lnTo>
                    <a:pt x="1040" y="0"/>
                  </a:lnTo>
                  <a:close/>
                </a:path>
              </a:pathLst>
            </a:custGeom>
            <a:solidFill>
              <a:srgbClr val="2E353A"/>
            </a:solidFill>
            <a:ln w="10900"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85" name="Google Shape;3285;p57"/>
          <p:cNvSpPr txBox="1">
            <a:spLocks noGrp="1"/>
          </p:cNvSpPr>
          <p:nvPr>
            <p:ph type="title" idx="2"/>
          </p:nvPr>
        </p:nvSpPr>
        <p:spPr>
          <a:xfrm>
            <a:off x="720000" y="1622338"/>
            <a:ext cx="879000" cy="737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8</a:t>
            </a:r>
            <a:endParaRPr/>
          </a:p>
        </p:txBody>
      </p:sp>
      <p:pic>
        <p:nvPicPr>
          <p:cNvPr id="2" name="Audio 1">
            <a:hlinkClick r:id="" action="ppaction://media"/>
            <a:extLst>
              <a:ext uri="{FF2B5EF4-FFF2-40B4-BE49-F238E27FC236}">
                <a16:creationId xmlns:a16="http://schemas.microsoft.com/office/drawing/2014/main" id="{04241B80-BE00-4FC6-9253-F01822B9DC3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4503738"/>
            <a:ext cx="487362" cy="487362"/>
          </a:xfrm>
          <a:prstGeom prst="rect">
            <a:avLst/>
          </a:prstGeom>
        </p:spPr>
      </p:pic>
    </p:spTree>
    <p:extLst>
      <p:ext uri="{BB962C8B-B14F-4D97-AF65-F5344CB8AC3E}">
        <p14:creationId xmlns:p14="http://schemas.microsoft.com/office/powerpoint/2010/main" val="2134228841"/>
      </p:ext>
    </p:extLst>
  </p:cSld>
  <p:clrMapOvr>
    <a:masterClrMapping/>
  </p:clrMapOvr>
  <mc:AlternateContent xmlns:mc="http://schemas.openxmlformats.org/markup-compatibility/2006" xmlns:p14="http://schemas.microsoft.com/office/powerpoint/2010/main">
    <mc:Choice Requires="p14">
      <p:transition spd="slow" p14:dur="2000" advTm="5526"/>
    </mc:Choice>
    <mc:Fallback xmlns="">
      <p:transition spd="slow" advTm="552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83"/>
        <p:cNvGrpSpPr/>
        <p:nvPr/>
      </p:nvGrpSpPr>
      <p:grpSpPr>
        <a:xfrm>
          <a:off x="0" y="0"/>
          <a:ext cx="0" cy="0"/>
          <a:chOff x="0" y="0"/>
          <a:chExt cx="0" cy="0"/>
        </a:xfrm>
      </p:grpSpPr>
      <p:sp>
        <p:nvSpPr>
          <p:cNvPr id="484" name="Google Shape;484;p31"/>
          <p:cNvSpPr/>
          <p:nvPr/>
        </p:nvSpPr>
        <p:spPr>
          <a:xfrm>
            <a:off x="7697475" y="205925"/>
            <a:ext cx="1148250" cy="1089950"/>
          </a:xfrm>
          <a:custGeom>
            <a:avLst/>
            <a:gdLst/>
            <a:ahLst/>
            <a:cxnLst/>
            <a:rect l="l" t="t" r="r" b="b"/>
            <a:pathLst>
              <a:path w="45930" h="43598" extrusionOk="0">
                <a:moveTo>
                  <a:pt x="27755" y="0"/>
                </a:moveTo>
                <a:lnTo>
                  <a:pt x="25171" y="206"/>
                </a:lnTo>
                <a:lnTo>
                  <a:pt x="22611" y="663"/>
                </a:lnTo>
                <a:lnTo>
                  <a:pt x="20073" y="1372"/>
                </a:lnTo>
                <a:lnTo>
                  <a:pt x="17581" y="2287"/>
                </a:lnTo>
                <a:lnTo>
                  <a:pt x="15204" y="3407"/>
                </a:lnTo>
                <a:lnTo>
                  <a:pt x="12940" y="4687"/>
                </a:lnTo>
                <a:lnTo>
                  <a:pt x="10837" y="6150"/>
                </a:lnTo>
                <a:lnTo>
                  <a:pt x="8940" y="7728"/>
                </a:lnTo>
                <a:lnTo>
                  <a:pt x="8071" y="8574"/>
                </a:lnTo>
                <a:lnTo>
                  <a:pt x="7408" y="9259"/>
                </a:lnTo>
                <a:lnTo>
                  <a:pt x="6173" y="10700"/>
                </a:lnTo>
                <a:lnTo>
                  <a:pt x="5602" y="11431"/>
                </a:lnTo>
                <a:lnTo>
                  <a:pt x="4710" y="12689"/>
                </a:lnTo>
                <a:lnTo>
                  <a:pt x="3110" y="15524"/>
                </a:lnTo>
                <a:lnTo>
                  <a:pt x="1761" y="18656"/>
                </a:lnTo>
                <a:lnTo>
                  <a:pt x="732" y="22016"/>
                </a:lnTo>
                <a:lnTo>
                  <a:pt x="389" y="23731"/>
                </a:lnTo>
                <a:lnTo>
                  <a:pt x="206" y="24897"/>
                </a:lnTo>
                <a:lnTo>
                  <a:pt x="1" y="27252"/>
                </a:lnTo>
                <a:lnTo>
                  <a:pt x="23" y="29584"/>
                </a:lnTo>
                <a:lnTo>
                  <a:pt x="321" y="31847"/>
                </a:lnTo>
                <a:lnTo>
                  <a:pt x="869" y="34019"/>
                </a:lnTo>
                <a:lnTo>
                  <a:pt x="1738" y="36076"/>
                </a:lnTo>
                <a:lnTo>
                  <a:pt x="2927" y="37974"/>
                </a:lnTo>
                <a:lnTo>
                  <a:pt x="4436" y="39666"/>
                </a:lnTo>
                <a:lnTo>
                  <a:pt x="5350" y="40420"/>
                </a:lnTo>
                <a:lnTo>
                  <a:pt x="5853" y="40786"/>
                </a:lnTo>
                <a:lnTo>
                  <a:pt x="6905" y="41449"/>
                </a:lnTo>
                <a:lnTo>
                  <a:pt x="8551" y="42272"/>
                </a:lnTo>
                <a:lnTo>
                  <a:pt x="10860" y="43049"/>
                </a:lnTo>
                <a:lnTo>
                  <a:pt x="13283" y="43461"/>
                </a:lnTo>
                <a:lnTo>
                  <a:pt x="15775" y="43598"/>
                </a:lnTo>
                <a:lnTo>
                  <a:pt x="18290" y="43484"/>
                </a:lnTo>
                <a:lnTo>
                  <a:pt x="20759" y="43163"/>
                </a:lnTo>
                <a:lnTo>
                  <a:pt x="23160" y="42683"/>
                </a:lnTo>
                <a:lnTo>
                  <a:pt x="24326" y="42386"/>
                </a:lnTo>
                <a:lnTo>
                  <a:pt x="25537" y="42066"/>
                </a:lnTo>
                <a:lnTo>
                  <a:pt x="27915" y="41266"/>
                </a:lnTo>
                <a:lnTo>
                  <a:pt x="29081" y="40832"/>
                </a:lnTo>
                <a:lnTo>
                  <a:pt x="30224" y="40329"/>
                </a:lnTo>
                <a:lnTo>
                  <a:pt x="32464" y="39208"/>
                </a:lnTo>
                <a:lnTo>
                  <a:pt x="34613" y="37905"/>
                </a:lnTo>
                <a:lnTo>
                  <a:pt x="36625" y="36419"/>
                </a:lnTo>
                <a:lnTo>
                  <a:pt x="38500" y="34773"/>
                </a:lnTo>
                <a:lnTo>
                  <a:pt x="40215" y="32967"/>
                </a:lnTo>
                <a:lnTo>
                  <a:pt x="41746" y="31001"/>
                </a:lnTo>
                <a:lnTo>
                  <a:pt x="43072" y="28898"/>
                </a:lnTo>
                <a:lnTo>
                  <a:pt x="43644" y="27778"/>
                </a:lnTo>
                <a:lnTo>
                  <a:pt x="44192" y="26657"/>
                </a:lnTo>
                <a:lnTo>
                  <a:pt x="45015" y="24303"/>
                </a:lnTo>
                <a:lnTo>
                  <a:pt x="45610" y="21856"/>
                </a:lnTo>
                <a:lnTo>
                  <a:pt x="45907" y="19364"/>
                </a:lnTo>
                <a:lnTo>
                  <a:pt x="45930" y="16872"/>
                </a:lnTo>
                <a:lnTo>
                  <a:pt x="45656" y="14381"/>
                </a:lnTo>
                <a:lnTo>
                  <a:pt x="45061" y="11980"/>
                </a:lnTo>
                <a:lnTo>
                  <a:pt x="44192" y="9648"/>
                </a:lnTo>
                <a:lnTo>
                  <a:pt x="43621" y="8528"/>
                </a:lnTo>
                <a:lnTo>
                  <a:pt x="43278" y="7911"/>
                </a:lnTo>
                <a:lnTo>
                  <a:pt x="42501" y="6745"/>
                </a:lnTo>
                <a:lnTo>
                  <a:pt x="41701" y="5693"/>
                </a:lnTo>
                <a:lnTo>
                  <a:pt x="40809" y="4733"/>
                </a:lnTo>
                <a:lnTo>
                  <a:pt x="39391" y="3453"/>
                </a:lnTo>
                <a:lnTo>
                  <a:pt x="37334" y="2104"/>
                </a:lnTo>
                <a:lnTo>
                  <a:pt x="35093" y="1098"/>
                </a:lnTo>
                <a:lnTo>
                  <a:pt x="32739" y="412"/>
                </a:lnTo>
                <a:lnTo>
                  <a:pt x="30270" y="46"/>
                </a:lnTo>
                <a:lnTo>
                  <a:pt x="277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1"/>
          <p:cNvSpPr txBox="1">
            <a:spLocks noGrp="1"/>
          </p:cNvSpPr>
          <p:nvPr>
            <p:ph type="title"/>
          </p:nvPr>
        </p:nvSpPr>
        <p:spPr>
          <a:xfrm>
            <a:off x="720000" y="2359750"/>
            <a:ext cx="2709000" cy="620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2800"/>
              <a:t>INTRODUCTION</a:t>
            </a:r>
            <a:endParaRPr sz="2800"/>
          </a:p>
        </p:txBody>
      </p:sp>
      <p:sp>
        <p:nvSpPr>
          <p:cNvPr id="486" name="Google Shape;486;p31"/>
          <p:cNvSpPr txBox="1">
            <a:spLocks noGrp="1"/>
          </p:cNvSpPr>
          <p:nvPr>
            <p:ph type="subTitle" idx="1"/>
          </p:nvPr>
        </p:nvSpPr>
        <p:spPr>
          <a:xfrm>
            <a:off x="720000" y="2980450"/>
            <a:ext cx="2709000" cy="620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1200"/>
              </a:spcBef>
              <a:spcAft>
                <a:spcPts val="1200"/>
              </a:spcAft>
              <a:buNone/>
            </a:pPr>
            <a:endParaRPr/>
          </a:p>
        </p:txBody>
      </p:sp>
      <p:grpSp>
        <p:nvGrpSpPr>
          <p:cNvPr id="487" name="Google Shape;487;p31"/>
          <p:cNvGrpSpPr/>
          <p:nvPr/>
        </p:nvGrpSpPr>
        <p:grpSpPr>
          <a:xfrm>
            <a:off x="3093536" y="4221850"/>
            <a:ext cx="279251" cy="280502"/>
            <a:chOff x="3245936" y="3278875"/>
            <a:chExt cx="279251" cy="280502"/>
          </a:xfrm>
        </p:grpSpPr>
        <p:sp>
          <p:nvSpPr>
            <p:cNvPr id="488" name="Google Shape;488;p31"/>
            <p:cNvSpPr/>
            <p:nvPr/>
          </p:nvSpPr>
          <p:spPr>
            <a:xfrm>
              <a:off x="3378651" y="3278875"/>
              <a:ext cx="15084" cy="91473"/>
            </a:xfrm>
            <a:custGeom>
              <a:avLst/>
              <a:gdLst/>
              <a:ahLst/>
              <a:cxnLst/>
              <a:rect l="l" t="t" r="r" b="b"/>
              <a:pathLst>
                <a:path w="263" h="1595" extrusionOk="0">
                  <a:moveTo>
                    <a:pt x="1" y="0"/>
                  </a:moveTo>
                  <a:lnTo>
                    <a:pt x="1" y="1594"/>
                  </a:lnTo>
                  <a:lnTo>
                    <a:pt x="263" y="1594"/>
                  </a:lnTo>
                  <a:lnTo>
                    <a:pt x="263" y="0"/>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1"/>
            <p:cNvSpPr/>
            <p:nvPr/>
          </p:nvSpPr>
          <p:spPr>
            <a:xfrm>
              <a:off x="3378651" y="3467903"/>
              <a:ext cx="15084" cy="91473"/>
            </a:xfrm>
            <a:custGeom>
              <a:avLst/>
              <a:gdLst/>
              <a:ahLst/>
              <a:cxnLst/>
              <a:rect l="l" t="t" r="r" b="b"/>
              <a:pathLst>
                <a:path w="263" h="1595" extrusionOk="0">
                  <a:moveTo>
                    <a:pt x="1" y="1"/>
                  </a:moveTo>
                  <a:lnTo>
                    <a:pt x="1" y="1594"/>
                  </a:lnTo>
                  <a:lnTo>
                    <a:pt x="263" y="1594"/>
                  </a:lnTo>
                  <a:lnTo>
                    <a:pt x="263" y="1"/>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1"/>
            <p:cNvSpPr/>
            <p:nvPr/>
          </p:nvSpPr>
          <p:spPr>
            <a:xfrm>
              <a:off x="3435029" y="3410323"/>
              <a:ext cx="90158" cy="16345"/>
            </a:xfrm>
            <a:custGeom>
              <a:avLst/>
              <a:gdLst/>
              <a:ahLst/>
              <a:cxnLst/>
              <a:rect l="l" t="t" r="r" b="b"/>
              <a:pathLst>
                <a:path w="1572" h="285" extrusionOk="0">
                  <a:moveTo>
                    <a:pt x="0" y="1"/>
                  </a:moveTo>
                  <a:lnTo>
                    <a:pt x="0" y="284"/>
                  </a:lnTo>
                  <a:lnTo>
                    <a:pt x="1572" y="284"/>
                  </a:lnTo>
                  <a:lnTo>
                    <a:pt x="1572" y="1"/>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31"/>
            <p:cNvSpPr/>
            <p:nvPr/>
          </p:nvSpPr>
          <p:spPr>
            <a:xfrm>
              <a:off x="3245936" y="3410323"/>
              <a:ext cx="90215" cy="16345"/>
            </a:xfrm>
            <a:custGeom>
              <a:avLst/>
              <a:gdLst/>
              <a:ahLst/>
              <a:cxnLst/>
              <a:rect l="l" t="t" r="r" b="b"/>
              <a:pathLst>
                <a:path w="1573" h="285" extrusionOk="0">
                  <a:moveTo>
                    <a:pt x="1" y="1"/>
                  </a:moveTo>
                  <a:lnTo>
                    <a:pt x="1" y="284"/>
                  </a:lnTo>
                  <a:lnTo>
                    <a:pt x="1573" y="284"/>
                  </a:lnTo>
                  <a:lnTo>
                    <a:pt x="1573" y="1"/>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 name="Google Shape;492;p31"/>
          <p:cNvGrpSpPr/>
          <p:nvPr/>
        </p:nvGrpSpPr>
        <p:grpSpPr>
          <a:xfrm>
            <a:off x="8356852" y="1992625"/>
            <a:ext cx="217525" cy="218499"/>
            <a:chOff x="6548002" y="3230725"/>
            <a:chExt cx="217525" cy="218499"/>
          </a:xfrm>
        </p:grpSpPr>
        <p:sp>
          <p:nvSpPr>
            <p:cNvPr id="493" name="Google Shape;493;p31"/>
            <p:cNvSpPr/>
            <p:nvPr/>
          </p:nvSpPr>
          <p:spPr>
            <a:xfrm>
              <a:off x="6651382" y="3230725"/>
              <a:ext cx="11750" cy="71253"/>
            </a:xfrm>
            <a:custGeom>
              <a:avLst/>
              <a:gdLst/>
              <a:ahLst/>
              <a:cxnLst/>
              <a:rect l="l" t="t" r="r" b="b"/>
              <a:pathLst>
                <a:path w="263" h="1595" extrusionOk="0">
                  <a:moveTo>
                    <a:pt x="1" y="0"/>
                  </a:moveTo>
                  <a:lnTo>
                    <a:pt x="1" y="1594"/>
                  </a:lnTo>
                  <a:lnTo>
                    <a:pt x="263" y="1594"/>
                  </a:lnTo>
                  <a:lnTo>
                    <a:pt x="263" y="0"/>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31"/>
            <p:cNvSpPr/>
            <p:nvPr/>
          </p:nvSpPr>
          <p:spPr>
            <a:xfrm>
              <a:off x="6651382" y="3377971"/>
              <a:ext cx="11750" cy="71253"/>
            </a:xfrm>
            <a:custGeom>
              <a:avLst/>
              <a:gdLst/>
              <a:ahLst/>
              <a:cxnLst/>
              <a:rect l="l" t="t" r="r" b="b"/>
              <a:pathLst>
                <a:path w="263" h="1595" extrusionOk="0">
                  <a:moveTo>
                    <a:pt x="1" y="1"/>
                  </a:moveTo>
                  <a:lnTo>
                    <a:pt x="1" y="1594"/>
                  </a:lnTo>
                  <a:lnTo>
                    <a:pt x="263" y="1594"/>
                  </a:lnTo>
                  <a:lnTo>
                    <a:pt x="263" y="1"/>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31"/>
            <p:cNvSpPr/>
            <p:nvPr/>
          </p:nvSpPr>
          <p:spPr>
            <a:xfrm>
              <a:off x="6695298" y="3333118"/>
              <a:ext cx="70229" cy="12732"/>
            </a:xfrm>
            <a:custGeom>
              <a:avLst/>
              <a:gdLst/>
              <a:ahLst/>
              <a:cxnLst/>
              <a:rect l="l" t="t" r="r" b="b"/>
              <a:pathLst>
                <a:path w="1572" h="285" extrusionOk="0">
                  <a:moveTo>
                    <a:pt x="0" y="1"/>
                  </a:moveTo>
                  <a:lnTo>
                    <a:pt x="0" y="284"/>
                  </a:lnTo>
                  <a:lnTo>
                    <a:pt x="1572" y="284"/>
                  </a:lnTo>
                  <a:lnTo>
                    <a:pt x="1572" y="1"/>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1"/>
            <p:cNvSpPr/>
            <p:nvPr/>
          </p:nvSpPr>
          <p:spPr>
            <a:xfrm>
              <a:off x="6548002" y="3333118"/>
              <a:ext cx="70274" cy="12732"/>
            </a:xfrm>
            <a:custGeom>
              <a:avLst/>
              <a:gdLst/>
              <a:ahLst/>
              <a:cxnLst/>
              <a:rect l="l" t="t" r="r" b="b"/>
              <a:pathLst>
                <a:path w="1573" h="285" extrusionOk="0">
                  <a:moveTo>
                    <a:pt x="1" y="1"/>
                  </a:moveTo>
                  <a:lnTo>
                    <a:pt x="1" y="284"/>
                  </a:lnTo>
                  <a:lnTo>
                    <a:pt x="1573" y="284"/>
                  </a:lnTo>
                  <a:lnTo>
                    <a:pt x="1573" y="1"/>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 name="Google Shape;497;p31"/>
          <p:cNvGrpSpPr/>
          <p:nvPr/>
        </p:nvGrpSpPr>
        <p:grpSpPr>
          <a:xfrm>
            <a:off x="8440752" y="4221850"/>
            <a:ext cx="217525" cy="218499"/>
            <a:chOff x="6591027" y="3544075"/>
            <a:chExt cx="217525" cy="218499"/>
          </a:xfrm>
        </p:grpSpPr>
        <p:sp>
          <p:nvSpPr>
            <p:cNvPr id="498" name="Google Shape;498;p31"/>
            <p:cNvSpPr/>
            <p:nvPr/>
          </p:nvSpPr>
          <p:spPr>
            <a:xfrm>
              <a:off x="6694407" y="3544075"/>
              <a:ext cx="11750" cy="71253"/>
            </a:xfrm>
            <a:custGeom>
              <a:avLst/>
              <a:gdLst/>
              <a:ahLst/>
              <a:cxnLst/>
              <a:rect l="l" t="t" r="r" b="b"/>
              <a:pathLst>
                <a:path w="263" h="1595" extrusionOk="0">
                  <a:moveTo>
                    <a:pt x="1" y="0"/>
                  </a:moveTo>
                  <a:lnTo>
                    <a:pt x="1" y="1594"/>
                  </a:lnTo>
                  <a:lnTo>
                    <a:pt x="263" y="1594"/>
                  </a:lnTo>
                  <a:lnTo>
                    <a:pt x="263" y="0"/>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31"/>
            <p:cNvSpPr/>
            <p:nvPr/>
          </p:nvSpPr>
          <p:spPr>
            <a:xfrm>
              <a:off x="6694407" y="3691321"/>
              <a:ext cx="11750" cy="71253"/>
            </a:xfrm>
            <a:custGeom>
              <a:avLst/>
              <a:gdLst/>
              <a:ahLst/>
              <a:cxnLst/>
              <a:rect l="l" t="t" r="r" b="b"/>
              <a:pathLst>
                <a:path w="263" h="1595" extrusionOk="0">
                  <a:moveTo>
                    <a:pt x="1" y="1"/>
                  </a:moveTo>
                  <a:lnTo>
                    <a:pt x="1" y="1594"/>
                  </a:lnTo>
                  <a:lnTo>
                    <a:pt x="263" y="1594"/>
                  </a:lnTo>
                  <a:lnTo>
                    <a:pt x="263" y="1"/>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1"/>
            <p:cNvSpPr/>
            <p:nvPr/>
          </p:nvSpPr>
          <p:spPr>
            <a:xfrm>
              <a:off x="6738323" y="3646468"/>
              <a:ext cx="70229" cy="12732"/>
            </a:xfrm>
            <a:custGeom>
              <a:avLst/>
              <a:gdLst/>
              <a:ahLst/>
              <a:cxnLst/>
              <a:rect l="l" t="t" r="r" b="b"/>
              <a:pathLst>
                <a:path w="1572" h="285" extrusionOk="0">
                  <a:moveTo>
                    <a:pt x="0" y="1"/>
                  </a:moveTo>
                  <a:lnTo>
                    <a:pt x="0" y="284"/>
                  </a:lnTo>
                  <a:lnTo>
                    <a:pt x="1572" y="284"/>
                  </a:lnTo>
                  <a:lnTo>
                    <a:pt x="1572" y="1"/>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1"/>
            <p:cNvSpPr/>
            <p:nvPr/>
          </p:nvSpPr>
          <p:spPr>
            <a:xfrm>
              <a:off x="6591027" y="3646468"/>
              <a:ext cx="70274" cy="12732"/>
            </a:xfrm>
            <a:custGeom>
              <a:avLst/>
              <a:gdLst/>
              <a:ahLst/>
              <a:cxnLst/>
              <a:rect l="l" t="t" r="r" b="b"/>
              <a:pathLst>
                <a:path w="1573" h="285" extrusionOk="0">
                  <a:moveTo>
                    <a:pt x="1" y="1"/>
                  </a:moveTo>
                  <a:lnTo>
                    <a:pt x="1" y="284"/>
                  </a:lnTo>
                  <a:lnTo>
                    <a:pt x="1573" y="284"/>
                  </a:lnTo>
                  <a:lnTo>
                    <a:pt x="1573" y="1"/>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 name="Google Shape;502;p31"/>
          <p:cNvGrpSpPr/>
          <p:nvPr/>
        </p:nvGrpSpPr>
        <p:grpSpPr>
          <a:xfrm>
            <a:off x="6547165" y="297900"/>
            <a:ext cx="243082" cy="242093"/>
            <a:chOff x="6547165" y="297900"/>
            <a:chExt cx="243082" cy="242093"/>
          </a:xfrm>
        </p:grpSpPr>
        <p:sp>
          <p:nvSpPr>
            <p:cNvPr id="503" name="Google Shape;503;p31"/>
            <p:cNvSpPr/>
            <p:nvPr/>
          </p:nvSpPr>
          <p:spPr>
            <a:xfrm>
              <a:off x="6661093" y="297900"/>
              <a:ext cx="13765" cy="79061"/>
            </a:xfrm>
            <a:custGeom>
              <a:avLst/>
              <a:gdLst/>
              <a:ahLst/>
              <a:cxnLst/>
              <a:rect l="l" t="t" r="r" b="b"/>
              <a:pathLst>
                <a:path w="612" h="3515" extrusionOk="0">
                  <a:moveTo>
                    <a:pt x="0" y="0"/>
                  </a:moveTo>
                  <a:lnTo>
                    <a:pt x="0" y="3515"/>
                  </a:lnTo>
                  <a:lnTo>
                    <a:pt x="611" y="3515"/>
                  </a:lnTo>
                  <a:lnTo>
                    <a:pt x="611" y="0"/>
                  </a:lnTo>
                  <a:close/>
                </a:path>
              </a:pathLst>
            </a:custGeom>
            <a:solidFill>
              <a:srgbClr val="FFFFFF"/>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31"/>
            <p:cNvSpPr/>
            <p:nvPr/>
          </p:nvSpPr>
          <p:spPr>
            <a:xfrm>
              <a:off x="6661093" y="461404"/>
              <a:ext cx="13765" cy="78589"/>
            </a:xfrm>
            <a:custGeom>
              <a:avLst/>
              <a:gdLst/>
              <a:ahLst/>
              <a:cxnLst/>
              <a:rect l="l" t="t" r="r" b="b"/>
              <a:pathLst>
                <a:path w="612" h="3494" extrusionOk="0">
                  <a:moveTo>
                    <a:pt x="0" y="1"/>
                  </a:moveTo>
                  <a:lnTo>
                    <a:pt x="0" y="3494"/>
                  </a:lnTo>
                  <a:lnTo>
                    <a:pt x="611" y="3494"/>
                  </a:lnTo>
                  <a:lnTo>
                    <a:pt x="611" y="1"/>
                  </a:lnTo>
                  <a:close/>
                </a:path>
              </a:pathLst>
            </a:custGeom>
            <a:solidFill>
              <a:srgbClr val="FFFFFF"/>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31"/>
            <p:cNvSpPr/>
            <p:nvPr/>
          </p:nvSpPr>
          <p:spPr>
            <a:xfrm>
              <a:off x="6711163" y="412301"/>
              <a:ext cx="79084" cy="13788"/>
            </a:xfrm>
            <a:custGeom>
              <a:avLst/>
              <a:gdLst/>
              <a:ahLst/>
              <a:cxnLst/>
              <a:rect l="l" t="t" r="r" b="b"/>
              <a:pathLst>
                <a:path w="3516" h="613" extrusionOk="0">
                  <a:moveTo>
                    <a:pt x="1" y="1"/>
                  </a:moveTo>
                  <a:lnTo>
                    <a:pt x="1" y="612"/>
                  </a:lnTo>
                  <a:lnTo>
                    <a:pt x="3515" y="612"/>
                  </a:lnTo>
                  <a:lnTo>
                    <a:pt x="3515" y="1"/>
                  </a:lnTo>
                  <a:close/>
                </a:path>
              </a:pathLst>
            </a:custGeom>
            <a:solidFill>
              <a:srgbClr val="FFFFFF"/>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31"/>
            <p:cNvSpPr/>
            <p:nvPr/>
          </p:nvSpPr>
          <p:spPr>
            <a:xfrm>
              <a:off x="6547165" y="412301"/>
              <a:ext cx="79084" cy="13788"/>
            </a:xfrm>
            <a:custGeom>
              <a:avLst/>
              <a:gdLst/>
              <a:ahLst/>
              <a:cxnLst/>
              <a:rect l="l" t="t" r="r" b="b"/>
              <a:pathLst>
                <a:path w="3516" h="613" extrusionOk="0">
                  <a:moveTo>
                    <a:pt x="0" y="1"/>
                  </a:moveTo>
                  <a:lnTo>
                    <a:pt x="0" y="612"/>
                  </a:lnTo>
                  <a:lnTo>
                    <a:pt x="3515" y="612"/>
                  </a:lnTo>
                  <a:lnTo>
                    <a:pt x="3515" y="1"/>
                  </a:lnTo>
                  <a:close/>
                </a:path>
              </a:pathLst>
            </a:custGeom>
            <a:solidFill>
              <a:srgbClr val="FFFFFF"/>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7" name="Google Shape;507;p31"/>
          <p:cNvGrpSpPr/>
          <p:nvPr/>
        </p:nvGrpSpPr>
        <p:grpSpPr>
          <a:xfrm>
            <a:off x="2815661" y="780875"/>
            <a:ext cx="279251" cy="280502"/>
            <a:chOff x="3245936" y="3278875"/>
            <a:chExt cx="279251" cy="280502"/>
          </a:xfrm>
        </p:grpSpPr>
        <p:sp>
          <p:nvSpPr>
            <p:cNvPr id="508" name="Google Shape;508;p31"/>
            <p:cNvSpPr/>
            <p:nvPr/>
          </p:nvSpPr>
          <p:spPr>
            <a:xfrm>
              <a:off x="3378651" y="3278875"/>
              <a:ext cx="15084" cy="91473"/>
            </a:xfrm>
            <a:custGeom>
              <a:avLst/>
              <a:gdLst/>
              <a:ahLst/>
              <a:cxnLst/>
              <a:rect l="l" t="t" r="r" b="b"/>
              <a:pathLst>
                <a:path w="263" h="1595" extrusionOk="0">
                  <a:moveTo>
                    <a:pt x="1" y="0"/>
                  </a:moveTo>
                  <a:lnTo>
                    <a:pt x="1" y="1594"/>
                  </a:lnTo>
                  <a:lnTo>
                    <a:pt x="263" y="1594"/>
                  </a:lnTo>
                  <a:lnTo>
                    <a:pt x="263" y="0"/>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1"/>
            <p:cNvSpPr/>
            <p:nvPr/>
          </p:nvSpPr>
          <p:spPr>
            <a:xfrm>
              <a:off x="3378651" y="3467903"/>
              <a:ext cx="15084" cy="91473"/>
            </a:xfrm>
            <a:custGeom>
              <a:avLst/>
              <a:gdLst/>
              <a:ahLst/>
              <a:cxnLst/>
              <a:rect l="l" t="t" r="r" b="b"/>
              <a:pathLst>
                <a:path w="263" h="1595" extrusionOk="0">
                  <a:moveTo>
                    <a:pt x="1" y="1"/>
                  </a:moveTo>
                  <a:lnTo>
                    <a:pt x="1" y="1594"/>
                  </a:lnTo>
                  <a:lnTo>
                    <a:pt x="263" y="1594"/>
                  </a:lnTo>
                  <a:lnTo>
                    <a:pt x="263" y="1"/>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1"/>
            <p:cNvSpPr/>
            <p:nvPr/>
          </p:nvSpPr>
          <p:spPr>
            <a:xfrm>
              <a:off x="3435029" y="3410323"/>
              <a:ext cx="90158" cy="16345"/>
            </a:xfrm>
            <a:custGeom>
              <a:avLst/>
              <a:gdLst/>
              <a:ahLst/>
              <a:cxnLst/>
              <a:rect l="l" t="t" r="r" b="b"/>
              <a:pathLst>
                <a:path w="1572" h="285" extrusionOk="0">
                  <a:moveTo>
                    <a:pt x="0" y="1"/>
                  </a:moveTo>
                  <a:lnTo>
                    <a:pt x="0" y="284"/>
                  </a:lnTo>
                  <a:lnTo>
                    <a:pt x="1572" y="284"/>
                  </a:lnTo>
                  <a:lnTo>
                    <a:pt x="1572" y="1"/>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31"/>
            <p:cNvSpPr/>
            <p:nvPr/>
          </p:nvSpPr>
          <p:spPr>
            <a:xfrm>
              <a:off x="3245936" y="3410323"/>
              <a:ext cx="90215" cy="16345"/>
            </a:xfrm>
            <a:custGeom>
              <a:avLst/>
              <a:gdLst/>
              <a:ahLst/>
              <a:cxnLst/>
              <a:rect l="l" t="t" r="r" b="b"/>
              <a:pathLst>
                <a:path w="1573" h="285" extrusionOk="0">
                  <a:moveTo>
                    <a:pt x="1" y="1"/>
                  </a:moveTo>
                  <a:lnTo>
                    <a:pt x="1" y="284"/>
                  </a:lnTo>
                  <a:lnTo>
                    <a:pt x="1573" y="284"/>
                  </a:lnTo>
                  <a:lnTo>
                    <a:pt x="1573" y="1"/>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 name="Google Shape;512;p31"/>
          <p:cNvGrpSpPr/>
          <p:nvPr/>
        </p:nvGrpSpPr>
        <p:grpSpPr>
          <a:xfrm>
            <a:off x="3217100" y="875250"/>
            <a:ext cx="4670375" cy="3775875"/>
            <a:chOff x="3217100" y="875250"/>
            <a:chExt cx="4670375" cy="3775875"/>
          </a:xfrm>
        </p:grpSpPr>
        <p:sp>
          <p:nvSpPr>
            <p:cNvPr id="513" name="Google Shape;513;p31"/>
            <p:cNvSpPr/>
            <p:nvPr/>
          </p:nvSpPr>
          <p:spPr>
            <a:xfrm>
              <a:off x="3412425" y="875250"/>
              <a:ext cx="4300675" cy="3775875"/>
            </a:xfrm>
            <a:custGeom>
              <a:avLst/>
              <a:gdLst/>
              <a:ahLst/>
              <a:cxnLst/>
              <a:rect l="l" t="t" r="r" b="b"/>
              <a:pathLst>
                <a:path w="172027" h="151035" extrusionOk="0">
                  <a:moveTo>
                    <a:pt x="121928" y="0"/>
                  </a:moveTo>
                  <a:lnTo>
                    <a:pt x="118474" y="403"/>
                  </a:lnTo>
                  <a:lnTo>
                    <a:pt x="115054" y="1140"/>
                  </a:lnTo>
                  <a:lnTo>
                    <a:pt x="111700" y="2281"/>
                  </a:lnTo>
                  <a:lnTo>
                    <a:pt x="110091" y="3018"/>
                  </a:lnTo>
                  <a:lnTo>
                    <a:pt x="106804" y="4661"/>
                  </a:lnTo>
                  <a:lnTo>
                    <a:pt x="100467" y="8250"/>
                  </a:lnTo>
                  <a:lnTo>
                    <a:pt x="95738" y="10899"/>
                  </a:lnTo>
                  <a:lnTo>
                    <a:pt x="92519" y="12542"/>
                  </a:lnTo>
                  <a:lnTo>
                    <a:pt x="89199" y="13984"/>
                  </a:lnTo>
                  <a:lnTo>
                    <a:pt x="85712" y="15157"/>
                  </a:lnTo>
                  <a:lnTo>
                    <a:pt x="83901" y="15593"/>
                  </a:lnTo>
                  <a:lnTo>
                    <a:pt x="82660" y="15862"/>
                  </a:lnTo>
                  <a:lnTo>
                    <a:pt x="80112" y="16197"/>
                  </a:lnTo>
                  <a:lnTo>
                    <a:pt x="77496" y="16365"/>
                  </a:lnTo>
                  <a:lnTo>
                    <a:pt x="74814" y="16365"/>
                  </a:lnTo>
                  <a:lnTo>
                    <a:pt x="70689" y="16063"/>
                  </a:lnTo>
                  <a:lnTo>
                    <a:pt x="65022" y="15225"/>
                  </a:lnTo>
                  <a:lnTo>
                    <a:pt x="56270" y="13347"/>
                  </a:lnTo>
                  <a:lnTo>
                    <a:pt x="47484" y="11234"/>
                  </a:lnTo>
                  <a:lnTo>
                    <a:pt x="41649" y="9960"/>
                  </a:lnTo>
                  <a:lnTo>
                    <a:pt x="35915" y="8987"/>
                  </a:lnTo>
                  <a:lnTo>
                    <a:pt x="30382" y="8451"/>
                  </a:lnTo>
                  <a:lnTo>
                    <a:pt x="26391" y="8451"/>
                  </a:lnTo>
                  <a:lnTo>
                    <a:pt x="23809" y="8686"/>
                  </a:lnTo>
                  <a:lnTo>
                    <a:pt x="21294" y="9088"/>
                  </a:lnTo>
                  <a:lnTo>
                    <a:pt x="18846" y="9725"/>
                  </a:lnTo>
                  <a:lnTo>
                    <a:pt x="16533" y="10630"/>
                  </a:lnTo>
                  <a:lnTo>
                    <a:pt x="14286" y="11771"/>
                  </a:lnTo>
                  <a:lnTo>
                    <a:pt x="12140" y="13213"/>
                  </a:lnTo>
                  <a:lnTo>
                    <a:pt x="10128" y="14923"/>
                  </a:lnTo>
                  <a:lnTo>
                    <a:pt x="8216" y="16968"/>
                  </a:lnTo>
                  <a:lnTo>
                    <a:pt x="6473" y="19383"/>
                  </a:lnTo>
                  <a:lnTo>
                    <a:pt x="4829" y="22132"/>
                  </a:lnTo>
                  <a:lnTo>
                    <a:pt x="3320" y="25251"/>
                  </a:lnTo>
                  <a:lnTo>
                    <a:pt x="2650" y="26995"/>
                  </a:lnTo>
                  <a:lnTo>
                    <a:pt x="2214" y="28202"/>
                  </a:lnTo>
                  <a:lnTo>
                    <a:pt x="1443" y="30717"/>
                  </a:lnTo>
                  <a:lnTo>
                    <a:pt x="839" y="33299"/>
                  </a:lnTo>
                  <a:lnTo>
                    <a:pt x="403" y="35948"/>
                  </a:lnTo>
                  <a:lnTo>
                    <a:pt x="135" y="38631"/>
                  </a:lnTo>
                  <a:lnTo>
                    <a:pt x="1" y="41347"/>
                  </a:lnTo>
                  <a:lnTo>
                    <a:pt x="68" y="44063"/>
                  </a:lnTo>
                  <a:lnTo>
                    <a:pt x="269" y="46813"/>
                  </a:lnTo>
                  <a:lnTo>
                    <a:pt x="638" y="49529"/>
                  </a:lnTo>
                  <a:lnTo>
                    <a:pt x="1174" y="52178"/>
                  </a:lnTo>
                  <a:lnTo>
                    <a:pt x="1878" y="54827"/>
                  </a:lnTo>
                  <a:lnTo>
                    <a:pt x="2717" y="57376"/>
                  </a:lnTo>
                  <a:lnTo>
                    <a:pt x="3756" y="59891"/>
                  </a:lnTo>
                  <a:lnTo>
                    <a:pt x="4930" y="62272"/>
                  </a:lnTo>
                  <a:lnTo>
                    <a:pt x="6271" y="64552"/>
                  </a:lnTo>
                  <a:lnTo>
                    <a:pt x="7780" y="66732"/>
                  </a:lnTo>
                  <a:lnTo>
                    <a:pt x="8619" y="67738"/>
                  </a:lnTo>
                  <a:lnTo>
                    <a:pt x="10832" y="70286"/>
                  </a:lnTo>
                  <a:lnTo>
                    <a:pt x="14219" y="74042"/>
                  </a:lnTo>
                  <a:lnTo>
                    <a:pt x="16231" y="76758"/>
                  </a:lnTo>
                  <a:lnTo>
                    <a:pt x="17069" y="78200"/>
                  </a:lnTo>
                  <a:lnTo>
                    <a:pt x="17572" y="79206"/>
                  </a:lnTo>
                  <a:lnTo>
                    <a:pt x="18343" y="81285"/>
                  </a:lnTo>
                  <a:lnTo>
                    <a:pt x="18813" y="83364"/>
                  </a:lnTo>
                  <a:lnTo>
                    <a:pt x="19048" y="85443"/>
                  </a:lnTo>
                  <a:lnTo>
                    <a:pt x="19048" y="87556"/>
                  </a:lnTo>
                  <a:lnTo>
                    <a:pt x="18813" y="89669"/>
                  </a:lnTo>
                  <a:lnTo>
                    <a:pt x="18209" y="92821"/>
                  </a:lnTo>
                  <a:lnTo>
                    <a:pt x="16868" y="97012"/>
                  </a:lnTo>
                  <a:lnTo>
                    <a:pt x="15191" y="101171"/>
                  </a:lnTo>
                  <a:lnTo>
                    <a:pt x="12475" y="107240"/>
                  </a:lnTo>
                  <a:lnTo>
                    <a:pt x="10966" y="111096"/>
                  </a:lnTo>
                  <a:lnTo>
                    <a:pt x="10564" y="112203"/>
                  </a:lnTo>
                  <a:lnTo>
                    <a:pt x="9994" y="114383"/>
                  </a:lnTo>
                  <a:lnTo>
                    <a:pt x="9658" y="116529"/>
                  </a:lnTo>
                  <a:lnTo>
                    <a:pt x="9524" y="118574"/>
                  </a:lnTo>
                  <a:lnTo>
                    <a:pt x="9591" y="120553"/>
                  </a:lnTo>
                  <a:lnTo>
                    <a:pt x="9859" y="122498"/>
                  </a:lnTo>
                  <a:lnTo>
                    <a:pt x="10329" y="124342"/>
                  </a:lnTo>
                  <a:lnTo>
                    <a:pt x="10966" y="126153"/>
                  </a:lnTo>
                  <a:lnTo>
                    <a:pt x="11771" y="127897"/>
                  </a:lnTo>
                  <a:lnTo>
                    <a:pt x="12710" y="129573"/>
                  </a:lnTo>
                  <a:lnTo>
                    <a:pt x="14420" y="131988"/>
                  </a:lnTo>
                  <a:lnTo>
                    <a:pt x="17136" y="134972"/>
                  </a:lnTo>
                  <a:lnTo>
                    <a:pt x="20322" y="137688"/>
                  </a:lnTo>
                  <a:lnTo>
                    <a:pt x="23843" y="140170"/>
                  </a:lnTo>
                  <a:lnTo>
                    <a:pt x="27632" y="142383"/>
                  </a:lnTo>
                  <a:lnTo>
                    <a:pt x="31623" y="144362"/>
                  </a:lnTo>
                  <a:lnTo>
                    <a:pt x="35714" y="146105"/>
                  </a:lnTo>
                  <a:lnTo>
                    <a:pt x="39838" y="147547"/>
                  </a:lnTo>
                  <a:lnTo>
                    <a:pt x="43862" y="148788"/>
                  </a:lnTo>
                  <a:lnTo>
                    <a:pt x="47786" y="149727"/>
                  </a:lnTo>
                  <a:lnTo>
                    <a:pt x="51441" y="150465"/>
                  </a:lnTo>
                  <a:lnTo>
                    <a:pt x="53151" y="150699"/>
                  </a:lnTo>
                  <a:lnTo>
                    <a:pt x="54559" y="150867"/>
                  </a:lnTo>
                  <a:lnTo>
                    <a:pt x="57309" y="151035"/>
                  </a:lnTo>
                  <a:lnTo>
                    <a:pt x="60025" y="151001"/>
                  </a:lnTo>
                  <a:lnTo>
                    <a:pt x="62708" y="150800"/>
                  </a:lnTo>
                  <a:lnTo>
                    <a:pt x="66732" y="150163"/>
                  </a:lnTo>
                  <a:lnTo>
                    <a:pt x="71963" y="148821"/>
                  </a:lnTo>
                  <a:lnTo>
                    <a:pt x="77161" y="147011"/>
                  </a:lnTo>
                  <a:lnTo>
                    <a:pt x="82292" y="144898"/>
                  </a:lnTo>
                  <a:lnTo>
                    <a:pt x="89937" y="141377"/>
                  </a:lnTo>
                  <a:lnTo>
                    <a:pt x="97516" y="137856"/>
                  </a:lnTo>
                  <a:lnTo>
                    <a:pt x="102613" y="135676"/>
                  </a:lnTo>
                  <a:lnTo>
                    <a:pt x="107676" y="133798"/>
                  </a:lnTo>
                  <a:lnTo>
                    <a:pt x="112807" y="132390"/>
                  </a:lnTo>
                  <a:lnTo>
                    <a:pt x="116697" y="131686"/>
                  </a:lnTo>
                  <a:lnTo>
                    <a:pt x="119279" y="131384"/>
                  </a:lnTo>
                  <a:lnTo>
                    <a:pt x="121928" y="131283"/>
                  </a:lnTo>
                  <a:lnTo>
                    <a:pt x="124544" y="131384"/>
                  </a:lnTo>
                  <a:lnTo>
                    <a:pt x="127226" y="131686"/>
                  </a:lnTo>
                  <a:lnTo>
                    <a:pt x="129909" y="132222"/>
                  </a:lnTo>
                  <a:lnTo>
                    <a:pt x="132592" y="132994"/>
                  </a:lnTo>
                  <a:lnTo>
                    <a:pt x="135341" y="134000"/>
                  </a:lnTo>
                  <a:lnTo>
                    <a:pt x="136716" y="134637"/>
                  </a:lnTo>
                  <a:lnTo>
                    <a:pt x="137689" y="135073"/>
                  </a:lnTo>
                  <a:lnTo>
                    <a:pt x="139600" y="135777"/>
                  </a:lnTo>
                  <a:lnTo>
                    <a:pt x="141478" y="136313"/>
                  </a:lnTo>
                  <a:lnTo>
                    <a:pt x="143356" y="136649"/>
                  </a:lnTo>
                  <a:lnTo>
                    <a:pt x="145167" y="136850"/>
                  </a:lnTo>
                  <a:lnTo>
                    <a:pt x="146977" y="136850"/>
                  </a:lnTo>
                  <a:lnTo>
                    <a:pt x="149627" y="136582"/>
                  </a:lnTo>
                  <a:lnTo>
                    <a:pt x="153013" y="135676"/>
                  </a:lnTo>
                  <a:lnTo>
                    <a:pt x="156233" y="134201"/>
                  </a:lnTo>
                  <a:lnTo>
                    <a:pt x="159217" y="132222"/>
                  </a:lnTo>
                  <a:lnTo>
                    <a:pt x="161967" y="129808"/>
                  </a:lnTo>
                  <a:lnTo>
                    <a:pt x="164448" y="126958"/>
                  </a:lnTo>
                  <a:lnTo>
                    <a:pt x="166628" y="123738"/>
                  </a:lnTo>
                  <a:lnTo>
                    <a:pt x="168472" y="120217"/>
                  </a:lnTo>
                  <a:lnTo>
                    <a:pt x="169948" y="116395"/>
                  </a:lnTo>
                  <a:lnTo>
                    <a:pt x="171088" y="112404"/>
                  </a:lnTo>
                  <a:lnTo>
                    <a:pt x="171759" y="108213"/>
                  </a:lnTo>
                  <a:lnTo>
                    <a:pt x="172027" y="103920"/>
                  </a:lnTo>
                  <a:lnTo>
                    <a:pt x="171826" y="99527"/>
                  </a:lnTo>
                  <a:lnTo>
                    <a:pt x="171524" y="97348"/>
                  </a:lnTo>
                  <a:lnTo>
                    <a:pt x="171256" y="95906"/>
                  </a:lnTo>
                  <a:lnTo>
                    <a:pt x="170585" y="93022"/>
                  </a:lnTo>
                  <a:lnTo>
                    <a:pt x="169244" y="88730"/>
                  </a:lnTo>
                  <a:lnTo>
                    <a:pt x="165756" y="80246"/>
                  </a:lnTo>
                  <a:lnTo>
                    <a:pt x="162034" y="71728"/>
                  </a:lnTo>
                  <a:lnTo>
                    <a:pt x="159854" y="66061"/>
                  </a:lnTo>
                  <a:lnTo>
                    <a:pt x="158647" y="61769"/>
                  </a:lnTo>
                  <a:lnTo>
                    <a:pt x="158077" y="58885"/>
                  </a:lnTo>
                  <a:lnTo>
                    <a:pt x="157708" y="55968"/>
                  </a:lnTo>
                  <a:lnTo>
                    <a:pt x="157641" y="53050"/>
                  </a:lnTo>
                  <a:lnTo>
                    <a:pt x="157708" y="51608"/>
                  </a:lnTo>
                  <a:lnTo>
                    <a:pt x="157775" y="50770"/>
                  </a:lnTo>
                  <a:lnTo>
                    <a:pt x="157842" y="49965"/>
                  </a:lnTo>
                  <a:lnTo>
                    <a:pt x="158245" y="46310"/>
                  </a:lnTo>
                  <a:lnTo>
                    <a:pt x="159083" y="39100"/>
                  </a:lnTo>
                  <a:lnTo>
                    <a:pt x="159351" y="33735"/>
                  </a:lnTo>
                  <a:lnTo>
                    <a:pt x="159217" y="30214"/>
                  </a:lnTo>
                  <a:lnTo>
                    <a:pt x="158714" y="26659"/>
                  </a:lnTo>
                  <a:lnTo>
                    <a:pt x="157742" y="23138"/>
                  </a:lnTo>
                  <a:lnTo>
                    <a:pt x="157037" y="21361"/>
                  </a:lnTo>
                  <a:lnTo>
                    <a:pt x="156333" y="19752"/>
                  </a:lnTo>
                  <a:lnTo>
                    <a:pt x="154623" y="16700"/>
                  </a:lnTo>
                  <a:lnTo>
                    <a:pt x="152577" y="13850"/>
                  </a:lnTo>
                  <a:lnTo>
                    <a:pt x="150297" y="11234"/>
                  </a:lnTo>
                  <a:lnTo>
                    <a:pt x="147749" y="8853"/>
                  </a:lnTo>
                  <a:lnTo>
                    <a:pt x="144965" y="6707"/>
                  </a:lnTo>
                  <a:lnTo>
                    <a:pt x="142014" y="4863"/>
                  </a:lnTo>
                  <a:lnTo>
                    <a:pt x="138896" y="3287"/>
                  </a:lnTo>
                  <a:lnTo>
                    <a:pt x="135643" y="1979"/>
                  </a:lnTo>
                  <a:lnTo>
                    <a:pt x="132290" y="1006"/>
                  </a:lnTo>
                  <a:lnTo>
                    <a:pt x="128869" y="336"/>
                  </a:lnTo>
                  <a:lnTo>
                    <a:pt x="12541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31"/>
            <p:cNvSpPr/>
            <p:nvPr/>
          </p:nvSpPr>
          <p:spPr>
            <a:xfrm>
              <a:off x="3468600" y="1560175"/>
              <a:ext cx="724350" cy="724325"/>
            </a:xfrm>
            <a:custGeom>
              <a:avLst/>
              <a:gdLst/>
              <a:ahLst/>
              <a:cxnLst/>
              <a:rect l="l" t="t" r="r" b="b"/>
              <a:pathLst>
                <a:path w="28974" h="28973" extrusionOk="0">
                  <a:moveTo>
                    <a:pt x="14487" y="0"/>
                  </a:moveTo>
                  <a:lnTo>
                    <a:pt x="13011" y="67"/>
                  </a:lnTo>
                  <a:lnTo>
                    <a:pt x="10161" y="637"/>
                  </a:lnTo>
                  <a:lnTo>
                    <a:pt x="7579" y="1744"/>
                  </a:lnTo>
                  <a:lnTo>
                    <a:pt x="5265" y="3320"/>
                  </a:lnTo>
                  <a:lnTo>
                    <a:pt x="3320" y="5265"/>
                  </a:lnTo>
                  <a:lnTo>
                    <a:pt x="1744" y="7579"/>
                  </a:lnTo>
                  <a:lnTo>
                    <a:pt x="637" y="10161"/>
                  </a:lnTo>
                  <a:lnTo>
                    <a:pt x="67" y="13011"/>
                  </a:lnTo>
                  <a:lnTo>
                    <a:pt x="0" y="14487"/>
                  </a:lnTo>
                  <a:lnTo>
                    <a:pt x="67" y="15962"/>
                  </a:lnTo>
                  <a:lnTo>
                    <a:pt x="637" y="18812"/>
                  </a:lnTo>
                  <a:lnTo>
                    <a:pt x="1744" y="21394"/>
                  </a:lnTo>
                  <a:lnTo>
                    <a:pt x="3320" y="23708"/>
                  </a:lnTo>
                  <a:lnTo>
                    <a:pt x="5265" y="25687"/>
                  </a:lnTo>
                  <a:lnTo>
                    <a:pt x="7579" y="27229"/>
                  </a:lnTo>
                  <a:lnTo>
                    <a:pt x="10161" y="28336"/>
                  </a:lnTo>
                  <a:lnTo>
                    <a:pt x="13011" y="28906"/>
                  </a:lnTo>
                  <a:lnTo>
                    <a:pt x="14487" y="28973"/>
                  </a:lnTo>
                  <a:lnTo>
                    <a:pt x="15962" y="28906"/>
                  </a:lnTo>
                  <a:lnTo>
                    <a:pt x="18813" y="28336"/>
                  </a:lnTo>
                  <a:lnTo>
                    <a:pt x="21395" y="27229"/>
                  </a:lnTo>
                  <a:lnTo>
                    <a:pt x="23708" y="25687"/>
                  </a:lnTo>
                  <a:lnTo>
                    <a:pt x="25687" y="23708"/>
                  </a:lnTo>
                  <a:lnTo>
                    <a:pt x="27229" y="21394"/>
                  </a:lnTo>
                  <a:lnTo>
                    <a:pt x="28336" y="18812"/>
                  </a:lnTo>
                  <a:lnTo>
                    <a:pt x="28906" y="15962"/>
                  </a:lnTo>
                  <a:lnTo>
                    <a:pt x="28973" y="14487"/>
                  </a:lnTo>
                  <a:lnTo>
                    <a:pt x="28906" y="13011"/>
                  </a:lnTo>
                  <a:lnTo>
                    <a:pt x="28336" y="10161"/>
                  </a:lnTo>
                  <a:lnTo>
                    <a:pt x="27229" y="7579"/>
                  </a:lnTo>
                  <a:lnTo>
                    <a:pt x="25687" y="5265"/>
                  </a:lnTo>
                  <a:lnTo>
                    <a:pt x="23708" y="3320"/>
                  </a:lnTo>
                  <a:lnTo>
                    <a:pt x="21395" y="1744"/>
                  </a:lnTo>
                  <a:lnTo>
                    <a:pt x="18813" y="637"/>
                  </a:lnTo>
                  <a:lnTo>
                    <a:pt x="15962" y="67"/>
                  </a:lnTo>
                  <a:lnTo>
                    <a:pt x="14487" y="0"/>
                  </a:lnTo>
                  <a:close/>
                </a:path>
              </a:pathLst>
            </a:custGeom>
            <a:solidFill>
              <a:srgbClr val="FFFFFF"/>
            </a:solidFill>
            <a:ln w="10900"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31"/>
            <p:cNvSpPr/>
            <p:nvPr/>
          </p:nvSpPr>
          <p:spPr>
            <a:xfrm>
              <a:off x="3441775" y="1524950"/>
              <a:ext cx="724350" cy="723525"/>
            </a:xfrm>
            <a:custGeom>
              <a:avLst/>
              <a:gdLst/>
              <a:ahLst/>
              <a:cxnLst/>
              <a:rect l="l" t="t" r="r" b="b"/>
              <a:pathLst>
                <a:path w="28974" h="28941" extrusionOk="0">
                  <a:moveTo>
                    <a:pt x="14487" y="1"/>
                  </a:moveTo>
                  <a:lnTo>
                    <a:pt x="13011" y="34"/>
                  </a:lnTo>
                  <a:lnTo>
                    <a:pt x="10161" y="604"/>
                  </a:lnTo>
                  <a:lnTo>
                    <a:pt x="7579" y="1711"/>
                  </a:lnTo>
                  <a:lnTo>
                    <a:pt x="5265" y="3287"/>
                  </a:lnTo>
                  <a:lnTo>
                    <a:pt x="3287" y="5232"/>
                  </a:lnTo>
                  <a:lnTo>
                    <a:pt x="1744" y="7546"/>
                  </a:lnTo>
                  <a:lnTo>
                    <a:pt x="637" y="10161"/>
                  </a:lnTo>
                  <a:lnTo>
                    <a:pt x="67" y="12978"/>
                  </a:lnTo>
                  <a:lnTo>
                    <a:pt x="0" y="14454"/>
                  </a:lnTo>
                  <a:lnTo>
                    <a:pt x="67" y="15963"/>
                  </a:lnTo>
                  <a:lnTo>
                    <a:pt x="637" y="18779"/>
                  </a:lnTo>
                  <a:lnTo>
                    <a:pt x="1744" y="21361"/>
                  </a:lnTo>
                  <a:lnTo>
                    <a:pt x="3287" y="23675"/>
                  </a:lnTo>
                  <a:lnTo>
                    <a:pt x="5265" y="25654"/>
                  </a:lnTo>
                  <a:lnTo>
                    <a:pt x="7579" y="27196"/>
                  </a:lnTo>
                  <a:lnTo>
                    <a:pt x="10161" y="28303"/>
                  </a:lnTo>
                  <a:lnTo>
                    <a:pt x="13011" y="28873"/>
                  </a:lnTo>
                  <a:lnTo>
                    <a:pt x="14487" y="28940"/>
                  </a:lnTo>
                  <a:lnTo>
                    <a:pt x="15962" y="28873"/>
                  </a:lnTo>
                  <a:lnTo>
                    <a:pt x="18813" y="28303"/>
                  </a:lnTo>
                  <a:lnTo>
                    <a:pt x="21395" y="27196"/>
                  </a:lnTo>
                  <a:lnTo>
                    <a:pt x="23708" y="25654"/>
                  </a:lnTo>
                  <a:lnTo>
                    <a:pt x="25687" y="23675"/>
                  </a:lnTo>
                  <a:lnTo>
                    <a:pt x="27229" y="21361"/>
                  </a:lnTo>
                  <a:lnTo>
                    <a:pt x="28336" y="18779"/>
                  </a:lnTo>
                  <a:lnTo>
                    <a:pt x="28906" y="15963"/>
                  </a:lnTo>
                  <a:lnTo>
                    <a:pt x="28973" y="14454"/>
                  </a:lnTo>
                  <a:lnTo>
                    <a:pt x="28906" y="12978"/>
                  </a:lnTo>
                  <a:lnTo>
                    <a:pt x="28336" y="10161"/>
                  </a:lnTo>
                  <a:lnTo>
                    <a:pt x="27229" y="7546"/>
                  </a:lnTo>
                  <a:lnTo>
                    <a:pt x="25687" y="5232"/>
                  </a:lnTo>
                  <a:lnTo>
                    <a:pt x="23708" y="3287"/>
                  </a:lnTo>
                  <a:lnTo>
                    <a:pt x="21395" y="1711"/>
                  </a:lnTo>
                  <a:lnTo>
                    <a:pt x="18813" y="604"/>
                  </a:lnTo>
                  <a:lnTo>
                    <a:pt x="15962" y="34"/>
                  </a:lnTo>
                  <a:lnTo>
                    <a:pt x="14487" y="1"/>
                  </a:lnTo>
                  <a:close/>
                </a:path>
              </a:pathLst>
            </a:custGeom>
            <a:solidFill>
              <a:srgbClr val="FFFFFF"/>
            </a:solidFill>
            <a:ln w="10900"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31"/>
            <p:cNvSpPr/>
            <p:nvPr/>
          </p:nvSpPr>
          <p:spPr>
            <a:xfrm>
              <a:off x="3477825" y="1561000"/>
              <a:ext cx="652250" cy="651425"/>
            </a:xfrm>
            <a:custGeom>
              <a:avLst/>
              <a:gdLst/>
              <a:ahLst/>
              <a:cxnLst/>
              <a:rect l="l" t="t" r="r" b="b"/>
              <a:pathLst>
                <a:path w="26090" h="26057" extrusionOk="0">
                  <a:moveTo>
                    <a:pt x="13045" y="1"/>
                  </a:moveTo>
                  <a:lnTo>
                    <a:pt x="11703" y="34"/>
                  </a:lnTo>
                  <a:lnTo>
                    <a:pt x="9155" y="537"/>
                  </a:lnTo>
                  <a:lnTo>
                    <a:pt x="6807" y="1543"/>
                  </a:lnTo>
                  <a:lnTo>
                    <a:pt x="4728" y="2952"/>
                  </a:lnTo>
                  <a:lnTo>
                    <a:pt x="2985" y="4729"/>
                  </a:lnTo>
                  <a:lnTo>
                    <a:pt x="1576" y="6808"/>
                  </a:lnTo>
                  <a:lnTo>
                    <a:pt x="570" y="9122"/>
                  </a:lnTo>
                  <a:lnTo>
                    <a:pt x="67" y="11670"/>
                  </a:lnTo>
                  <a:lnTo>
                    <a:pt x="0" y="13012"/>
                  </a:lnTo>
                  <a:lnTo>
                    <a:pt x="67" y="14353"/>
                  </a:lnTo>
                  <a:lnTo>
                    <a:pt x="570" y="16901"/>
                  </a:lnTo>
                  <a:lnTo>
                    <a:pt x="1576" y="19249"/>
                  </a:lnTo>
                  <a:lnTo>
                    <a:pt x="2985" y="21328"/>
                  </a:lnTo>
                  <a:lnTo>
                    <a:pt x="4728" y="23105"/>
                  </a:lnTo>
                  <a:lnTo>
                    <a:pt x="6807" y="24514"/>
                  </a:lnTo>
                  <a:lnTo>
                    <a:pt x="9155" y="25486"/>
                  </a:lnTo>
                  <a:lnTo>
                    <a:pt x="11703" y="26023"/>
                  </a:lnTo>
                  <a:lnTo>
                    <a:pt x="13045" y="26056"/>
                  </a:lnTo>
                  <a:lnTo>
                    <a:pt x="14386" y="26023"/>
                  </a:lnTo>
                  <a:lnTo>
                    <a:pt x="16935" y="25486"/>
                  </a:lnTo>
                  <a:lnTo>
                    <a:pt x="19282" y="24514"/>
                  </a:lnTo>
                  <a:lnTo>
                    <a:pt x="21361" y="23105"/>
                  </a:lnTo>
                  <a:lnTo>
                    <a:pt x="23105" y="21328"/>
                  </a:lnTo>
                  <a:lnTo>
                    <a:pt x="24513" y="19249"/>
                  </a:lnTo>
                  <a:lnTo>
                    <a:pt x="25519" y="16901"/>
                  </a:lnTo>
                  <a:lnTo>
                    <a:pt x="26022" y="14353"/>
                  </a:lnTo>
                  <a:lnTo>
                    <a:pt x="26089" y="13012"/>
                  </a:lnTo>
                  <a:lnTo>
                    <a:pt x="26022" y="11670"/>
                  </a:lnTo>
                  <a:lnTo>
                    <a:pt x="25519" y="9122"/>
                  </a:lnTo>
                  <a:lnTo>
                    <a:pt x="24513" y="6808"/>
                  </a:lnTo>
                  <a:lnTo>
                    <a:pt x="23105" y="4729"/>
                  </a:lnTo>
                  <a:lnTo>
                    <a:pt x="21361" y="2952"/>
                  </a:lnTo>
                  <a:lnTo>
                    <a:pt x="19282" y="1543"/>
                  </a:lnTo>
                  <a:lnTo>
                    <a:pt x="16935" y="537"/>
                  </a:lnTo>
                  <a:lnTo>
                    <a:pt x="14386" y="34"/>
                  </a:lnTo>
                  <a:lnTo>
                    <a:pt x="13045" y="1"/>
                  </a:lnTo>
                  <a:close/>
                </a:path>
              </a:pathLst>
            </a:custGeom>
            <a:solidFill>
              <a:srgbClr val="2E353A"/>
            </a:solidFill>
            <a:ln w="10900"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31"/>
            <p:cNvSpPr/>
            <p:nvPr/>
          </p:nvSpPr>
          <p:spPr>
            <a:xfrm>
              <a:off x="3217100" y="1358125"/>
              <a:ext cx="1052125" cy="944825"/>
            </a:xfrm>
            <a:custGeom>
              <a:avLst/>
              <a:gdLst/>
              <a:ahLst/>
              <a:cxnLst/>
              <a:rect l="l" t="t" r="r" b="b"/>
              <a:pathLst>
                <a:path w="42085" h="37793" extrusionOk="0">
                  <a:moveTo>
                    <a:pt x="27699" y="1"/>
                  </a:moveTo>
                  <a:lnTo>
                    <a:pt x="27464" y="135"/>
                  </a:lnTo>
                  <a:lnTo>
                    <a:pt x="25788" y="1543"/>
                  </a:lnTo>
                  <a:lnTo>
                    <a:pt x="24245" y="3287"/>
                  </a:lnTo>
                  <a:lnTo>
                    <a:pt x="23373" y="4494"/>
                  </a:lnTo>
                  <a:lnTo>
                    <a:pt x="22904" y="5265"/>
                  </a:lnTo>
                  <a:lnTo>
                    <a:pt x="22166" y="6908"/>
                  </a:lnTo>
                  <a:lnTo>
                    <a:pt x="21831" y="8652"/>
                  </a:lnTo>
                  <a:lnTo>
                    <a:pt x="21797" y="10429"/>
                  </a:lnTo>
                  <a:lnTo>
                    <a:pt x="21931" y="11335"/>
                  </a:lnTo>
                  <a:lnTo>
                    <a:pt x="21764" y="10899"/>
                  </a:lnTo>
                  <a:lnTo>
                    <a:pt x="20355" y="8283"/>
                  </a:lnTo>
                  <a:lnTo>
                    <a:pt x="18913" y="6204"/>
                  </a:lnTo>
                  <a:lnTo>
                    <a:pt x="18008" y="5232"/>
                  </a:lnTo>
                  <a:lnTo>
                    <a:pt x="17471" y="4762"/>
                  </a:lnTo>
                  <a:lnTo>
                    <a:pt x="15895" y="3890"/>
                  </a:lnTo>
                  <a:lnTo>
                    <a:pt x="12877" y="2784"/>
                  </a:lnTo>
                  <a:lnTo>
                    <a:pt x="6506" y="1275"/>
                  </a:lnTo>
                  <a:lnTo>
                    <a:pt x="5232" y="1074"/>
                  </a:lnTo>
                  <a:lnTo>
                    <a:pt x="6439" y="2314"/>
                  </a:lnTo>
                  <a:lnTo>
                    <a:pt x="8685" y="4896"/>
                  </a:lnTo>
                  <a:lnTo>
                    <a:pt x="9725" y="6305"/>
                  </a:lnTo>
                  <a:lnTo>
                    <a:pt x="10765" y="7646"/>
                  </a:lnTo>
                  <a:lnTo>
                    <a:pt x="13917" y="11067"/>
                  </a:lnTo>
                  <a:lnTo>
                    <a:pt x="18813" y="15996"/>
                  </a:lnTo>
                  <a:lnTo>
                    <a:pt x="19785" y="16901"/>
                  </a:lnTo>
                  <a:lnTo>
                    <a:pt x="19316" y="16499"/>
                  </a:lnTo>
                  <a:lnTo>
                    <a:pt x="16398" y="14588"/>
                  </a:lnTo>
                  <a:lnTo>
                    <a:pt x="14520" y="13783"/>
                  </a:lnTo>
                  <a:lnTo>
                    <a:pt x="13246" y="13414"/>
                  </a:lnTo>
                  <a:lnTo>
                    <a:pt x="12575" y="13313"/>
                  </a:lnTo>
                  <a:lnTo>
                    <a:pt x="11133" y="13246"/>
                  </a:lnTo>
                  <a:lnTo>
                    <a:pt x="7244" y="13615"/>
                  </a:lnTo>
                  <a:lnTo>
                    <a:pt x="1409" y="14521"/>
                  </a:lnTo>
                  <a:lnTo>
                    <a:pt x="0" y="14755"/>
                  </a:lnTo>
                  <a:lnTo>
                    <a:pt x="168" y="14923"/>
                  </a:lnTo>
                  <a:lnTo>
                    <a:pt x="3790" y="16465"/>
                  </a:lnTo>
                  <a:lnTo>
                    <a:pt x="5936" y="17438"/>
                  </a:lnTo>
                  <a:lnTo>
                    <a:pt x="6506" y="17673"/>
                  </a:lnTo>
                  <a:lnTo>
                    <a:pt x="8149" y="18142"/>
                  </a:lnTo>
                  <a:lnTo>
                    <a:pt x="11268" y="18746"/>
                  </a:lnTo>
                  <a:lnTo>
                    <a:pt x="17773" y="19651"/>
                  </a:lnTo>
                  <a:lnTo>
                    <a:pt x="19081" y="19785"/>
                  </a:lnTo>
                  <a:lnTo>
                    <a:pt x="16834" y="20422"/>
                  </a:lnTo>
                  <a:lnTo>
                    <a:pt x="11536" y="22133"/>
                  </a:lnTo>
                  <a:lnTo>
                    <a:pt x="10966" y="22367"/>
                  </a:lnTo>
                  <a:lnTo>
                    <a:pt x="9859" y="23340"/>
                  </a:lnTo>
                  <a:lnTo>
                    <a:pt x="8786" y="24681"/>
                  </a:lnTo>
                  <a:lnTo>
                    <a:pt x="7847" y="26224"/>
                  </a:lnTo>
                  <a:lnTo>
                    <a:pt x="5936" y="30114"/>
                  </a:lnTo>
                  <a:lnTo>
                    <a:pt x="5600" y="31120"/>
                  </a:lnTo>
                  <a:lnTo>
                    <a:pt x="6070" y="30650"/>
                  </a:lnTo>
                  <a:lnTo>
                    <a:pt x="9121" y="28437"/>
                  </a:lnTo>
                  <a:lnTo>
                    <a:pt x="10999" y="27364"/>
                  </a:lnTo>
                  <a:lnTo>
                    <a:pt x="12307" y="26794"/>
                  </a:lnTo>
                  <a:lnTo>
                    <a:pt x="12944" y="26626"/>
                  </a:lnTo>
                  <a:lnTo>
                    <a:pt x="18813" y="24916"/>
                  </a:lnTo>
                  <a:lnTo>
                    <a:pt x="21227" y="24111"/>
                  </a:lnTo>
                  <a:lnTo>
                    <a:pt x="20858" y="24513"/>
                  </a:lnTo>
                  <a:lnTo>
                    <a:pt x="18947" y="26995"/>
                  </a:lnTo>
                  <a:lnTo>
                    <a:pt x="17807" y="28940"/>
                  </a:lnTo>
                  <a:lnTo>
                    <a:pt x="17471" y="29845"/>
                  </a:lnTo>
                  <a:lnTo>
                    <a:pt x="17236" y="30818"/>
                  </a:lnTo>
                  <a:lnTo>
                    <a:pt x="17069" y="33333"/>
                  </a:lnTo>
                  <a:lnTo>
                    <a:pt x="17203" y="36921"/>
                  </a:lnTo>
                  <a:lnTo>
                    <a:pt x="17270" y="37591"/>
                  </a:lnTo>
                  <a:lnTo>
                    <a:pt x="17471" y="36954"/>
                  </a:lnTo>
                  <a:lnTo>
                    <a:pt x="18846" y="33668"/>
                  </a:lnTo>
                  <a:lnTo>
                    <a:pt x="20154" y="31421"/>
                  </a:lnTo>
                  <a:lnTo>
                    <a:pt x="20858" y="30583"/>
                  </a:lnTo>
                  <a:lnTo>
                    <a:pt x="21629" y="29778"/>
                  </a:lnTo>
                  <a:lnTo>
                    <a:pt x="23071" y="28001"/>
                  </a:lnTo>
                  <a:lnTo>
                    <a:pt x="24714" y="25620"/>
                  </a:lnTo>
                  <a:lnTo>
                    <a:pt x="25016" y="25218"/>
                  </a:lnTo>
                  <a:lnTo>
                    <a:pt x="25720" y="26425"/>
                  </a:lnTo>
                  <a:lnTo>
                    <a:pt x="27095" y="28940"/>
                  </a:lnTo>
                  <a:lnTo>
                    <a:pt x="27699" y="30248"/>
                  </a:lnTo>
                  <a:lnTo>
                    <a:pt x="28235" y="31421"/>
                  </a:lnTo>
                  <a:lnTo>
                    <a:pt x="29074" y="33970"/>
                  </a:lnTo>
                  <a:lnTo>
                    <a:pt x="29912" y="37223"/>
                  </a:lnTo>
                  <a:lnTo>
                    <a:pt x="30046" y="37793"/>
                  </a:lnTo>
                  <a:lnTo>
                    <a:pt x="30315" y="37156"/>
                  </a:lnTo>
                  <a:lnTo>
                    <a:pt x="31589" y="33735"/>
                  </a:lnTo>
                  <a:lnTo>
                    <a:pt x="32058" y="31857"/>
                  </a:lnTo>
                  <a:lnTo>
                    <a:pt x="32192" y="30717"/>
                  </a:lnTo>
                  <a:lnTo>
                    <a:pt x="32192" y="30248"/>
                  </a:lnTo>
                  <a:lnTo>
                    <a:pt x="32058" y="29242"/>
                  </a:lnTo>
                  <a:lnTo>
                    <a:pt x="31220" y="26894"/>
                  </a:lnTo>
                  <a:lnTo>
                    <a:pt x="29644" y="23776"/>
                  </a:lnTo>
                  <a:lnTo>
                    <a:pt x="29309" y="23206"/>
                  </a:lnTo>
                  <a:lnTo>
                    <a:pt x="29543" y="23072"/>
                  </a:lnTo>
                  <a:lnTo>
                    <a:pt x="31186" y="22602"/>
                  </a:lnTo>
                  <a:lnTo>
                    <a:pt x="32830" y="22703"/>
                  </a:lnTo>
                  <a:lnTo>
                    <a:pt x="33802" y="23038"/>
                  </a:lnTo>
                  <a:lnTo>
                    <a:pt x="34875" y="23541"/>
                  </a:lnTo>
                  <a:lnTo>
                    <a:pt x="37323" y="25285"/>
                  </a:lnTo>
                  <a:lnTo>
                    <a:pt x="40609" y="28034"/>
                  </a:lnTo>
                  <a:lnTo>
                    <a:pt x="41179" y="28605"/>
                  </a:lnTo>
                  <a:lnTo>
                    <a:pt x="41179" y="28605"/>
                  </a:lnTo>
                  <a:lnTo>
                    <a:pt x="41045" y="27867"/>
                  </a:lnTo>
                  <a:lnTo>
                    <a:pt x="40006" y="23977"/>
                  </a:lnTo>
                  <a:lnTo>
                    <a:pt x="39234" y="21965"/>
                  </a:lnTo>
                  <a:lnTo>
                    <a:pt x="38631" y="20825"/>
                  </a:lnTo>
                  <a:lnTo>
                    <a:pt x="38295" y="20355"/>
                  </a:lnTo>
                  <a:lnTo>
                    <a:pt x="37927" y="19919"/>
                  </a:lnTo>
                  <a:lnTo>
                    <a:pt x="36786" y="19182"/>
                  </a:lnTo>
                  <a:lnTo>
                    <a:pt x="34506" y="18343"/>
                  </a:lnTo>
                  <a:lnTo>
                    <a:pt x="29744" y="17371"/>
                  </a:lnTo>
                  <a:lnTo>
                    <a:pt x="28772" y="17270"/>
                  </a:lnTo>
                  <a:lnTo>
                    <a:pt x="29309" y="16968"/>
                  </a:lnTo>
                  <a:lnTo>
                    <a:pt x="32360" y="15426"/>
                  </a:lnTo>
                  <a:lnTo>
                    <a:pt x="34741" y="14487"/>
                  </a:lnTo>
                  <a:lnTo>
                    <a:pt x="35780" y="14219"/>
                  </a:lnTo>
                  <a:lnTo>
                    <a:pt x="36820" y="14085"/>
                  </a:lnTo>
                  <a:lnTo>
                    <a:pt x="38966" y="14219"/>
                  </a:lnTo>
                  <a:lnTo>
                    <a:pt x="41615" y="14789"/>
                  </a:lnTo>
                  <a:lnTo>
                    <a:pt x="42085" y="14956"/>
                  </a:lnTo>
                  <a:lnTo>
                    <a:pt x="41548" y="14219"/>
                  </a:lnTo>
                  <a:lnTo>
                    <a:pt x="38463" y="10899"/>
                  </a:lnTo>
                  <a:lnTo>
                    <a:pt x="36585" y="9524"/>
                  </a:lnTo>
                  <a:lnTo>
                    <a:pt x="35311" y="8954"/>
                  </a:lnTo>
                  <a:lnTo>
                    <a:pt x="34707" y="8820"/>
                  </a:lnTo>
                  <a:lnTo>
                    <a:pt x="34104" y="8820"/>
                  </a:lnTo>
                  <a:lnTo>
                    <a:pt x="32762" y="9122"/>
                  </a:lnTo>
                  <a:lnTo>
                    <a:pt x="31388" y="9759"/>
                  </a:lnTo>
                  <a:lnTo>
                    <a:pt x="30080" y="10564"/>
                  </a:lnTo>
                  <a:lnTo>
                    <a:pt x="27229" y="12877"/>
                  </a:lnTo>
                  <a:lnTo>
                    <a:pt x="26626" y="13481"/>
                  </a:lnTo>
                  <a:lnTo>
                    <a:pt x="28068" y="6305"/>
                  </a:lnTo>
                  <a:lnTo>
                    <a:pt x="28168" y="5534"/>
                  </a:lnTo>
                  <a:lnTo>
                    <a:pt x="28101" y="3522"/>
                  </a:lnTo>
                  <a:lnTo>
                    <a:pt x="27800" y="571"/>
                  </a:lnTo>
                  <a:lnTo>
                    <a:pt x="27699" y="1"/>
                  </a:lnTo>
                  <a:close/>
                </a:path>
              </a:pathLst>
            </a:custGeom>
            <a:solidFill>
              <a:srgbClr val="6ED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1"/>
            <p:cNvSpPr/>
            <p:nvPr/>
          </p:nvSpPr>
          <p:spPr>
            <a:xfrm>
              <a:off x="3217100" y="1358125"/>
              <a:ext cx="1052125" cy="944825"/>
            </a:xfrm>
            <a:custGeom>
              <a:avLst/>
              <a:gdLst/>
              <a:ahLst/>
              <a:cxnLst/>
              <a:rect l="l" t="t" r="r" b="b"/>
              <a:pathLst>
                <a:path w="42085" h="37793" extrusionOk="0">
                  <a:moveTo>
                    <a:pt x="27699" y="1"/>
                  </a:moveTo>
                  <a:lnTo>
                    <a:pt x="27464" y="135"/>
                  </a:lnTo>
                  <a:lnTo>
                    <a:pt x="25788" y="1543"/>
                  </a:lnTo>
                  <a:lnTo>
                    <a:pt x="24245" y="3287"/>
                  </a:lnTo>
                  <a:lnTo>
                    <a:pt x="23373" y="4494"/>
                  </a:lnTo>
                  <a:lnTo>
                    <a:pt x="22904" y="5265"/>
                  </a:lnTo>
                  <a:lnTo>
                    <a:pt x="22166" y="6908"/>
                  </a:lnTo>
                  <a:lnTo>
                    <a:pt x="21831" y="8652"/>
                  </a:lnTo>
                  <a:lnTo>
                    <a:pt x="21797" y="10429"/>
                  </a:lnTo>
                  <a:lnTo>
                    <a:pt x="21931" y="11335"/>
                  </a:lnTo>
                  <a:lnTo>
                    <a:pt x="21764" y="10899"/>
                  </a:lnTo>
                  <a:lnTo>
                    <a:pt x="20355" y="8283"/>
                  </a:lnTo>
                  <a:lnTo>
                    <a:pt x="18913" y="6204"/>
                  </a:lnTo>
                  <a:lnTo>
                    <a:pt x="18008" y="5232"/>
                  </a:lnTo>
                  <a:lnTo>
                    <a:pt x="17471" y="4762"/>
                  </a:lnTo>
                  <a:lnTo>
                    <a:pt x="15895" y="3890"/>
                  </a:lnTo>
                  <a:lnTo>
                    <a:pt x="12877" y="2784"/>
                  </a:lnTo>
                  <a:lnTo>
                    <a:pt x="6506" y="1275"/>
                  </a:lnTo>
                  <a:lnTo>
                    <a:pt x="5232" y="1074"/>
                  </a:lnTo>
                  <a:lnTo>
                    <a:pt x="6439" y="2314"/>
                  </a:lnTo>
                  <a:lnTo>
                    <a:pt x="8685" y="4896"/>
                  </a:lnTo>
                  <a:lnTo>
                    <a:pt x="9725" y="6305"/>
                  </a:lnTo>
                  <a:lnTo>
                    <a:pt x="10765" y="7646"/>
                  </a:lnTo>
                  <a:lnTo>
                    <a:pt x="13917" y="11067"/>
                  </a:lnTo>
                  <a:lnTo>
                    <a:pt x="18813" y="15996"/>
                  </a:lnTo>
                  <a:lnTo>
                    <a:pt x="19785" y="16901"/>
                  </a:lnTo>
                  <a:lnTo>
                    <a:pt x="19316" y="16499"/>
                  </a:lnTo>
                  <a:lnTo>
                    <a:pt x="16398" y="14588"/>
                  </a:lnTo>
                  <a:lnTo>
                    <a:pt x="14520" y="13783"/>
                  </a:lnTo>
                  <a:lnTo>
                    <a:pt x="13246" y="13414"/>
                  </a:lnTo>
                  <a:lnTo>
                    <a:pt x="12575" y="13313"/>
                  </a:lnTo>
                  <a:lnTo>
                    <a:pt x="11133" y="13246"/>
                  </a:lnTo>
                  <a:lnTo>
                    <a:pt x="7244" y="13615"/>
                  </a:lnTo>
                  <a:lnTo>
                    <a:pt x="1409" y="14521"/>
                  </a:lnTo>
                  <a:lnTo>
                    <a:pt x="0" y="14755"/>
                  </a:lnTo>
                  <a:lnTo>
                    <a:pt x="168" y="14923"/>
                  </a:lnTo>
                  <a:lnTo>
                    <a:pt x="3790" y="16465"/>
                  </a:lnTo>
                  <a:lnTo>
                    <a:pt x="5936" y="17438"/>
                  </a:lnTo>
                  <a:lnTo>
                    <a:pt x="6506" y="17673"/>
                  </a:lnTo>
                  <a:lnTo>
                    <a:pt x="8149" y="18142"/>
                  </a:lnTo>
                  <a:lnTo>
                    <a:pt x="11268" y="18746"/>
                  </a:lnTo>
                  <a:lnTo>
                    <a:pt x="17773" y="19651"/>
                  </a:lnTo>
                  <a:lnTo>
                    <a:pt x="19081" y="19785"/>
                  </a:lnTo>
                  <a:lnTo>
                    <a:pt x="16834" y="20422"/>
                  </a:lnTo>
                  <a:lnTo>
                    <a:pt x="11536" y="22133"/>
                  </a:lnTo>
                  <a:lnTo>
                    <a:pt x="10966" y="22367"/>
                  </a:lnTo>
                  <a:lnTo>
                    <a:pt x="9859" y="23340"/>
                  </a:lnTo>
                  <a:lnTo>
                    <a:pt x="8786" y="24681"/>
                  </a:lnTo>
                  <a:lnTo>
                    <a:pt x="7847" y="26224"/>
                  </a:lnTo>
                  <a:lnTo>
                    <a:pt x="5936" y="30114"/>
                  </a:lnTo>
                  <a:lnTo>
                    <a:pt x="5600" y="31120"/>
                  </a:lnTo>
                  <a:lnTo>
                    <a:pt x="6070" y="30650"/>
                  </a:lnTo>
                  <a:lnTo>
                    <a:pt x="9121" y="28437"/>
                  </a:lnTo>
                  <a:lnTo>
                    <a:pt x="10999" y="27364"/>
                  </a:lnTo>
                  <a:lnTo>
                    <a:pt x="12307" y="26794"/>
                  </a:lnTo>
                  <a:lnTo>
                    <a:pt x="12944" y="26626"/>
                  </a:lnTo>
                  <a:lnTo>
                    <a:pt x="18813" y="24916"/>
                  </a:lnTo>
                  <a:lnTo>
                    <a:pt x="21227" y="24111"/>
                  </a:lnTo>
                  <a:lnTo>
                    <a:pt x="20858" y="24513"/>
                  </a:lnTo>
                  <a:lnTo>
                    <a:pt x="18947" y="26995"/>
                  </a:lnTo>
                  <a:lnTo>
                    <a:pt x="17807" y="28940"/>
                  </a:lnTo>
                  <a:lnTo>
                    <a:pt x="17471" y="29845"/>
                  </a:lnTo>
                  <a:lnTo>
                    <a:pt x="17236" y="30818"/>
                  </a:lnTo>
                  <a:lnTo>
                    <a:pt x="17069" y="33333"/>
                  </a:lnTo>
                  <a:lnTo>
                    <a:pt x="17203" y="36921"/>
                  </a:lnTo>
                  <a:lnTo>
                    <a:pt x="17270" y="37591"/>
                  </a:lnTo>
                  <a:lnTo>
                    <a:pt x="17471" y="36954"/>
                  </a:lnTo>
                  <a:lnTo>
                    <a:pt x="18846" y="33668"/>
                  </a:lnTo>
                  <a:lnTo>
                    <a:pt x="20154" y="31421"/>
                  </a:lnTo>
                  <a:lnTo>
                    <a:pt x="20858" y="30583"/>
                  </a:lnTo>
                  <a:lnTo>
                    <a:pt x="21629" y="29778"/>
                  </a:lnTo>
                  <a:lnTo>
                    <a:pt x="23071" y="28001"/>
                  </a:lnTo>
                  <a:lnTo>
                    <a:pt x="24714" y="25620"/>
                  </a:lnTo>
                  <a:lnTo>
                    <a:pt x="25016" y="25218"/>
                  </a:lnTo>
                  <a:lnTo>
                    <a:pt x="25720" y="26425"/>
                  </a:lnTo>
                  <a:lnTo>
                    <a:pt x="27095" y="28940"/>
                  </a:lnTo>
                  <a:lnTo>
                    <a:pt x="27699" y="30248"/>
                  </a:lnTo>
                  <a:lnTo>
                    <a:pt x="28235" y="31421"/>
                  </a:lnTo>
                  <a:lnTo>
                    <a:pt x="29074" y="33970"/>
                  </a:lnTo>
                  <a:lnTo>
                    <a:pt x="29912" y="37223"/>
                  </a:lnTo>
                  <a:lnTo>
                    <a:pt x="30046" y="37793"/>
                  </a:lnTo>
                  <a:lnTo>
                    <a:pt x="30315" y="37156"/>
                  </a:lnTo>
                  <a:lnTo>
                    <a:pt x="31589" y="33735"/>
                  </a:lnTo>
                  <a:lnTo>
                    <a:pt x="32058" y="31857"/>
                  </a:lnTo>
                  <a:lnTo>
                    <a:pt x="32192" y="30717"/>
                  </a:lnTo>
                  <a:lnTo>
                    <a:pt x="32192" y="30248"/>
                  </a:lnTo>
                  <a:lnTo>
                    <a:pt x="32058" y="29242"/>
                  </a:lnTo>
                  <a:lnTo>
                    <a:pt x="31220" y="26894"/>
                  </a:lnTo>
                  <a:lnTo>
                    <a:pt x="29644" y="23776"/>
                  </a:lnTo>
                  <a:lnTo>
                    <a:pt x="29309" y="23206"/>
                  </a:lnTo>
                  <a:lnTo>
                    <a:pt x="29543" y="23072"/>
                  </a:lnTo>
                  <a:lnTo>
                    <a:pt x="31186" y="22602"/>
                  </a:lnTo>
                  <a:lnTo>
                    <a:pt x="32830" y="22703"/>
                  </a:lnTo>
                  <a:lnTo>
                    <a:pt x="33802" y="23038"/>
                  </a:lnTo>
                  <a:lnTo>
                    <a:pt x="34875" y="23541"/>
                  </a:lnTo>
                  <a:lnTo>
                    <a:pt x="37323" y="25285"/>
                  </a:lnTo>
                  <a:lnTo>
                    <a:pt x="40609" y="28034"/>
                  </a:lnTo>
                  <a:lnTo>
                    <a:pt x="41179" y="28605"/>
                  </a:lnTo>
                  <a:lnTo>
                    <a:pt x="41179" y="28605"/>
                  </a:lnTo>
                  <a:lnTo>
                    <a:pt x="41045" y="27867"/>
                  </a:lnTo>
                  <a:lnTo>
                    <a:pt x="40006" y="23977"/>
                  </a:lnTo>
                  <a:lnTo>
                    <a:pt x="39234" y="21965"/>
                  </a:lnTo>
                  <a:lnTo>
                    <a:pt x="38631" y="20825"/>
                  </a:lnTo>
                  <a:lnTo>
                    <a:pt x="38295" y="20355"/>
                  </a:lnTo>
                  <a:lnTo>
                    <a:pt x="37927" y="19919"/>
                  </a:lnTo>
                  <a:lnTo>
                    <a:pt x="36786" y="19182"/>
                  </a:lnTo>
                  <a:lnTo>
                    <a:pt x="34506" y="18343"/>
                  </a:lnTo>
                  <a:lnTo>
                    <a:pt x="29744" y="17371"/>
                  </a:lnTo>
                  <a:lnTo>
                    <a:pt x="28772" y="17270"/>
                  </a:lnTo>
                  <a:lnTo>
                    <a:pt x="29309" y="16968"/>
                  </a:lnTo>
                  <a:lnTo>
                    <a:pt x="32360" y="15426"/>
                  </a:lnTo>
                  <a:lnTo>
                    <a:pt x="34741" y="14487"/>
                  </a:lnTo>
                  <a:lnTo>
                    <a:pt x="35780" y="14219"/>
                  </a:lnTo>
                  <a:lnTo>
                    <a:pt x="36820" y="14085"/>
                  </a:lnTo>
                  <a:lnTo>
                    <a:pt x="38966" y="14219"/>
                  </a:lnTo>
                  <a:lnTo>
                    <a:pt x="41615" y="14789"/>
                  </a:lnTo>
                  <a:lnTo>
                    <a:pt x="42085" y="14956"/>
                  </a:lnTo>
                  <a:lnTo>
                    <a:pt x="41548" y="14219"/>
                  </a:lnTo>
                  <a:lnTo>
                    <a:pt x="38463" y="10899"/>
                  </a:lnTo>
                  <a:lnTo>
                    <a:pt x="36585" y="9524"/>
                  </a:lnTo>
                  <a:lnTo>
                    <a:pt x="35311" y="8954"/>
                  </a:lnTo>
                  <a:lnTo>
                    <a:pt x="34707" y="8820"/>
                  </a:lnTo>
                  <a:lnTo>
                    <a:pt x="34104" y="8820"/>
                  </a:lnTo>
                  <a:lnTo>
                    <a:pt x="32762" y="9122"/>
                  </a:lnTo>
                  <a:lnTo>
                    <a:pt x="31388" y="9759"/>
                  </a:lnTo>
                  <a:lnTo>
                    <a:pt x="30080" y="10564"/>
                  </a:lnTo>
                  <a:lnTo>
                    <a:pt x="27229" y="12877"/>
                  </a:lnTo>
                  <a:lnTo>
                    <a:pt x="26626" y="13481"/>
                  </a:lnTo>
                  <a:lnTo>
                    <a:pt x="28068" y="6305"/>
                  </a:lnTo>
                  <a:lnTo>
                    <a:pt x="28168" y="5534"/>
                  </a:lnTo>
                  <a:lnTo>
                    <a:pt x="28101" y="3522"/>
                  </a:lnTo>
                  <a:lnTo>
                    <a:pt x="27800" y="571"/>
                  </a:lnTo>
                  <a:lnTo>
                    <a:pt x="2769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1"/>
            <p:cNvSpPr/>
            <p:nvPr/>
          </p:nvSpPr>
          <p:spPr>
            <a:xfrm>
              <a:off x="3854225" y="1466275"/>
              <a:ext cx="10925" cy="38575"/>
            </a:xfrm>
            <a:custGeom>
              <a:avLst/>
              <a:gdLst/>
              <a:ahLst/>
              <a:cxnLst/>
              <a:rect l="l" t="t" r="r" b="b"/>
              <a:pathLst>
                <a:path w="437" h="1543" fill="none" extrusionOk="0">
                  <a:moveTo>
                    <a:pt x="1" y="1543"/>
                  </a:moveTo>
                  <a:lnTo>
                    <a:pt x="202" y="772"/>
                  </a:lnTo>
                  <a:lnTo>
                    <a:pt x="437" y="0"/>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1"/>
            <p:cNvSpPr/>
            <p:nvPr/>
          </p:nvSpPr>
          <p:spPr>
            <a:xfrm>
              <a:off x="3554100" y="1504825"/>
              <a:ext cx="292600" cy="321125"/>
            </a:xfrm>
            <a:custGeom>
              <a:avLst/>
              <a:gdLst/>
              <a:ahLst/>
              <a:cxnLst/>
              <a:rect l="l" t="t" r="r" b="b"/>
              <a:pathLst>
                <a:path w="11704" h="12845" fill="none" extrusionOk="0">
                  <a:moveTo>
                    <a:pt x="1" y="1"/>
                  </a:moveTo>
                  <a:lnTo>
                    <a:pt x="1309" y="973"/>
                  </a:lnTo>
                  <a:lnTo>
                    <a:pt x="3924" y="3254"/>
                  </a:lnTo>
                  <a:lnTo>
                    <a:pt x="4863" y="4394"/>
                  </a:lnTo>
                  <a:lnTo>
                    <a:pt x="8820" y="9960"/>
                  </a:lnTo>
                  <a:lnTo>
                    <a:pt x="10799" y="12844"/>
                  </a:lnTo>
                  <a:lnTo>
                    <a:pt x="10765" y="9927"/>
                  </a:lnTo>
                  <a:lnTo>
                    <a:pt x="11234" y="4159"/>
                  </a:lnTo>
                  <a:lnTo>
                    <a:pt x="11704" y="1309"/>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1"/>
            <p:cNvSpPr/>
            <p:nvPr/>
          </p:nvSpPr>
          <p:spPr>
            <a:xfrm>
              <a:off x="3491225" y="1462075"/>
              <a:ext cx="32725" cy="21825"/>
            </a:xfrm>
            <a:custGeom>
              <a:avLst/>
              <a:gdLst/>
              <a:ahLst/>
              <a:cxnLst/>
              <a:rect l="l" t="t" r="r" b="b"/>
              <a:pathLst>
                <a:path w="1309" h="873" fill="none" extrusionOk="0">
                  <a:moveTo>
                    <a:pt x="1" y="1"/>
                  </a:moveTo>
                  <a:lnTo>
                    <a:pt x="269" y="168"/>
                  </a:lnTo>
                  <a:lnTo>
                    <a:pt x="1309" y="873"/>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1"/>
            <p:cNvSpPr/>
            <p:nvPr/>
          </p:nvSpPr>
          <p:spPr>
            <a:xfrm>
              <a:off x="3824050" y="1639800"/>
              <a:ext cx="378125" cy="186150"/>
            </a:xfrm>
            <a:custGeom>
              <a:avLst/>
              <a:gdLst/>
              <a:ahLst/>
              <a:cxnLst/>
              <a:rect l="l" t="t" r="r" b="b"/>
              <a:pathLst>
                <a:path w="15125" h="7446" fill="none" extrusionOk="0">
                  <a:moveTo>
                    <a:pt x="1" y="7445"/>
                  </a:moveTo>
                  <a:lnTo>
                    <a:pt x="872" y="6573"/>
                  </a:lnTo>
                  <a:lnTo>
                    <a:pt x="5366" y="2616"/>
                  </a:lnTo>
                  <a:lnTo>
                    <a:pt x="7747" y="940"/>
                  </a:lnTo>
                  <a:lnTo>
                    <a:pt x="9155" y="202"/>
                  </a:lnTo>
                  <a:lnTo>
                    <a:pt x="9725" y="68"/>
                  </a:lnTo>
                  <a:lnTo>
                    <a:pt x="10262" y="1"/>
                  </a:lnTo>
                  <a:lnTo>
                    <a:pt x="11268" y="1"/>
                  </a:lnTo>
                  <a:lnTo>
                    <a:pt x="12710" y="336"/>
                  </a:lnTo>
                  <a:lnTo>
                    <a:pt x="14789" y="1409"/>
                  </a:lnTo>
                  <a:lnTo>
                    <a:pt x="15124" y="1677"/>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1"/>
            <p:cNvSpPr/>
            <p:nvPr/>
          </p:nvSpPr>
          <p:spPr>
            <a:xfrm>
              <a:off x="3473625" y="1968425"/>
              <a:ext cx="45300" cy="41950"/>
            </a:xfrm>
            <a:custGeom>
              <a:avLst/>
              <a:gdLst/>
              <a:ahLst/>
              <a:cxnLst/>
              <a:rect l="l" t="t" r="r" b="b"/>
              <a:pathLst>
                <a:path w="1812" h="1678" fill="none" extrusionOk="0">
                  <a:moveTo>
                    <a:pt x="1811" y="1"/>
                  </a:moveTo>
                  <a:lnTo>
                    <a:pt x="738" y="739"/>
                  </a:lnTo>
                  <a:lnTo>
                    <a:pt x="1" y="1610"/>
                  </a:lnTo>
                  <a:lnTo>
                    <a:pt x="1" y="1678"/>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1"/>
            <p:cNvSpPr/>
            <p:nvPr/>
          </p:nvSpPr>
          <p:spPr>
            <a:xfrm>
              <a:off x="3549075" y="1848550"/>
              <a:ext cx="648050" cy="135000"/>
            </a:xfrm>
            <a:custGeom>
              <a:avLst/>
              <a:gdLst/>
              <a:ahLst/>
              <a:cxnLst/>
              <a:rect l="l" t="t" r="r" b="b"/>
              <a:pathLst>
                <a:path w="25922" h="5400" fill="none" extrusionOk="0">
                  <a:moveTo>
                    <a:pt x="25922" y="5399"/>
                  </a:moveTo>
                  <a:lnTo>
                    <a:pt x="25788" y="5031"/>
                  </a:lnTo>
                  <a:lnTo>
                    <a:pt x="24312" y="3220"/>
                  </a:lnTo>
                  <a:lnTo>
                    <a:pt x="22937" y="2247"/>
                  </a:lnTo>
                  <a:lnTo>
                    <a:pt x="21764" y="1677"/>
                  </a:lnTo>
                  <a:lnTo>
                    <a:pt x="21060" y="1443"/>
                  </a:lnTo>
                  <a:lnTo>
                    <a:pt x="19584" y="973"/>
                  </a:lnTo>
                  <a:lnTo>
                    <a:pt x="16331" y="403"/>
                  </a:lnTo>
                  <a:lnTo>
                    <a:pt x="12106" y="1"/>
                  </a:lnTo>
                  <a:lnTo>
                    <a:pt x="11368" y="1"/>
                  </a:lnTo>
                  <a:lnTo>
                    <a:pt x="10329" y="336"/>
                  </a:lnTo>
                  <a:lnTo>
                    <a:pt x="2951" y="2918"/>
                  </a:lnTo>
                  <a:lnTo>
                    <a:pt x="1" y="4125"/>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1"/>
            <p:cNvSpPr/>
            <p:nvPr/>
          </p:nvSpPr>
          <p:spPr>
            <a:xfrm>
              <a:off x="3741900" y="1822575"/>
              <a:ext cx="91400" cy="26000"/>
            </a:xfrm>
            <a:custGeom>
              <a:avLst/>
              <a:gdLst/>
              <a:ahLst/>
              <a:cxnLst/>
              <a:rect l="l" t="t" r="r" b="b"/>
              <a:pathLst>
                <a:path w="3656" h="1040" fill="none" extrusionOk="0">
                  <a:moveTo>
                    <a:pt x="0" y="0"/>
                  </a:moveTo>
                  <a:lnTo>
                    <a:pt x="2851" y="805"/>
                  </a:lnTo>
                  <a:lnTo>
                    <a:pt x="3655" y="1040"/>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1"/>
            <p:cNvSpPr/>
            <p:nvPr/>
          </p:nvSpPr>
          <p:spPr>
            <a:xfrm>
              <a:off x="3425850" y="1742925"/>
              <a:ext cx="284200" cy="70450"/>
            </a:xfrm>
            <a:custGeom>
              <a:avLst/>
              <a:gdLst/>
              <a:ahLst/>
              <a:cxnLst/>
              <a:rect l="l" t="t" r="r" b="b"/>
              <a:pathLst>
                <a:path w="11368" h="2818" fill="none" extrusionOk="0">
                  <a:moveTo>
                    <a:pt x="0" y="0"/>
                  </a:moveTo>
                  <a:lnTo>
                    <a:pt x="1543" y="101"/>
                  </a:lnTo>
                  <a:lnTo>
                    <a:pt x="3924" y="436"/>
                  </a:lnTo>
                  <a:lnTo>
                    <a:pt x="5298" y="772"/>
                  </a:lnTo>
                  <a:lnTo>
                    <a:pt x="5868" y="973"/>
                  </a:lnTo>
                  <a:lnTo>
                    <a:pt x="8115" y="1811"/>
                  </a:lnTo>
                  <a:lnTo>
                    <a:pt x="11368" y="2817"/>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1"/>
            <p:cNvSpPr/>
            <p:nvPr/>
          </p:nvSpPr>
          <p:spPr>
            <a:xfrm>
              <a:off x="3357100" y="1740400"/>
              <a:ext cx="40275" cy="875"/>
            </a:xfrm>
            <a:custGeom>
              <a:avLst/>
              <a:gdLst/>
              <a:ahLst/>
              <a:cxnLst/>
              <a:rect l="l" t="t" r="r" b="b"/>
              <a:pathLst>
                <a:path w="1611" h="35" fill="none" extrusionOk="0">
                  <a:moveTo>
                    <a:pt x="0" y="1"/>
                  </a:moveTo>
                  <a:lnTo>
                    <a:pt x="302" y="1"/>
                  </a:lnTo>
                  <a:lnTo>
                    <a:pt x="1610" y="34"/>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1"/>
            <p:cNvSpPr/>
            <p:nvPr/>
          </p:nvSpPr>
          <p:spPr>
            <a:xfrm>
              <a:off x="3679850" y="1875375"/>
              <a:ext cx="144225" cy="314400"/>
            </a:xfrm>
            <a:custGeom>
              <a:avLst/>
              <a:gdLst/>
              <a:ahLst/>
              <a:cxnLst/>
              <a:rect l="l" t="t" r="r" b="b"/>
              <a:pathLst>
                <a:path w="5769" h="12576" fill="none" extrusionOk="0">
                  <a:moveTo>
                    <a:pt x="5769" y="1"/>
                  </a:moveTo>
                  <a:lnTo>
                    <a:pt x="5131" y="940"/>
                  </a:lnTo>
                  <a:lnTo>
                    <a:pt x="2214" y="5601"/>
                  </a:lnTo>
                  <a:lnTo>
                    <a:pt x="671" y="8485"/>
                  </a:lnTo>
                  <a:lnTo>
                    <a:pt x="370" y="9356"/>
                  </a:lnTo>
                  <a:lnTo>
                    <a:pt x="101" y="10966"/>
                  </a:lnTo>
                  <a:lnTo>
                    <a:pt x="1" y="12576"/>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1"/>
            <p:cNvSpPr/>
            <p:nvPr/>
          </p:nvSpPr>
          <p:spPr>
            <a:xfrm>
              <a:off x="3880225" y="1934900"/>
              <a:ext cx="96425" cy="232250"/>
            </a:xfrm>
            <a:custGeom>
              <a:avLst/>
              <a:gdLst/>
              <a:ahLst/>
              <a:cxnLst/>
              <a:rect l="l" t="t" r="r" b="b"/>
              <a:pathLst>
                <a:path w="3857" h="9290" fill="none" extrusionOk="0">
                  <a:moveTo>
                    <a:pt x="0" y="1"/>
                  </a:moveTo>
                  <a:lnTo>
                    <a:pt x="738" y="973"/>
                  </a:lnTo>
                  <a:lnTo>
                    <a:pt x="2146" y="3220"/>
                  </a:lnTo>
                  <a:lnTo>
                    <a:pt x="2616" y="4259"/>
                  </a:lnTo>
                  <a:lnTo>
                    <a:pt x="3018" y="5500"/>
                  </a:lnTo>
                  <a:lnTo>
                    <a:pt x="3655" y="8015"/>
                  </a:lnTo>
                  <a:lnTo>
                    <a:pt x="3857" y="9289"/>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1"/>
            <p:cNvSpPr/>
            <p:nvPr/>
          </p:nvSpPr>
          <p:spPr>
            <a:xfrm>
              <a:off x="3842500" y="1888800"/>
              <a:ext cx="23500" cy="27675"/>
            </a:xfrm>
            <a:custGeom>
              <a:avLst/>
              <a:gdLst/>
              <a:ahLst/>
              <a:cxnLst/>
              <a:rect l="l" t="t" r="r" b="b"/>
              <a:pathLst>
                <a:path w="940" h="1107" fill="none" extrusionOk="0">
                  <a:moveTo>
                    <a:pt x="0" y="0"/>
                  </a:moveTo>
                  <a:lnTo>
                    <a:pt x="201" y="235"/>
                  </a:lnTo>
                  <a:lnTo>
                    <a:pt x="939" y="1107"/>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1"/>
            <p:cNvSpPr/>
            <p:nvPr/>
          </p:nvSpPr>
          <p:spPr>
            <a:xfrm>
              <a:off x="3352075" y="1228175"/>
              <a:ext cx="977525" cy="1106625"/>
            </a:xfrm>
            <a:custGeom>
              <a:avLst/>
              <a:gdLst/>
              <a:ahLst/>
              <a:cxnLst/>
              <a:rect l="l" t="t" r="r" b="b"/>
              <a:pathLst>
                <a:path w="39101" h="44265" extrusionOk="0">
                  <a:moveTo>
                    <a:pt x="21864" y="1"/>
                  </a:moveTo>
                  <a:lnTo>
                    <a:pt x="20959" y="906"/>
                  </a:lnTo>
                  <a:lnTo>
                    <a:pt x="16666" y="5836"/>
                  </a:lnTo>
                  <a:lnTo>
                    <a:pt x="14856" y="8518"/>
                  </a:lnTo>
                  <a:lnTo>
                    <a:pt x="14084" y="10128"/>
                  </a:lnTo>
                  <a:lnTo>
                    <a:pt x="13917" y="10799"/>
                  </a:lnTo>
                  <a:lnTo>
                    <a:pt x="13749" y="12140"/>
                  </a:lnTo>
                  <a:lnTo>
                    <a:pt x="13749" y="14655"/>
                  </a:lnTo>
                  <a:lnTo>
                    <a:pt x="14151" y="17606"/>
                  </a:lnTo>
                  <a:lnTo>
                    <a:pt x="14252" y="18075"/>
                  </a:lnTo>
                  <a:lnTo>
                    <a:pt x="13849" y="17271"/>
                  </a:lnTo>
                  <a:lnTo>
                    <a:pt x="12810" y="15829"/>
                  </a:lnTo>
                  <a:lnTo>
                    <a:pt x="11469" y="14621"/>
                  </a:lnTo>
                  <a:lnTo>
                    <a:pt x="9960" y="13716"/>
                  </a:lnTo>
                  <a:lnTo>
                    <a:pt x="9088" y="13381"/>
                  </a:lnTo>
                  <a:lnTo>
                    <a:pt x="7679" y="12911"/>
                  </a:lnTo>
                  <a:lnTo>
                    <a:pt x="5433" y="12408"/>
                  </a:lnTo>
                  <a:lnTo>
                    <a:pt x="3253" y="12207"/>
                  </a:lnTo>
                  <a:lnTo>
                    <a:pt x="2985" y="12274"/>
                  </a:lnTo>
                  <a:lnTo>
                    <a:pt x="3219" y="12777"/>
                  </a:lnTo>
                  <a:lnTo>
                    <a:pt x="4695" y="15359"/>
                  </a:lnTo>
                  <a:lnTo>
                    <a:pt x="5835" y="17036"/>
                  </a:lnTo>
                  <a:lnTo>
                    <a:pt x="6338" y="17572"/>
                  </a:lnTo>
                  <a:lnTo>
                    <a:pt x="11703" y="22569"/>
                  </a:lnTo>
                  <a:lnTo>
                    <a:pt x="10865" y="22435"/>
                  </a:lnTo>
                  <a:lnTo>
                    <a:pt x="7210" y="22234"/>
                  </a:lnTo>
                  <a:lnTo>
                    <a:pt x="5634" y="22301"/>
                  </a:lnTo>
                  <a:lnTo>
                    <a:pt x="4158" y="22602"/>
                  </a:lnTo>
                  <a:lnTo>
                    <a:pt x="2918" y="23105"/>
                  </a:lnTo>
                  <a:lnTo>
                    <a:pt x="2415" y="23508"/>
                  </a:lnTo>
                  <a:lnTo>
                    <a:pt x="1979" y="23944"/>
                  </a:lnTo>
                  <a:lnTo>
                    <a:pt x="1274" y="25151"/>
                  </a:lnTo>
                  <a:lnTo>
                    <a:pt x="570" y="27398"/>
                  </a:lnTo>
                  <a:lnTo>
                    <a:pt x="0" y="31891"/>
                  </a:lnTo>
                  <a:lnTo>
                    <a:pt x="0" y="32763"/>
                  </a:lnTo>
                  <a:lnTo>
                    <a:pt x="268" y="32361"/>
                  </a:lnTo>
                  <a:lnTo>
                    <a:pt x="2079" y="30349"/>
                  </a:lnTo>
                  <a:lnTo>
                    <a:pt x="3756" y="29007"/>
                  </a:lnTo>
                  <a:lnTo>
                    <a:pt x="4695" y="28504"/>
                  </a:lnTo>
                  <a:lnTo>
                    <a:pt x="5701" y="28102"/>
                  </a:lnTo>
                  <a:lnTo>
                    <a:pt x="8149" y="27498"/>
                  </a:lnTo>
                  <a:lnTo>
                    <a:pt x="11536" y="26962"/>
                  </a:lnTo>
                  <a:lnTo>
                    <a:pt x="12173" y="26895"/>
                  </a:lnTo>
                  <a:lnTo>
                    <a:pt x="11435" y="27532"/>
                  </a:lnTo>
                  <a:lnTo>
                    <a:pt x="8115" y="31120"/>
                  </a:lnTo>
                  <a:lnTo>
                    <a:pt x="6774" y="33132"/>
                  </a:lnTo>
                  <a:lnTo>
                    <a:pt x="6271" y="34373"/>
                  </a:lnTo>
                  <a:lnTo>
                    <a:pt x="6204" y="34943"/>
                  </a:lnTo>
                  <a:lnTo>
                    <a:pt x="6204" y="35513"/>
                  </a:lnTo>
                  <a:lnTo>
                    <a:pt x="6405" y="36821"/>
                  </a:lnTo>
                  <a:lnTo>
                    <a:pt x="6942" y="38900"/>
                  </a:lnTo>
                  <a:lnTo>
                    <a:pt x="8384" y="42655"/>
                  </a:lnTo>
                  <a:lnTo>
                    <a:pt x="8685" y="43326"/>
                  </a:lnTo>
                  <a:lnTo>
                    <a:pt x="8853" y="42521"/>
                  </a:lnTo>
                  <a:lnTo>
                    <a:pt x="9859" y="38363"/>
                  </a:lnTo>
                  <a:lnTo>
                    <a:pt x="10865" y="35546"/>
                  </a:lnTo>
                  <a:lnTo>
                    <a:pt x="11435" y="34507"/>
                  </a:lnTo>
                  <a:lnTo>
                    <a:pt x="12039" y="33668"/>
                  </a:lnTo>
                  <a:lnTo>
                    <a:pt x="13313" y="32629"/>
                  </a:lnTo>
                  <a:lnTo>
                    <a:pt x="14923" y="32025"/>
                  </a:lnTo>
                  <a:lnTo>
                    <a:pt x="15191" y="32025"/>
                  </a:lnTo>
                  <a:lnTo>
                    <a:pt x="15258" y="32696"/>
                  </a:lnTo>
                  <a:lnTo>
                    <a:pt x="15794" y="36116"/>
                  </a:lnTo>
                  <a:lnTo>
                    <a:pt x="16499" y="38497"/>
                  </a:lnTo>
                  <a:lnTo>
                    <a:pt x="16968" y="39403"/>
                  </a:lnTo>
                  <a:lnTo>
                    <a:pt x="17236" y="39805"/>
                  </a:lnTo>
                  <a:lnTo>
                    <a:pt x="18008" y="40643"/>
                  </a:lnTo>
                  <a:lnTo>
                    <a:pt x="19483" y="41884"/>
                  </a:lnTo>
                  <a:lnTo>
                    <a:pt x="22501" y="43930"/>
                  </a:lnTo>
                  <a:lnTo>
                    <a:pt x="23105" y="44265"/>
                  </a:lnTo>
                  <a:lnTo>
                    <a:pt x="22870" y="43762"/>
                  </a:lnTo>
                  <a:lnTo>
                    <a:pt x="21663" y="40643"/>
                  </a:lnTo>
                  <a:lnTo>
                    <a:pt x="20858" y="38061"/>
                  </a:lnTo>
                  <a:lnTo>
                    <a:pt x="20590" y="36787"/>
                  </a:lnTo>
                  <a:lnTo>
                    <a:pt x="20355" y="35379"/>
                  </a:lnTo>
                  <a:lnTo>
                    <a:pt x="19986" y="32528"/>
                  </a:lnTo>
                  <a:lnTo>
                    <a:pt x="19852" y="31120"/>
                  </a:lnTo>
                  <a:lnTo>
                    <a:pt x="20321" y="31321"/>
                  </a:lnTo>
                  <a:lnTo>
                    <a:pt x="23071" y="32260"/>
                  </a:lnTo>
                  <a:lnTo>
                    <a:pt x="25284" y="32897"/>
                  </a:lnTo>
                  <a:lnTo>
                    <a:pt x="26357" y="33098"/>
                  </a:lnTo>
                  <a:lnTo>
                    <a:pt x="27431" y="33333"/>
                  </a:lnTo>
                  <a:lnTo>
                    <a:pt x="29811" y="34406"/>
                  </a:lnTo>
                  <a:lnTo>
                    <a:pt x="32829" y="36284"/>
                  </a:lnTo>
                  <a:lnTo>
                    <a:pt x="33366" y="36686"/>
                  </a:lnTo>
                  <a:lnTo>
                    <a:pt x="33031" y="36083"/>
                  </a:lnTo>
                  <a:lnTo>
                    <a:pt x="31052" y="33098"/>
                  </a:lnTo>
                  <a:lnTo>
                    <a:pt x="29476" y="31153"/>
                  </a:lnTo>
                  <a:lnTo>
                    <a:pt x="28705" y="30516"/>
                  </a:lnTo>
                  <a:lnTo>
                    <a:pt x="27900" y="29946"/>
                  </a:lnTo>
                  <a:lnTo>
                    <a:pt x="25821" y="29041"/>
                  </a:lnTo>
                  <a:lnTo>
                    <a:pt x="22836" y="28135"/>
                  </a:lnTo>
                  <a:lnTo>
                    <a:pt x="22300" y="28035"/>
                  </a:lnTo>
                  <a:lnTo>
                    <a:pt x="24748" y="27264"/>
                  </a:lnTo>
                  <a:lnTo>
                    <a:pt x="30482" y="25252"/>
                  </a:lnTo>
                  <a:lnTo>
                    <a:pt x="31119" y="25017"/>
                  </a:lnTo>
                  <a:lnTo>
                    <a:pt x="32494" y="24715"/>
                  </a:lnTo>
                  <a:lnTo>
                    <a:pt x="34674" y="24480"/>
                  </a:lnTo>
                  <a:lnTo>
                    <a:pt x="38429" y="24514"/>
                  </a:lnTo>
                  <a:lnTo>
                    <a:pt x="39100" y="24614"/>
                  </a:lnTo>
                  <a:lnTo>
                    <a:pt x="38228" y="24011"/>
                  </a:lnTo>
                  <a:lnTo>
                    <a:pt x="34405" y="21932"/>
                  </a:lnTo>
                  <a:lnTo>
                    <a:pt x="32729" y="21228"/>
                  </a:lnTo>
                  <a:lnTo>
                    <a:pt x="31086" y="20758"/>
                  </a:lnTo>
                  <a:lnTo>
                    <a:pt x="29644" y="20624"/>
                  </a:lnTo>
                  <a:lnTo>
                    <a:pt x="29040" y="20758"/>
                  </a:lnTo>
                  <a:lnTo>
                    <a:pt x="23708" y="22468"/>
                  </a:lnTo>
                  <a:lnTo>
                    <a:pt x="21529" y="23273"/>
                  </a:lnTo>
                  <a:lnTo>
                    <a:pt x="21529" y="23273"/>
                  </a:lnTo>
                  <a:lnTo>
                    <a:pt x="22501" y="22401"/>
                  </a:lnTo>
                  <a:lnTo>
                    <a:pt x="27263" y="17874"/>
                  </a:lnTo>
                  <a:lnTo>
                    <a:pt x="29443" y="15527"/>
                  </a:lnTo>
                  <a:lnTo>
                    <a:pt x="30516" y="14219"/>
                  </a:lnTo>
                  <a:lnTo>
                    <a:pt x="30817" y="13716"/>
                  </a:lnTo>
                  <a:lnTo>
                    <a:pt x="32025" y="11671"/>
                  </a:lnTo>
                  <a:lnTo>
                    <a:pt x="34070" y="8284"/>
                  </a:lnTo>
                  <a:lnTo>
                    <a:pt x="34070" y="8049"/>
                  </a:lnTo>
                  <a:lnTo>
                    <a:pt x="32796" y="8686"/>
                  </a:lnTo>
                  <a:lnTo>
                    <a:pt x="27531" y="11335"/>
                  </a:lnTo>
                  <a:lnTo>
                    <a:pt x="24144" y="13314"/>
                  </a:lnTo>
                  <a:lnTo>
                    <a:pt x="23004" y="14219"/>
                  </a:lnTo>
                  <a:lnTo>
                    <a:pt x="22535" y="14689"/>
                  </a:lnTo>
                  <a:lnTo>
                    <a:pt x="21730" y="15728"/>
                  </a:lnTo>
                  <a:lnTo>
                    <a:pt x="20690" y="17505"/>
                  </a:lnTo>
                  <a:lnTo>
                    <a:pt x="19416" y="20758"/>
                  </a:lnTo>
                  <a:lnTo>
                    <a:pt x="19282" y="21362"/>
                  </a:lnTo>
                  <a:lnTo>
                    <a:pt x="19517" y="20054"/>
                  </a:lnTo>
                  <a:lnTo>
                    <a:pt x="20657" y="13213"/>
                  </a:lnTo>
                  <a:lnTo>
                    <a:pt x="21193" y="8552"/>
                  </a:lnTo>
                  <a:lnTo>
                    <a:pt x="21260" y="6875"/>
                  </a:lnTo>
                  <a:lnTo>
                    <a:pt x="21294" y="5132"/>
                  </a:lnTo>
                  <a:lnTo>
                    <a:pt x="21596" y="1711"/>
                  </a:lnTo>
                  <a:lnTo>
                    <a:pt x="21864" y="1"/>
                  </a:lnTo>
                  <a:close/>
                </a:path>
              </a:pathLst>
            </a:custGeom>
            <a:solidFill>
              <a:srgbClr val="6ED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1"/>
            <p:cNvSpPr/>
            <p:nvPr/>
          </p:nvSpPr>
          <p:spPr>
            <a:xfrm>
              <a:off x="3526450" y="1595375"/>
              <a:ext cx="30200" cy="25175"/>
            </a:xfrm>
            <a:custGeom>
              <a:avLst/>
              <a:gdLst/>
              <a:ahLst/>
              <a:cxnLst/>
              <a:rect l="l" t="t" r="r" b="b"/>
              <a:pathLst>
                <a:path w="1208" h="1007" fill="none" extrusionOk="0">
                  <a:moveTo>
                    <a:pt x="1207" y="1007"/>
                  </a:moveTo>
                  <a:lnTo>
                    <a:pt x="604" y="504"/>
                  </a:lnTo>
                  <a:lnTo>
                    <a:pt x="0" y="1"/>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1"/>
            <p:cNvSpPr/>
            <p:nvPr/>
          </p:nvSpPr>
          <p:spPr>
            <a:xfrm>
              <a:off x="3581775" y="1445325"/>
              <a:ext cx="218825" cy="418350"/>
            </a:xfrm>
            <a:custGeom>
              <a:avLst/>
              <a:gdLst/>
              <a:ahLst/>
              <a:cxnLst/>
              <a:rect l="l" t="t" r="r" b="b"/>
              <a:pathLst>
                <a:path w="8753" h="16734" fill="none" extrusionOk="0">
                  <a:moveTo>
                    <a:pt x="8753" y="0"/>
                  </a:moveTo>
                  <a:lnTo>
                    <a:pt x="8250" y="1576"/>
                  </a:lnTo>
                  <a:lnTo>
                    <a:pt x="7646" y="4125"/>
                  </a:lnTo>
                  <a:lnTo>
                    <a:pt x="7378" y="5701"/>
                  </a:lnTo>
                  <a:lnTo>
                    <a:pt x="7378" y="6438"/>
                  </a:lnTo>
                  <a:lnTo>
                    <a:pt x="7411" y="13246"/>
                  </a:lnTo>
                  <a:lnTo>
                    <a:pt x="7478" y="16733"/>
                  </a:lnTo>
                  <a:lnTo>
                    <a:pt x="6640" y="15560"/>
                  </a:lnTo>
                  <a:lnTo>
                    <a:pt x="4896" y="13246"/>
                  </a:lnTo>
                  <a:lnTo>
                    <a:pt x="3018" y="11033"/>
                  </a:lnTo>
                  <a:lnTo>
                    <a:pt x="1040" y="8920"/>
                  </a:lnTo>
                  <a:lnTo>
                    <a:pt x="0" y="7914"/>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1"/>
            <p:cNvSpPr/>
            <p:nvPr/>
          </p:nvSpPr>
          <p:spPr>
            <a:xfrm>
              <a:off x="3812325" y="1374050"/>
              <a:ext cx="14275" cy="36925"/>
            </a:xfrm>
            <a:custGeom>
              <a:avLst/>
              <a:gdLst/>
              <a:ahLst/>
              <a:cxnLst/>
              <a:rect l="l" t="t" r="r" b="b"/>
              <a:pathLst>
                <a:path w="571" h="1477" fill="none" extrusionOk="0">
                  <a:moveTo>
                    <a:pt x="570" y="1"/>
                  </a:moveTo>
                  <a:lnTo>
                    <a:pt x="436" y="303"/>
                  </a:lnTo>
                  <a:lnTo>
                    <a:pt x="0" y="1476"/>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31"/>
            <p:cNvSpPr/>
            <p:nvPr/>
          </p:nvSpPr>
          <p:spPr>
            <a:xfrm>
              <a:off x="3378050" y="1844350"/>
              <a:ext cx="390700" cy="123275"/>
            </a:xfrm>
            <a:custGeom>
              <a:avLst/>
              <a:gdLst/>
              <a:ahLst/>
              <a:cxnLst/>
              <a:rect l="l" t="t" r="r" b="b"/>
              <a:pathLst>
                <a:path w="15628" h="4931" fill="none" extrusionOk="0">
                  <a:moveTo>
                    <a:pt x="15627" y="772"/>
                  </a:moveTo>
                  <a:lnTo>
                    <a:pt x="14420" y="605"/>
                  </a:lnTo>
                  <a:lnTo>
                    <a:pt x="8451" y="1"/>
                  </a:lnTo>
                  <a:lnTo>
                    <a:pt x="5534" y="34"/>
                  </a:lnTo>
                  <a:lnTo>
                    <a:pt x="3991" y="236"/>
                  </a:lnTo>
                  <a:lnTo>
                    <a:pt x="3455" y="470"/>
                  </a:lnTo>
                  <a:lnTo>
                    <a:pt x="2952" y="705"/>
                  </a:lnTo>
                  <a:lnTo>
                    <a:pt x="2147" y="1342"/>
                  </a:lnTo>
                  <a:lnTo>
                    <a:pt x="1174" y="2415"/>
                  </a:lnTo>
                  <a:lnTo>
                    <a:pt x="101" y="4528"/>
                  </a:lnTo>
                  <a:lnTo>
                    <a:pt x="1" y="4930"/>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31"/>
            <p:cNvSpPr/>
            <p:nvPr/>
          </p:nvSpPr>
          <p:spPr>
            <a:xfrm>
              <a:off x="4099850" y="1801600"/>
              <a:ext cx="61225" cy="7575"/>
            </a:xfrm>
            <a:custGeom>
              <a:avLst/>
              <a:gdLst/>
              <a:ahLst/>
              <a:cxnLst/>
              <a:rect l="l" t="t" r="r" b="b"/>
              <a:pathLst>
                <a:path w="2449" h="303" fill="none" extrusionOk="0">
                  <a:moveTo>
                    <a:pt x="1" y="1"/>
                  </a:moveTo>
                  <a:lnTo>
                    <a:pt x="1309" y="1"/>
                  </a:lnTo>
                  <a:lnTo>
                    <a:pt x="2382" y="269"/>
                  </a:lnTo>
                  <a:lnTo>
                    <a:pt x="2449" y="303"/>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31"/>
            <p:cNvSpPr/>
            <p:nvPr/>
          </p:nvSpPr>
          <p:spPr>
            <a:xfrm>
              <a:off x="3554950" y="1805800"/>
              <a:ext cx="510575" cy="403250"/>
            </a:xfrm>
            <a:custGeom>
              <a:avLst/>
              <a:gdLst/>
              <a:ahLst/>
              <a:cxnLst/>
              <a:rect l="l" t="t" r="r" b="b"/>
              <a:pathLst>
                <a:path w="20423" h="16130" fill="none" extrusionOk="0">
                  <a:moveTo>
                    <a:pt x="101" y="16130"/>
                  </a:moveTo>
                  <a:lnTo>
                    <a:pt x="0" y="15795"/>
                  </a:lnTo>
                  <a:lnTo>
                    <a:pt x="168" y="13447"/>
                  </a:lnTo>
                  <a:lnTo>
                    <a:pt x="704" y="11871"/>
                  </a:lnTo>
                  <a:lnTo>
                    <a:pt x="1308" y="10698"/>
                  </a:lnTo>
                  <a:lnTo>
                    <a:pt x="1744" y="10094"/>
                  </a:lnTo>
                  <a:lnTo>
                    <a:pt x="2683" y="8887"/>
                  </a:lnTo>
                  <a:lnTo>
                    <a:pt x="4997" y="6506"/>
                  </a:lnTo>
                  <a:lnTo>
                    <a:pt x="8182" y="3723"/>
                  </a:lnTo>
                  <a:lnTo>
                    <a:pt x="8786" y="3287"/>
                  </a:lnTo>
                  <a:lnTo>
                    <a:pt x="9826" y="2951"/>
                  </a:lnTo>
                  <a:lnTo>
                    <a:pt x="17337" y="738"/>
                  </a:lnTo>
                  <a:lnTo>
                    <a:pt x="20422" y="0"/>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31"/>
            <p:cNvSpPr/>
            <p:nvPr/>
          </p:nvSpPr>
          <p:spPr>
            <a:xfrm>
              <a:off x="3774600" y="1813350"/>
              <a:ext cx="58700" cy="74625"/>
            </a:xfrm>
            <a:custGeom>
              <a:avLst/>
              <a:gdLst/>
              <a:ahLst/>
              <a:cxnLst/>
              <a:rect l="l" t="t" r="r" b="b"/>
              <a:pathLst>
                <a:path w="2348" h="2985" fill="none" extrusionOk="0">
                  <a:moveTo>
                    <a:pt x="2347" y="0"/>
                  </a:moveTo>
                  <a:lnTo>
                    <a:pt x="537" y="2314"/>
                  </a:lnTo>
                  <a:lnTo>
                    <a:pt x="0" y="2985"/>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1"/>
            <p:cNvSpPr/>
            <p:nvPr/>
          </p:nvSpPr>
          <p:spPr>
            <a:xfrm>
              <a:off x="3854225" y="1564350"/>
              <a:ext cx="189500" cy="223025"/>
            </a:xfrm>
            <a:custGeom>
              <a:avLst/>
              <a:gdLst/>
              <a:ahLst/>
              <a:cxnLst/>
              <a:rect l="l" t="t" r="r" b="b"/>
              <a:pathLst>
                <a:path w="7580" h="8921" fill="none" extrusionOk="0">
                  <a:moveTo>
                    <a:pt x="7579" y="1"/>
                  </a:moveTo>
                  <a:lnTo>
                    <a:pt x="6406" y="973"/>
                  </a:lnTo>
                  <a:lnTo>
                    <a:pt x="4662" y="2650"/>
                  </a:lnTo>
                  <a:lnTo>
                    <a:pt x="3723" y="3723"/>
                  </a:lnTo>
                  <a:lnTo>
                    <a:pt x="3388" y="4226"/>
                  </a:lnTo>
                  <a:lnTo>
                    <a:pt x="2046" y="6204"/>
                  </a:lnTo>
                  <a:lnTo>
                    <a:pt x="1" y="8921"/>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1"/>
            <p:cNvSpPr/>
            <p:nvPr/>
          </p:nvSpPr>
          <p:spPr>
            <a:xfrm>
              <a:off x="4066325" y="1521600"/>
              <a:ext cx="31875" cy="25175"/>
            </a:xfrm>
            <a:custGeom>
              <a:avLst/>
              <a:gdLst/>
              <a:ahLst/>
              <a:cxnLst/>
              <a:rect l="l" t="t" r="r" b="b"/>
              <a:pathLst>
                <a:path w="1275" h="1007" fill="none" extrusionOk="0">
                  <a:moveTo>
                    <a:pt x="1275" y="1"/>
                  </a:moveTo>
                  <a:lnTo>
                    <a:pt x="1007" y="202"/>
                  </a:lnTo>
                  <a:lnTo>
                    <a:pt x="1" y="1007"/>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31"/>
            <p:cNvSpPr/>
            <p:nvPr/>
          </p:nvSpPr>
          <p:spPr>
            <a:xfrm>
              <a:off x="3797225" y="1904725"/>
              <a:ext cx="300975" cy="171050"/>
            </a:xfrm>
            <a:custGeom>
              <a:avLst/>
              <a:gdLst/>
              <a:ahLst/>
              <a:cxnLst/>
              <a:rect l="l" t="t" r="r" b="b"/>
              <a:pathLst>
                <a:path w="12039" h="6842" fill="none" extrusionOk="0">
                  <a:moveTo>
                    <a:pt x="0" y="0"/>
                  </a:moveTo>
                  <a:lnTo>
                    <a:pt x="1074" y="369"/>
                  </a:lnTo>
                  <a:lnTo>
                    <a:pt x="6171" y="2482"/>
                  </a:lnTo>
                  <a:lnTo>
                    <a:pt x="9122" y="3890"/>
                  </a:lnTo>
                  <a:lnTo>
                    <a:pt x="9859" y="4427"/>
                  </a:lnTo>
                  <a:lnTo>
                    <a:pt x="10999" y="5567"/>
                  </a:lnTo>
                  <a:lnTo>
                    <a:pt x="12039" y="6841"/>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31"/>
            <p:cNvSpPr/>
            <p:nvPr/>
          </p:nvSpPr>
          <p:spPr>
            <a:xfrm>
              <a:off x="3785475" y="1985200"/>
              <a:ext cx="58725" cy="245650"/>
            </a:xfrm>
            <a:custGeom>
              <a:avLst/>
              <a:gdLst/>
              <a:ahLst/>
              <a:cxnLst/>
              <a:rect l="l" t="t" r="r" b="b"/>
              <a:pathLst>
                <a:path w="2349" h="9826" fill="none" extrusionOk="0">
                  <a:moveTo>
                    <a:pt x="35" y="1"/>
                  </a:moveTo>
                  <a:lnTo>
                    <a:pt x="1" y="1241"/>
                  </a:lnTo>
                  <a:lnTo>
                    <a:pt x="169" y="3890"/>
                  </a:lnTo>
                  <a:lnTo>
                    <a:pt x="403" y="4997"/>
                  </a:lnTo>
                  <a:lnTo>
                    <a:pt x="806" y="6238"/>
                  </a:lnTo>
                  <a:lnTo>
                    <a:pt x="1778" y="8652"/>
                  </a:lnTo>
                  <a:lnTo>
                    <a:pt x="2348" y="9826"/>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31"/>
            <p:cNvSpPr/>
            <p:nvPr/>
          </p:nvSpPr>
          <p:spPr>
            <a:xfrm>
              <a:off x="3788000" y="1925675"/>
              <a:ext cx="2550" cy="36925"/>
            </a:xfrm>
            <a:custGeom>
              <a:avLst/>
              <a:gdLst/>
              <a:ahLst/>
              <a:cxnLst/>
              <a:rect l="l" t="t" r="r" b="b"/>
              <a:pathLst>
                <a:path w="102" h="1477" fill="none" extrusionOk="0">
                  <a:moveTo>
                    <a:pt x="101" y="1"/>
                  </a:moveTo>
                  <a:lnTo>
                    <a:pt x="68" y="269"/>
                  </a:lnTo>
                  <a:lnTo>
                    <a:pt x="1" y="1476"/>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31"/>
            <p:cNvSpPr/>
            <p:nvPr/>
          </p:nvSpPr>
          <p:spPr>
            <a:xfrm>
              <a:off x="4296025" y="2160425"/>
              <a:ext cx="2598875" cy="1774775"/>
            </a:xfrm>
            <a:custGeom>
              <a:avLst/>
              <a:gdLst/>
              <a:ahLst/>
              <a:cxnLst/>
              <a:rect l="l" t="t" r="r" b="b"/>
              <a:pathLst>
                <a:path w="103955" h="70991" extrusionOk="0">
                  <a:moveTo>
                    <a:pt x="4025" y="0"/>
                  </a:moveTo>
                  <a:lnTo>
                    <a:pt x="3153" y="201"/>
                  </a:lnTo>
                  <a:lnTo>
                    <a:pt x="2348" y="537"/>
                  </a:lnTo>
                  <a:lnTo>
                    <a:pt x="1610" y="1006"/>
                  </a:lnTo>
                  <a:lnTo>
                    <a:pt x="1007" y="1610"/>
                  </a:lnTo>
                  <a:lnTo>
                    <a:pt x="537" y="2347"/>
                  </a:lnTo>
                  <a:lnTo>
                    <a:pt x="202" y="3152"/>
                  </a:lnTo>
                  <a:lnTo>
                    <a:pt x="1" y="4024"/>
                  </a:lnTo>
                  <a:lnTo>
                    <a:pt x="1" y="4460"/>
                  </a:lnTo>
                  <a:lnTo>
                    <a:pt x="1" y="66094"/>
                  </a:lnTo>
                  <a:lnTo>
                    <a:pt x="34" y="66597"/>
                  </a:lnTo>
                  <a:lnTo>
                    <a:pt x="202" y="67536"/>
                  </a:lnTo>
                  <a:lnTo>
                    <a:pt x="571" y="68408"/>
                  </a:lnTo>
                  <a:lnTo>
                    <a:pt x="1107" y="69213"/>
                  </a:lnTo>
                  <a:lnTo>
                    <a:pt x="1778" y="69850"/>
                  </a:lnTo>
                  <a:lnTo>
                    <a:pt x="2549" y="70387"/>
                  </a:lnTo>
                  <a:lnTo>
                    <a:pt x="3421" y="70755"/>
                  </a:lnTo>
                  <a:lnTo>
                    <a:pt x="4394" y="70957"/>
                  </a:lnTo>
                  <a:lnTo>
                    <a:pt x="4897" y="70990"/>
                  </a:lnTo>
                  <a:lnTo>
                    <a:pt x="99058" y="70990"/>
                  </a:lnTo>
                  <a:lnTo>
                    <a:pt x="99561" y="70957"/>
                  </a:lnTo>
                  <a:lnTo>
                    <a:pt x="100534" y="70755"/>
                  </a:lnTo>
                  <a:lnTo>
                    <a:pt x="101406" y="70387"/>
                  </a:lnTo>
                  <a:lnTo>
                    <a:pt x="102177" y="69850"/>
                  </a:lnTo>
                  <a:lnTo>
                    <a:pt x="102848" y="69213"/>
                  </a:lnTo>
                  <a:lnTo>
                    <a:pt x="103384" y="68408"/>
                  </a:lnTo>
                  <a:lnTo>
                    <a:pt x="103753" y="67536"/>
                  </a:lnTo>
                  <a:lnTo>
                    <a:pt x="103954" y="66597"/>
                  </a:lnTo>
                  <a:lnTo>
                    <a:pt x="103954" y="66094"/>
                  </a:lnTo>
                  <a:lnTo>
                    <a:pt x="103954" y="4460"/>
                  </a:lnTo>
                  <a:lnTo>
                    <a:pt x="103954" y="4024"/>
                  </a:lnTo>
                  <a:lnTo>
                    <a:pt x="103753" y="3152"/>
                  </a:lnTo>
                  <a:lnTo>
                    <a:pt x="103418" y="2347"/>
                  </a:lnTo>
                  <a:lnTo>
                    <a:pt x="102948" y="1610"/>
                  </a:lnTo>
                  <a:lnTo>
                    <a:pt x="102345" y="1006"/>
                  </a:lnTo>
                  <a:lnTo>
                    <a:pt x="101607" y="537"/>
                  </a:lnTo>
                  <a:lnTo>
                    <a:pt x="100802" y="201"/>
                  </a:lnTo>
                  <a:lnTo>
                    <a:pt x="99930" y="0"/>
                  </a:lnTo>
                  <a:close/>
                </a:path>
              </a:pathLst>
            </a:custGeom>
            <a:solidFill>
              <a:srgbClr val="FFFFFF"/>
            </a:solidFill>
            <a:ln w="10900"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31"/>
            <p:cNvSpPr/>
            <p:nvPr/>
          </p:nvSpPr>
          <p:spPr>
            <a:xfrm>
              <a:off x="5131025" y="2334775"/>
              <a:ext cx="145875" cy="96450"/>
            </a:xfrm>
            <a:custGeom>
              <a:avLst/>
              <a:gdLst/>
              <a:ahLst/>
              <a:cxnLst/>
              <a:rect l="l" t="t" r="r" b="b"/>
              <a:pathLst>
                <a:path w="5835" h="3858" extrusionOk="0">
                  <a:moveTo>
                    <a:pt x="0" y="1"/>
                  </a:moveTo>
                  <a:lnTo>
                    <a:pt x="0" y="3857"/>
                  </a:lnTo>
                  <a:lnTo>
                    <a:pt x="5835" y="3857"/>
                  </a:lnTo>
                  <a:lnTo>
                    <a:pt x="583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31"/>
            <p:cNvSpPr/>
            <p:nvPr/>
          </p:nvSpPr>
          <p:spPr>
            <a:xfrm>
              <a:off x="4667425" y="2927500"/>
              <a:ext cx="135825" cy="134975"/>
            </a:xfrm>
            <a:custGeom>
              <a:avLst/>
              <a:gdLst/>
              <a:ahLst/>
              <a:cxnLst/>
              <a:rect l="l" t="t" r="r" b="b"/>
              <a:pathLst>
                <a:path w="5433" h="5399" extrusionOk="0">
                  <a:moveTo>
                    <a:pt x="0" y="0"/>
                  </a:moveTo>
                  <a:lnTo>
                    <a:pt x="0" y="5399"/>
                  </a:lnTo>
                  <a:lnTo>
                    <a:pt x="5432" y="5399"/>
                  </a:lnTo>
                  <a:lnTo>
                    <a:pt x="543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1"/>
            <p:cNvSpPr/>
            <p:nvPr/>
          </p:nvSpPr>
          <p:spPr>
            <a:xfrm>
              <a:off x="5265975" y="2453825"/>
              <a:ext cx="137525" cy="135000"/>
            </a:xfrm>
            <a:custGeom>
              <a:avLst/>
              <a:gdLst/>
              <a:ahLst/>
              <a:cxnLst/>
              <a:rect l="l" t="t" r="r" b="b"/>
              <a:pathLst>
                <a:path w="5501" h="5400" extrusionOk="0">
                  <a:moveTo>
                    <a:pt x="1" y="1"/>
                  </a:moveTo>
                  <a:lnTo>
                    <a:pt x="1" y="5400"/>
                  </a:lnTo>
                  <a:lnTo>
                    <a:pt x="5500" y="5400"/>
                  </a:lnTo>
                  <a:lnTo>
                    <a:pt x="550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31"/>
            <p:cNvSpPr/>
            <p:nvPr/>
          </p:nvSpPr>
          <p:spPr>
            <a:xfrm>
              <a:off x="4961675" y="2334775"/>
              <a:ext cx="145900" cy="96450"/>
            </a:xfrm>
            <a:custGeom>
              <a:avLst/>
              <a:gdLst/>
              <a:ahLst/>
              <a:cxnLst/>
              <a:rect l="l" t="t" r="r" b="b"/>
              <a:pathLst>
                <a:path w="5836" h="3858" extrusionOk="0">
                  <a:moveTo>
                    <a:pt x="0" y="1"/>
                  </a:moveTo>
                  <a:lnTo>
                    <a:pt x="0" y="3857"/>
                  </a:lnTo>
                  <a:lnTo>
                    <a:pt x="5835" y="3857"/>
                  </a:lnTo>
                  <a:lnTo>
                    <a:pt x="583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1"/>
            <p:cNvSpPr/>
            <p:nvPr/>
          </p:nvSpPr>
          <p:spPr>
            <a:xfrm>
              <a:off x="5426100" y="2453825"/>
              <a:ext cx="137525" cy="135000"/>
            </a:xfrm>
            <a:custGeom>
              <a:avLst/>
              <a:gdLst/>
              <a:ahLst/>
              <a:cxnLst/>
              <a:rect l="l" t="t" r="r" b="b"/>
              <a:pathLst>
                <a:path w="5501" h="5400" extrusionOk="0">
                  <a:moveTo>
                    <a:pt x="1" y="1"/>
                  </a:moveTo>
                  <a:lnTo>
                    <a:pt x="1" y="5400"/>
                  </a:lnTo>
                  <a:lnTo>
                    <a:pt x="5500" y="5400"/>
                  </a:lnTo>
                  <a:lnTo>
                    <a:pt x="550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1"/>
            <p:cNvSpPr/>
            <p:nvPr/>
          </p:nvSpPr>
          <p:spPr>
            <a:xfrm>
              <a:off x="5300350" y="2334775"/>
              <a:ext cx="145900" cy="96450"/>
            </a:xfrm>
            <a:custGeom>
              <a:avLst/>
              <a:gdLst/>
              <a:ahLst/>
              <a:cxnLst/>
              <a:rect l="l" t="t" r="r" b="b"/>
              <a:pathLst>
                <a:path w="5836" h="3858" extrusionOk="0">
                  <a:moveTo>
                    <a:pt x="1" y="1"/>
                  </a:moveTo>
                  <a:lnTo>
                    <a:pt x="1" y="3857"/>
                  </a:lnTo>
                  <a:lnTo>
                    <a:pt x="5836" y="3857"/>
                  </a:lnTo>
                  <a:lnTo>
                    <a:pt x="58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1"/>
            <p:cNvSpPr/>
            <p:nvPr/>
          </p:nvSpPr>
          <p:spPr>
            <a:xfrm>
              <a:off x="4463700" y="2769875"/>
              <a:ext cx="257400" cy="135000"/>
            </a:xfrm>
            <a:custGeom>
              <a:avLst/>
              <a:gdLst/>
              <a:ahLst/>
              <a:cxnLst/>
              <a:rect l="l" t="t" r="r" b="b"/>
              <a:pathLst>
                <a:path w="10296" h="5400" extrusionOk="0">
                  <a:moveTo>
                    <a:pt x="0" y="1"/>
                  </a:moveTo>
                  <a:lnTo>
                    <a:pt x="0" y="5400"/>
                  </a:lnTo>
                  <a:lnTo>
                    <a:pt x="10295" y="5400"/>
                  </a:lnTo>
                  <a:lnTo>
                    <a:pt x="1029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1"/>
            <p:cNvSpPr/>
            <p:nvPr/>
          </p:nvSpPr>
          <p:spPr>
            <a:xfrm>
              <a:off x="4946575" y="2453825"/>
              <a:ext cx="136675" cy="135000"/>
            </a:xfrm>
            <a:custGeom>
              <a:avLst/>
              <a:gdLst/>
              <a:ahLst/>
              <a:cxnLst/>
              <a:rect l="l" t="t" r="r" b="b"/>
              <a:pathLst>
                <a:path w="5467" h="5400" extrusionOk="0">
                  <a:moveTo>
                    <a:pt x="1" y="1"/>
                  </a:moveTo>
                  <a:lnTo>
                    <a:pt x="1" y="5400"/>
                  </a:lnTo>
                  <a:lnTo>
                    <a:pt x="5467" y="5400"/>
                  </a:lnTo>
                  <a:lnTo>
                    <a:pt x="5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1"/>
            <p:cNvSpPr/>
            <p:nvPr/>
          </p:nvSpPr>
          <p:spPr>
            <a:xfrm>
              <a:off x="4463700" y="2927500"/>
              <a:ext cx="180275" cy="134975"/>
            </a:xfrm>
            <a:custGeom>
              <a:avLst/>
              <a:gdLst/>
              <a:ahLst/>
              <a:cxnLst/>
              <a:rect l="l" t="t" r="r" b="b"/>
              <a:pathLst>
                <a:path w="7211" h="5399" extrusionOk="0">
                  <a:moveTo>
                    <a:pt x="0" y="0"/>
                  </a:moveTo>
                  <a:lnTo>
                    <a:pt x="0" y="5399"/>
                  </a:lnTo>
                  <a:lnTo>
                    <a:pt x="7210" y="5399"/>
                  </a:lnTo>
                  <a:lnTo>
                    <a:pt x="72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1"/>
            <p:cNvSpPr/>
            <p:nvPr/>
          </p:nvSpPr>
          <p:spPr>
            <a:xfrm>
              <a:off x="5469700" y="2334775"/>
              <a:ext cx="146725" cy="96450"/>
            </a:xfrm>
            <a:custGeom>
              <a:avLst/>
              <a:gdLst/>
              <a:ahLst/>
              <a:cxnLst/>
              <a:rect l="l" t="t" r="r" b="b"/>
              <a:pathLst>
                <a:path w="5869" h="3858" extrusionOk="0">
                  <a:moveTo>
                    <a:pt x="1" y="1"/>
                  </a:moveTo>
                  <a:lnTo>
                    <a:pt x="1" y="3857"/>
                  </a:lnTo>
                  <a:lnTo>
                    <a:pt x="5869" y="3857"/>
                  </a:lnTo>
                  <a:lnTo>
                    <a:pt x="58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31"/>
            <p:cNvSpPr/>
            <p:nvPr/>
          </p:nvSpPr>
          <p:spPr>
            <a:xfrm>
              <a:off x="4626325" y="2453825"/>
              <a:ext cx="136675" cy="135000"/>
            </a:xfrm>
            <a:custGeom>
              <a:avLst/>
              <a:gdLst/>
              <a:ahLst/>
              <a:cxnLst/>
              <a:rect l="l" t="t" r="r" b="b"/>
              <a:pathLst>
                <a:path w="5467" h="5400" extrusionOk="0">
                  <a:moveTo>
                    <a:pt x="1" y="1"/>
                  </a:moveTo>
                  <a:lnTo>
                    <a:pt x="1" y="5400"/>
                  </a:lnTo>
                  <a:lnTo>
                    <a:pt x="5467" y="5400"/>
                  </a:lnTo>
                  <a:lnTo>
                    <a:pt x="5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1"/>
            <p:cNvSpPr/>
            <p:nvPr/>
          </p:nvSpPr>
          <p:spPr>
            <a:xfrm>
              <a:off x="4622975" y="2334775"/>
              <a:ext cx="145900" cy="96450"/>
            </a:xfrm>
            <a:custGeom>
              <a:avLst/>
              <a:gdLst/>
              <a:ahLst/>
              <a:cxnLst/>
              <a:rect l="l" t="t" r="r" b="b"/>
              <a:pathLst>
                <a:path w="5836" h="3858" extrusionOk="0">
                  <a:moveTo>
                    <a:pt x="1" y="1"/>
                  </a:moveTo>
                  <a:lnTo>
                    <a:pt x="1" y="3857"/>
                  </a:lnTo>
                  <a:lnTo>
                    <a:pt x="5836" y="3857"/>
                  </a:lnTo>
                  <a:lnTo>
                    <a:pt x="58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1"/>
            <p:cNvSpPr/>
            <p:nvPr/>
          </p:nvSpPr>
          <p:spPr>
            <a:xfrm>
              <a:off x="4792325" y="2334775"/>
              <a:ext cx="145900" cy="96450"/>
            </a:xfrm>
            <a:custGeom>
              <a:avLst/>
              <a:gdLst/>
              <a:ahLst/>
              <a:cxnLst/>
              <a:rect l="l" t="t" r="r" b="b"/>
              <a:pathLst>
                <a:path w="5836" h="3858" extrusionOk="0">
                  <a:moveTo>
                    <a:pt x="1" y="1"/>
                  </a:moveTo>
                  <a:lnTo>
                    <a:pt x="1" y="3857"/>
                  </a:lnTo>
                  <a:lnTo>
                    <a:pt x="5835" y="3857"/>
                  </a:lnTo>
                  <a:lnTo>
                    <a:pt x="583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1"/>
            <p:cNvSpPr/>
            <p:nvPr/>
          </p:nvSpPr>
          <p:spPr>
            <a:xfrm>
              <a:off x="4786450" y="2453825"/>
              <a:ext cx="136675" cy="135000"/>
            </a:xfrm>
            <a:custGeom>
              <a:avLst/>
              <a:gdLst/>
              <a:ahLst/>
              <a:cxnLst/>
              <a:rect l="l" t="t" r="r" b="b"/>
              <a:pathLst>
                <a:path w="5467" h="5400" extrusionOk="0">
                  <a:moveTo>
                    <a:pt x="1" y="1"/>
                  </a:moveTo>
                  <a:lnTo>
                    <a:pt x="1" y="5400"/>
                  </a:lnTo>
                  <a:lnTo>
                    <a:pt x="5467" y="5400"/>
                  </a:lnTo>
                  <a:lnTo>
                    <a:pt x="5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1"/>
            <p:cNvSpPr/>
            <p:nvPr/>
          </p:nvSpPr>
          <p:spPr>
            <a:xfrm>
              <a:off x="5106700" y="2453825"/>
              <a:ext cx="136675" cy="135000"/>
            </a:xfrm>
            <a:custGeom>
              <a:avLst/>
              <a:gdLst/>
              <a:ahLst/>
              <a:cxnLst/>
              <a:rect l="l" t="t" r="r" b="b"/>
              <a:pathLst>
                <a:path w="5467" h="5400" extrusionOk="0">
                  <a:moveTo>
                    <a:pt x="1" y="1"/>
                  </a:moveTo>
                  <a:lnTo>
                    <a:pt x="1" y="5400"/>
                  </a:lnTo>
                  <a:lnTo>
                    <a:pt x="5466" y="5400"/>
                  </a:lnTo>
                  <a:lnTo>
                    <a:pt x="5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1"/>
            <p:cNvSpPr/>
            <p:nvPr/>
          </p:nvSpPr>
          <p:spPr>
            <a:xfrm>
              <a:off x="6147075" y="2334775"/>
              <a:ext cx="146725" cy="96450"/>
            </a:xfrm>
            <a:custGeom>
              <a:avLst/>
              <a:gdLst/>
              <a:ahLst/>
              <a:cxnLst/>
              <a:rect l="l" t="t" r="r" b="b"/>
              <a:pathLst>
                <a:path w="5869" h="3858" extrusionOk="0">
                  <a:moveTo>
                    <a:pt x="0" y="1"/>
                  </a:moveTo>
                  <a:lnTo>
                    <a:pt x="0" y="3857"/>
                  </a:lnTo>
                  <a:lnTo>
                    <a:pt x="5869" y="3857"/>
                  </a:lnTo>
                  <a:lnTo>
                    <a:pt x="58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31"/>
            <p:cNvSpPr/>
            <p:nvPr/>
          </p:nvSpPr>
          <p:spPr>
            <a:xfrm>
              <a:off x="6316425" y="2334775"/>
              <a:ext cx="146725" cy="96450"/>
            </a:xfrm>
            <a:custGeom>
              <a:avLst/>
              <a:gdLst/>
              <a:ahLst/>
              <a:cxnLst/>
              <a:rect l="l" t="t" r="r" b="b"/>
              <a:pathLst>
                <a:path w="5869" h="3858" extrusionOk="0">
                  <a:moveTo>
                    <a:pt x="0" y="1"/>
                  </a:moveTo>
                  <a:lnTo>
                    <a:pt x="0" y="3857"/>
                  </a:lnTo>
                  <a:lnTo>
                    <a:pt x="5869" y="3857"/>
                  </a:lnTo>
                  <a:lnTo>
                    <a:pt x="58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1"/>
            <p:cNvSpPr/>
            <p:nvPr/>
          </p:nvSpPr>
          <p:spPr>
            <a:xfrm>
              <a:off x="6225875" y="2453825"/>
              <a:ext cx="137525" cy="135000"/>
            </a:xfrm>
            <a:custGeom>
              <a:avLst/>
              <a:gdLst/>
              <a:ahLst/>
              <a:cxnLst/>
              <a:rect l="l" t="t" r="r" b="b"/>
              <a:pathLst>
                <a:path w="5501" h="5400" extrusionOk="0">
                  <a:moveTo>
                    <a:pt x="1" y="1"/>
                  </a:moveTo>
                  <a:lnTo>
                    <a:pt x="1" y="5400"/>
                  </a:lnTo>
                  <a:lnTo>
                    <a:pt x="5500" y="5400"/>
                  </a:lnTo>
                  <a:lnTo>
                    <a:pt x="550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1"/>
            <p:cNvSpPr/>
            <p:nvPr/>
          </p:nvSpPr>
          <p:spPr>
            <a:xfrm>
              <a:off x="6386000" y="2453825"/>
              <a:ext cx="136675" cy="135000"/>
            </a:xfrm>
            <a:custGeom>
              <a:avLst/>
              <a:gdLst/>
              <a:ahLst/>
              <a:cxnLst/>
              <a:rect l="l" t="t" r="r" b="b"/>
              <a:pathLst>
                <a:path w="5467" h="5400" extrusionOk="0">
                  <a:moveTo>
                    <a:pt x="0" y="1"/>
                  </a:moveTo>
                  <a:lnTo>
                    <a:pt x="0" y="5400"/>
                  </a:lnTo>
                  <a:lnTo>
                    <a:pt x="5466" y="5400"/>
                  </a:lnTo>
                  <a:lnTo>
                    <a:pt x="5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31"/>
            <p:cNvSpPr/>
            <p:nvPr/>
          </p:nvSpPr>
          <p:spPr>
            <a:xfrm>
              <a:off x="6574625" y="2927500"/>
              <a:ext cx="201225" cy="134975"/>
            </a:xfrm>
            <a:custGeom>
              <a:avLst/>
              <a:gdLst/>
              <a:ahLst/>
              <a:cxnLst/>
              <a:rect l="l" t="t" r="r" b="b"/>
              <a:pathLst>
                <a:path w="8049" h="5399" extrusionOk="0">
                  <a:moveTo>
                    <a:pt x="0" y="0"/>
                  </a:moveTo>
                  <a:lnTo>
                    <a:pt x="0" y="5399"/>
                  </a:lnTo>
                  <a:lnTo>
                    <a:pt x="8048" y="5399"/>
                  </a:lnTo>
                  <a:lnTo>
                    <a:pt x="8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31"/>
            <p:cNvSpPr/>
            <p:nvPr/>
          </p:nvSpPr>
          <p:spPr>
            <a:xfrm>
              <a:off x="6486600" y="2334775"/>
              <a:ext cx="145900" cy="96450"/>
            </a:xfrm>
            <a:custGeom>
              <a:avLst/>
              <a:gdLst/>
              <a:ahLst/>
              <a:cxnLst/>
              <a:rect l="l" t="t" r="r" b="b"/>
              <a:pathLst>
                <a:path w="5836" h="3858" extrusionOk="0">
                  <a:moveTo>
                    <a:pt x="0" y="1"/>
                  </a:moveTo>
                  <a:lnTo>
                    <a:pt x="0" y="3857"/>
                  </a:lnTo>
                  <a:lnTo>
                    <a:pt x="5835" y="3857"/>
                  </a:lnTo>
                  <a:lnTo>
                    <a:pt x="583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31"/>
            <p:cNvSpPr/>
            <p:nvPr/>
          </p:nvSpPr>
          <p:spPr>
            <a:xfrm>
              <a:off x="4463700" y="2453825"/>
              <a:ext cx="140025" cy="135000"/>
            </a:xfrm>
            <a:custGeom>
              <a:avLst/>
              <a:gdLst/>
              <a:ahLst/>
              <a:cxnLst/>
              <a:rect l="l" t="t" r="r" b="b"/>
              <a:pathLst>
                <a:path w="5601" h="5400" extrusionOk="0">
                  <a:moveTo>
                    <a:pt x="0" y="1"/>
                  </a:moveTo>
                  <a:lnTo>
                    <a:pt x="0" y="5400"/>
                  </a:lnTo>
                  <a:lnTo>
                    <a:pt x="5601" y="5400"/>
                  </a:lnTo>
                  <a:lnTo>
                    <a:pt x="560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31"/>
            <p:cNvSpPr/>
            <p:nvPr/>
          </p:nvSpPr>
          <p:spPr>
            <a:xfrm>
              <a:off x="5639050" y="2334775"/>
              <a:ext cx="146725" cy="96450"/>
            </a:xfrm>
            <a:custGeom>
              <a:avLst/>
              <a:gdLst/>
              <a:ahLst/>
              <a:cxnLst/>
              <a:rect l="l" t="t" r="r" b="b"/>
              <a:pathLst>
                <a:path w="5869" h="3858" extrusionOk="0">
                  <a:moveTo>
                    <a:pt x="0" y="1"/>
                  </a:moveTo>
                  <a:lnTo>
                    <a:pt x="0" y="3857"/>
                  </a:lnTo>
                  <a:lnTo>
                    <a:pt x="5869" y="3857"/>
                  </a:lnTo>
                  <a:lnTo>
                    <a:pt x="58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31"/>
            <p:cNvSpPr/>
            <p:nvPr/>
          </p:nvSpPr>
          <p:spPr>
            <a:xfrm>
              <a:off x="5808375" y="2334775"/>
              <a:ext cx="146750" cy="96450"/>
            </a:xfrm>
            <a:custGeom>
              <a:avLst/>
              <a:gdLst/>
              <a:ahLst/>
              <a:cxnLst/>
              <a:rect l="l" t="t" r="r" b="b"/>
              <a:pathLst>
                <a:path w="5870" h="3858" extrusionOk="0">
                  <a:moveTo>
                    <a:pt x="1" y="1"/>
                  </a:moveTo>
                  <a:lnTo>
                    <a:pt x="1" y="3857"/>
                  </a:lnTo>
                  <a:lnTo>
                    <a:pt x="5869" y="3857"/>
                  </a:lnTo>
                  <a:lnTo>
                    <a:pt x="58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1"/>
            <p:cNvSpPr/>
            <p:nvPr/>
          </p:nvSpPr>
          <p:spPr>
            <a:xfrm>
              <a:off x="5746350" y="2453825"/>
              <a:ext cx="136675" cy="135000"/>
            </a:xfrm>
            <a:custGeom>
              <a:avLst/>
              <a:gdLst/>
              <a:ahLst/>
              <a:cxnLst/>
              <a:rect l="l" t="t" r="r" b="b"/>
              <a:pathLst>
                <a:path w="5467" h="5400" extrusionOk="0">
                  <a:moveTo>
                    <a:pt x="1" y="1"/>
                  </a:moveTo>
                  <a:lnTo>
                    <a:pt x="1" y="5400"/>
                  </a:lnTo>
                  <a:lnTo>
                    <a:pt x="5466" y="5400"/>
                  </a:lnTo>
                  <a:lnTo>
                    <a:pt x="5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1"/>
            <p:cNvSpPr/>
            <p:nvPr/>
          </p:nvSpPr>
          <p:spPr>
            <a:xfrm>
              <a:off x="6066600" y="2453825"/>
              <a:ext cx="136675" cy="135000"/>
            </a:xfrm>
            <a:custGeom>
              <a:avLst/>
              <a:gdLst/>
              <a:ahLst/>
              <a:cxnLst/>
              <a:rect l="l" t="t" r="r" b="b"/>
              <a:pathLst>
                <a:path w="5467" h="5400" extrusionOk="0">
                  <a:moveTo>
                    <a:pt x="0" y="1"/>
                  </a:moveTo>
                  <a:lnTo>
                    <a:pt x="0" y="5400"/>
                  </a:lnTo>
                  <a:lnTo>
                    <a:pt x="5466" y="5400"/>
                  </a:lnTo>
                  <a:lnTo>
                    <a:pt x="5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1"/>
            <p:cNvSpPr/>
            <p:nvPr/>
          </p:nvSpPr>
          <p:spPr>
            <a:xfrm>
              <a:off x="5586225" y="2453825"/>
              <a:ext cx="136675" cy="135000"/>
            </a:xfrm>
            <a:custGeom>
              <a:avLst/>
              <a:gdLst/>
              <a:ahLst/>
              <a:cxnLst/>
              <a:rect l="l" t="t" r="r" b="b"/>
              <a:pathLst>
                <a:path w="5467" h="5400" extrusionOk="0">
                  <a:moveTo>
                    <a:pt x="1" y="1"/>
                  </a:moveTo>
                  <a:lnTo>
                    <a:pt x="1" y="5400"/>
                  </a:lnTo>
                  <a:lnTo>
                    <a:pt x="5467" y="5400"/>
                  </a:lnTo>
                  <a:lnTo>
                    <a:pt x="5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1"/>
            <p:cNvSpPr/>
            <p:nvPr/>
          </p:nvSpPr>
          <p:spPr>
            <a:xfrm>
              <a:off x="5906475" y="2453825"/>
              <a:ext cx="136675" cy="135000"/>
            </a:xfrm>
            <a:custGeom>
              <a:avLst/>
              <a:gdLst/>
              <a:ahLst/>
              <a:cxnLst/>
              <a:rect l="l" t="t" r="r" b="b"/>
              <a:pathLst>
                <a:path w="5467" h="5400" extrusionOk="0">
                  <a:moveTo>
                    <a:pt x="0" y="1"/>
                  </a:moveTo>
                  <a:lnTo>
                    <a:pt x="0" y="5400"/>
                  </a:lnTo>
                  <a:lnTo>
                    <a:pt x="5466" y="5400"/>
                  </a:lnTo>
                  <a:lnTo>
                    <a:pt x="5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31"/>
            <p:cNvSpPr/>
            <p:nvPr/>
          </p:nvSpPr>
          <p:spPr>
            <a:xfrm>
              <a:off x="5977725" y="2334775"/>
              <a:ext cx="146750" cy="96450"/>
            </a:xfrm>
            <a:custGeom>
              <a:avLst/>
              <a:gdLst/>
              <a:ahLst/>
              <a:cxnLst/>
              <a:rect l="l" t="t" r="r" b="b"/>
              <a:pathLst>
                <a:path w="5870" h="3858" extrusionOk="0">
                  <a:moveTo>
                    <a:pt x="1" y="1"/>
                  </a:moveTo>
                  <a:lnTo>
                    <a:pt x="1" y="3857"/>
                  </a:lnTo>
                  <a:lnTo>
                    <a:pt x="5869" y="3857"/>
                  </a:lnTo>
                  <a:lnTo>
                    <a:pt x="58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31"/>
            <p:cNvSpPr/>
            <p:nvPr/>
          </p:nvSpPr>
          <p:spPr>
            <a:xfrm>
              <a:off x="5779875" y="2927500"/>
              <a:ext cx="135850" cy="134975"/>
            </a:xfrm>
            <a:custGeom>
              <a:avLst/>
              <a:gdLst/>
              <a:ahLst/>
              <a:cxnLst/>
              <a:rect l="l" t="t" r="r" b="b"/>
              <a:pathLst>
                <a:path w="5434" h="5399" extrusionOk="0">
                  <a:moveTo>
                    <a:pt x="1" y="0"/>
                  </a:moveTo>
                  <a:lnTo>
                    <a:pt x="1" y="5399"/>
                  </a:lnTo>
                  <a:lnTo>
                    <a:pt x="5433" y="5399"/>
                  </a:lnTo>
                  <a:lnTo>
                    <a:pt x="54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1"/>
            <p:cNvSpPr/>
            <p:nvPr/>
          </p:nvSpPr>
          <p:spPr>
            <a:xfrm>
              <a:off x="6492475" y="2769875"/>
              <a:ext cx="135825" cy="135000"/>
            </a:xfrm>
            <a:custGeom>
              <a:avLst/>
              <a:gdLst/>
              <a:ahLst/>
              <a:cxnLst/>
              <a:rect l="l" t="t" r="r" b="b"/>
              <a:pathLst>
                <a:path w="5433" h="5400" extrusionOk="0">
                  <a:moveTo>
                    <a:pt x="0" y="1"/>
                  </a:moveTo>
                  <a:lnTo>
                    <a:pt x="0" y="5400"/>
                  </a:lnTo>
                  <a:lnTo>
                    <a:pt x="5433" y="5400"/>
                  </a:lnTo>
                  <a:lnTo>
                    <a:pt x="54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1"/>
            <p:cNvSpPr/>
            <p:nvPr/>
          </p:nvSpPr>
          <p:spPr>
            <a:xfrm>
              <a:off x="6334025" y="2769875"/>
              <a:ext cx="135825" cy="135000"/>
            </a:xfrm>
            <a:custGeom>
              <a:avLst/>
              <a:gdLst/>
              <a:ahLst/>
              <a:cxnLst/>
              <a:rect l="l" t="t" r="r" b="b"/>
              <a:pathLst>
                <a:path w="5433" h="5400" extrusionOk="0">
                  <a:moveTo>
                    <a:pt x="0" y="1"/>
                  </a:moveTo>
                  <a:lnTo>
                    <a:pt x="0" y="5400"/>
                  </a:lnTo>
                  <a:lnTo>
                    <a:pt x="5433" y="5400"/>
                  </a:lnTo>
                  <a:lnTo>
                    <a:pt x="54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1"/>
            <p:cNvSpPr/>
            <p:nvPr/>
          </p:nvSpPr>
          <p:spPr>
            <a:xfrm>
              <a:off x="6415350" y="2927500"/>
              <a:ext cx="135825" cy="134975"/>
            </a:xfrm>
            <a:custGeom>
              <a:avLst/>
              <a:gdLst/>
              <a:ahLst/>
              <a:cxnLst/>
              <a:rect l="l" t="t" r="r" b="b"/>
              <a:pathLst>
                <a:path w="5433" h="5399" extrusionOk="0">
                  <a:moveTo>
                    <a:pt x="0" y="0"/>
                  </a:moveTo>
                  <a:lnTo>
                    <a:pt x="0" y="5399"/>
                  </a:lnTo>
                  <a:lnTo>
                    <a:pt x="5433" y="5399"/>
                  </a:lnTo>
                  <a:lnTo>
                    <a:pt x="54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1"/>
            <p:cNvSpPr/>
            <p:nvPr/>
          </p:nvSpPr>
          <p:spPr>
            <a:xfrm>
              <a:off x="6256900" y="2927500"/>
              <a:ext cx="135825" cy="134975"/>
            </a:xfrm>
            <a:custGeom>
              <a:avLst/>
              <a:gdLst/>
              <a:ahLst/>
              <a:cxnLst/>
              <a:rect l="l" t="t" r="r" b="b"/>
              <a:pathLst>
                <a:path w="5433" h="5399" extrusionOk="0">
                  <a:moveTo>
                    <a:pt x="0" y="0"/>
                  </a:moveTo>
                  <a:lnTo>
                    <a:pt x="0" y="5399"/>
                  </a:lnTo>
                  <a:lnTo>
                    <a:pt x="5433" y="5399"/>
                  </a:lnTo>
                  <a:lnTo>
                    <a:pt x="54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1"/>
            <p:cNvSpPr/>
            <p:nvPr/>
          </p:nvSpPr>
          <p:spPr>
            <a:xfrm>
              <a:off x="5939175" y="2927500"/>
              <a:ext cx="135825" cy="134975"/>
            </a:xfrm>
            <a:custGeom>
              <a:avLst/>
              <a:gdLst/>
              <a:ahLst/>
              <a:cxnLst/>
              <a:rect l="l" t="t" r="r" b="b"/>
              <a:pathLst>
                <a:path w="5433" h="5399" extrusionOk="0">
                  <a:moveTo>
                    <a:pt x="0" y="0"/>
                  </a:moveTo>
                  <a:lnTo>
                    <a:pt x="0" y="5399"/>
                  </a:lnTo>
                  <a:lnTo>
                    <a:pt x="5433" y="5399"/>
                  </a:lnTo>
                  <a:lnTo>
                    <a:pt x="54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31"/>
            <p:cNvSpPr/>
            <p:nvPr/>
          </p:nvSpPr>
          <p:spPr>
            <a:xfrm>
              <a:off x="6097600" y="2927500"/>
              <a:ext cx="135850" cy="134975"/>
            </a:xfrm>
            <a:custGeom>
              <a:avLst/>
              <a:gdLst/>
              <a:ahLst/>
              <a:cxnLst/>
              <a:rect l="l" t="t" r="r" b="b"/>
              <a:pathLst>
                <a:path w="5434" h="5399" extrusionOk="0">
                  <a:moveTo>
                    <a:pt x="1" y="0"/>
                  </a:moveTo>
                  <a:lnTo>
                    <a:pt x="1" y="5399"/>
                  </a:lnTo>
                  <a:lnTo>
                    <a:pt x="5433" y="5399"/>
                  </a:lnTo>
                  <a:lnTo>
                    <a:pt x="54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31"/>
            <p:cNvSpPr/>
            <p:nvPr/>
          </p:nvSpPr>
          <p:spPr>
            <a:xfrm>
              <a:off x="6174750" y="2769875"/>
              <a:ext cx="135825" cy="135000"/>
            </a:xfrm>
            <a:custGeom>
              <a:avLst/>
              <a:gdLst/>
              <a:ahLst/>
              <a:cxnLst/>
              <a:rect l="l" t="t" r="r" b="b"/>
              <a:pathLst>
                <a:path w="5433" h="5400" extrusionOk="0">
                  <a:moveTo>
                    <a:pt x="0" y="1"/>
                  </a:moveTo>
                  <a:lnTo>
                    <a:pt x="0" y="5400"/>
                  </a:lnTo>
                  <a:lnTo>
                    <a:pt x="5432" y="5400"/>
                  </a:lnTo>
                  <a:lnTo>
                    <a:pt x="543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1"/>
            <p:cNvSpPr/>
            <p:nvPr/>
          </p:nvSpPr>
          <p:spPr>
            <a:xfrm>
              <a:off x="6015450" y="2769875"/>
              <a:ext cx="135850" cy="135000"/>
            </a:xfrm>
            <a:custGeom>
              <a:avLst/>
              <a:gdLst/>
              <a:ahLst/>
              <a:cxnLst/>
              <a:rect l="l" t="t" r="r" b="b"/>
              <a:pathLst>
                <a:path w="5434" h="5400" extrusionOk="0">
                  <a:moveTo>
                    <a:pt x="1" y="1"/>
                  </a:moveTo>
                  <a:lnTo>
                    <a:pt x="1" y="5400"/>
                  </a:lnTo>
                  <a:lnTo>
                    <a:pt x="5433" y="5400"/>
                  </a:lnTo>
                  <a:lnTo>
                    <a:pt x="54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31"/>
            <p:cNvSpPr/>
            <p:nvPr/>
          </p:nvSpPr>
          <p:spPr>
            <a:xfrm>
              <a:off x="6655950" y="2334775"/>
              <a:ext cx="119900" cy="96450"/>
            </a:xfrm>
            <a:custGeom>
              <a:avLst/>
              <a:gdLst/>
              <a:ahLst/>
              <a:cxnLst/>
              <a:rect l="l" t="t" r="r" b="b"/>
              <a:pathLst>
                <a:path w="4796" h="3858" extrusionOk="0">
                  <a:moveTo>
                    <a:pt x="0" y="1"/>
                  </a:moveTo>
                  <a:lnTo>
                    <a:pt x="0" y="3857"/>
                  </a:lnTo>
                  <a:lnTo>
                    <a:pt x="4795" y="3857"/>
                  </a:lnTo>
                  <a:lnTo>
                    <a:pt x="479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1"/>
            <p:cNvSpPr/>
            <p:nvPr/>
          </p:nvSpPr>
          <p:spPr>
            <a:xfrm>
              <a:off x="4463700" y="2334775"/>
              <a:ext cx="135825" cy="96450"/>
            </a:xfrm>
            <a:custGeom>
              <a:avLst/>
              <a:gdLst/>
              <a:ahLst/>
              <a:cxnLst/>
              <a:rect l="l" t="t" r="r" b="b"/>
              <a:pathLst>
                <a:path w="5433" h="3858" extrusionOk="0">
                  <a:moveTo>
                    <a:pt x="0" y="1"/>
                  </a:moveTo>
                  <a:lnTo>
                    <a:pt x="0" y="3857"/>
                  </a:lnTo>
                  <a:lnTo>
                    <a:pt x="5433" y="3857"/>
                  </a:lnTo>
                  <a:lnTo>
                    <a:pt x="54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31"/>
            <p:cNvSpPr/>
            <p:nvPr/>
          </p:nvSpPr>
          <p:spPr>
            <a:xfrm>
              <a:off x="4463700" y="3085925"/>
              <a:ext cx="2312150" cy="140025"/>
            </a:xfrm>
            <a:custGeom>
              <a:avLst/>
              <a:gdLst/>
              <a:ahLst/>
              <a:cxnLst/>
              <a:rect l="l" t="t" r="r" b="b"/>
              <a:pathLst>
                <a:path w="92486" h="5601" extrusionOk="0">
                  <a:moveTo>
                    <a:pt x="0" y="1"/>
                  </a:moveTo>
                  <a:lnTo>
                    <a:pt x="0" y="5601"/>
                  </a:lnTo>
                  <a:lnTo>
                    <a:pt x="92485" y="5601"/>
                  </a:lnTo>
                  <a:lnTo>
                    <a:pt x="924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31"/>
            <p:cNvSpPr/>
            <p:nvPr/>
          </p:nvSpPr>
          <p:spPr>
            <a:xfrm>
              <a:off x="6546125" y="2453825"/>
              <a:ext cx="229725" cy="135000"/>
            </a:xfrm>
            <a:custGeom>
              <a:avLst/>
              <a:gdLst/>
              <a:ahLst/>
              <a:cxnLst/>
              <a:rect l="l" t="t" r="r" b="b"/>
              <a:pathLst>
                <a:path w="9189" h="5400" extrusionOk="0">
                  <a:moveTo>
                    <a:pt x="0" y="1"/>
                  </a:moveTo>
                  <a:lnTo>
                    <a:pt x="0" y="5400"/>
                  </a:lnTo>
                  <a:lnTo>
                    <a:pt x="9188" y="5400"/>
                  </a:lnTo>
                  <a:lnTo>
                    <a:pt x="918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31"/>
            <p:cNvSpPr/>
            <p:nvPr/>
          </p:nvSpPr>
          <p:spPr>
            <a:xfrm>
              <a:off x="6651750" y="2769875"/>
              <a:ext cx="124100" cy="135000"/>
            </a:xfrm>
            <a:custGeom>
              <a:avLst/>
              <a:gdLst/>
              <a:ahLst/>
              <a:cxnLst/>
              <a:rect l="l" t="t" r="r" b="b"/>
              <a:pathLst>
                <a:path w="4964" h="5400" extrusionOk="0">
                  <a:moveTo>
                    <a:pt x="1" y="1"/>
                  </a:moveTo>
                  <a:lnTo>
                    <a:pt x="1" y="5400"/>
                  </a:lnTo>
                  <a:lnTo>
                    <a:pt x="4963" y="5400"/>
                  </a:lnTo>
                  <a:lnTo>
                    <a:pt x="49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31"/>
            <p:cNvSpPr/>
            <p:nvPr/>
          </p:nvSpPr>
          <p:spPr>
            <a:xfrm>
              <a:off x="4463700" y="2612275"/>
              <a:ext cx="2312150" cy="135000"/>
            </a:xfrm>
            <a:custGeom>
              <a:avLst/>
              <a:gdLst/>
              <a:ahLst/>
              <a:cxnLst/>
              <a:rect l="l" t="t" r="r" b="b"/>
              <a:pathLst>
                <a:path w="92486" h="5400" extrusionOk="0">
                  <a:moveTo>
                    <a:pt x="0" y="0"/>
                  </a:moveTo>
                  <a:lnTo>
                    <a:pt x="0" y="5399"/>
                  </a:lnTo>
                  <a:lnTo>
                    <a:pt x="92485" y="5399"/>
                  </a:lnTo>
                  <a:lnTo>
                    <a:pt x="92485" y="0"/>
                  </a:lnTo>
                  <a:lnTo>
                    <a:pt x="85980" y="0"/>
                  </a:lnTo>
                  <a:lnTo>
                    <a:pt x="85980" y="5332"/>
                  </a:lnTo>
                  <a:lnTo>
                    <a:pt x="85041" y="5332"/>
                  </a:lnTo>
                  <a:lnTo>
                    <a:pt x="85041" y="0"/>
                  </a:lnTo>
                  <a:lnTo>
                    <a:pt x="79609" y="0"/>
                  </a:lnTo>
                  <a:lnTo>
                    <a:pt x="79609" y="5332"/>
                  </a:lnTo>
                  <a:lnTo>
                    <a:pt x="78703" y="5332"/>
                  </a:lnTo>
                  <a:lnTo>
                    <a:pt x="78703" y="0"/>
                  </a:lnTo>
                  <a:lnTo>
                    <a:pt x="73271" y="0"/>
                  </a:lnTo>
                  <a:lnTo>
                    <a:pt x="73271" y="5332"/>
                  </a:lnTo>
                  <a:lnTo>
                    <a:pt x="72332" y="5332"/>
                  </a:lnTo>
                  <a:lnTo>
                    <a:pt x="72332" y="0"/>
                  </a:lnTo>
                  <a:lnTo>
                    <a:pt x="66900" y="0"/>
                  </a:lnTo>
                  <a:lnTo>
                    <a:pt x="66900" y="5332"/>
                  </a:lnTo>
                  <a:lnTo>
                    <a:pt x="65994" y="5332"/>
                  </a:lnTo>
                  <a:lnTo>
                    <a:pt x="65994" y="0"/>
                  </a:lnTo>
                  <a:lnTo>
                    <a:pt x="60562" y="0"/>
                  </a:lnTo>
                  <a:lnTo>
                    <a:pt x="60562" y="5332"/>
                  </a:lnTo>
                  <a:lnTo>
                    <a:pt x="59623" y="5332"/>
                  </a:lnTo>
                  <a:lnTo>
                    <a:pt x="59623" y="0"/>
                  </a:lnTo>
                  <a:lnTo>
                    <a:pt x="54190" y="0"/>
                  </a:lnTo>
                  <a:lnTo>
                    <a:pt x="54190" y="5332"/>
                  </a:lnTo>
                  <a:lnTo>
                    <a:pt x="53251" y="5332"/>
                  </a:lnTo>
                  <a:lnTo>
                    <a:pt x="53251" y="0"/>
                  </a:lnTo>
                  <a:lnTo>
                    <a:pt x="47819" y="0"/>
                  </a:lnTo>
                  <a:lnTo>
                    <a:pt x="47819" y="5332"/>
                  </a:lnTo>
                  <a:lnTo>
                    <a:pt x="46914" y="5332"/>
                  </a:lnTo>
                  <a:lnTo>
                    <a:pt x="46914" y="0"/>
                  </a:lnTo>
                  <a:lnTo>
                    <a:pt x="41481" y="0"/>
                  </a:lnTo>
                  <a:lnTo>
                    <a:pt x="41481" y="5332"/>
                  </a:lnTo>
                  <a:lnTo>
                    <a:pt x="40542" y="5332"/>
                  </a:lnTo>
                  <a:lnTo>
                    <a:pt x="40542" y="0"/>
                  </a:lnTo>
                  <a:lnTo>
                    <a:pt x="35110" y="0"/>
                  </a:lnTo>
                  <a:lnTo>
                    <a:pt x="35110" y="5332"/>
                  </a:lnTo>
                  <a:lnTo>
                    <a:pt x="34204" y="5332"/>
                  </a:lnTo>
                  <a:lnTo>
                    <a:pt x="34204" y="0"/>
                  </a:lnTo>
                  <a:lnTo>
                    <a:pt x="28772" y="0"/>
                  </a:lnTo>
                  <a:lnTo>
                    <a:pt x="28772" y="5332"/>
                  </a:lnTo>
                  <a:lnTo>
                    <a:pt x="27833" y="5332"/>
                  </a:lnTo>
                  <a:lnTo>
                    <a:pt x="27833" y="0"/>
                  </a:lnTo>
                  <a:lnTo>
                    <a:pt x="22401" y="0"/>
                  </a:lnTo>
                  <a:lnTo>
                    <a:pt x="22401" y="5332"/>
                  </a:lnTo>
                  <a:lnTo>
                    <a:pt x="21495" y="5332"/>
                  </a:lnTo>
                  <a:lnTo>
                    <a:pt x="21495" y="0"/>
                  </a:lnTo>
                  <a:lnTo>
                    <a:pt x="16063" y="0"/>
                  </a:lnTo>
                  <a:lnTo>
                    <a:pt x="16063" y="5332"/>
                  </a:lnTo>
                  <a:lnTo>
                    <a:pt x="15124" y="5332"/>
                  </a:lnTo>
                  <a:lnTo>
                    <a:pt x="15124" y="0"/>
                  </a:lnTo>
                  <a:lnTo>
                    <a:pt x="9692" y="0"/>
                  </a:lnTo>
                  <a:lnTo>
                    <a:pt x="9692" y="5332"/>
                  </a:lnTo>
                  <a:lnTo>
                    <a:pt x="8753" y="5332"/>
                  </a:lnTo>
                  <a:lnTo>
                    <a:pt x="875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31"/>
            <p:cNvSpPr/>
            <p:nvPr/>
          </p:nvSpPr>
          <p:spPr>
            <a:xfrm>
              <a:off x="5380000" y="2769875"/>
              <a:ext cx="135825" cy="135000"/>
            </a:xfrm>
            <a:custGeom>
              <a:avLst/>
              <a:gdLst/>
              <a:ahLst/>
              <a:cxnLst/>
              <a:rect l="l" t="t" r="r" b="b"/>
              <a:pathLst>
                <a:path w="5433" h="5400" extrusionOk="0">
                  <a:moveTo>
                    <a:pt x="0" y="1"/>
                  </a:moveTo>
                  <a:lnTo>
                    <a:pt x="0" y="5400"/>
                  </a:lnTo>
                  <a:lnTo>
                    <a:pt x="5433" y="5400"/>
                  </a:lnTo>
                  <a:lnTo>
                    <a:pt x="54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31"/>
            <p:cNvSpPr/>
            <p:nvPr/>
          </p:nvSpPr>
          <p:spPr>
            <a:xfrm>
              <a:off x="5857000" y="2769875"/>
              <a:ext cx="135850" cy="135000"/>
            </a:xfrm>
            <a:custGeom>
              <a:avLst/>
              <a:gdLst/>
              <a:ahLst/>
              <a:cxnLst/>
              <a:rect l="l" t="t" r="r" b="b"/>
              <a:pathLst>
                <a:path w="5434" h="5400" extrusionOk="0">
                  <a:moveTo>
                    <a:pt x="1" y="1"/>
                  </a:moveTo>
                  <a:lnTo>
                    <a:pt x="1" y="5400"/>
                  </a:lnTo>
                  <a:lnTo>
                    <a:pt x="5433" y="5400"/>
                  </a:lnTo>
                  <a:lnTo>
                    <a:pt x="54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1"/>
            <p:cNvSpPr/>
            <p:nvPr/>
          </p:nvSpPr>
          <p:spPr>
            <a:xfrm>
              <a:off x="5062275" y="2769875"/>
              <a:ext cx="135825" cy="135000"/>
            </a:xfrm>
            <a:custGeom>
              <a:avLst/>
              <a:gdLst/>
              <a:ahLst/>
              <a:cxnLst/>
              <a:rect l="l" t="t" r="r" b="b"/>
              <a:pathLst>
                <a:path w="5433" h="5400" extrusionOk="0">
                  <a:moveTo>
                    <a:pt x="0" y="1"/>
                  </a:moveTo>
                  <a:lnTo>
                    <a:pt x="0" y="5400"/>
                  </a:lnTo>
                  <a:lnTo>
                    <a:pt x="5433" y="5400"/>
                  </a:lnTo>
                  <a:lnTo>
                    <a:pt x="54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31"/>
            <p:cNvSpPr/>
            <p:nvPr/>
          </p:nvSpPr>
          <p:spPr>
            <a:xfrm>
              <a:off x="5144425" y="2927500"/>
              <a:ext cx="135825" cy="134975"/>
            </a:xfrm>
            <a:custGeom>
              <a:avLst/>
              <a:gdLst/>
              <a:ahLst/>
              <a:cxnLst/>
              <a:rect l="l" t="t" r="r" b="b"/>
              <a:pathLst>
                <a:path w="5433" h="5399" extrusionOk="0">
                  <a:moveTo>
                    <a:pt x="1" y="0"/>
                  </a:moveTo>
                  <a:lnTo>
                    <a:pt x="1" y="5399"/>
                  </a:lnTo>
                  <a:lnTo>
                    <a:pt x="5433" y="5399"/>
                  </a:lnTo>
                  <a:lnTo>
                    <a:pt x="54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31"/>
            <p:cNvSpPr/>
            <p:nvPr/>
          </p:nvSpPr>
          <p:spPr>
            <a:xfrm>
              <a:off x="5220725" y="2769875"/>
              <a:ext cx="135825" cy="135000"/>
            </a:xfrm>
            <a:custGeom>
              <a:avLst/>
              <a:gdLst/>
              <a:ahLst/>
              <a:cxnLst/>
              <a:rect l="l" t="t" r="r" b="b"/>
              <a:pathLst>
                <a:path w="5433" h="5400" extrusionOk="0">
                  <a:moveTo>
                    <a:pt x="0" y="1"/>
                  </a:moveTo>
                  <a:lnTo>
                    <a:pt x="0" y="5400"/>
                  </a:lnTo>
                  <a:lnTo>
                    <a:pt x="5433" y="5400"/>
                  </a:lnTo>
                  <a:lnTo>
                    <a:pt x="54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31"/>
            <p:cNvSpPr/>
            <p:nvPr/>
          </p:nvSpPr>
          <p:spPr>
            <a:xfrm>
              <a:off x="4902975" y="2769875"/>
              <a:ext cx="135850" cy="135000"/>
            </a:xfrm>
            <a:custGeom>
              <a:avLst/>
              <a:gdLst/>
              <a:ahLst/>
              <a:cxnLst/>
              <a:rect l="l" t="t" r="r" b="b"/>
              <a:pathLst>
                <a:path w="5434" h="5400" extrusionOk="0">
                  <a:moveTo>
                    <a:pt x="1" y="1"/>
                  </a:moveTo>
                  <a:lnTo>
                    <a:pt x="1" y="5400"/>
                  </a:lnTo>
                  <a:lnTo>
                    <a:pt x="5433" y="5400"/>
                  </a:lnTo>
                  <a:lnTo>
                    <a:pt x="54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31"/>
            <p:cNvSpPr/>
            <p:nvPr/>
          </p:nvSpPr>
          <p:spPr>
            <a:xfrm>
              <a:off x="4826700" y="2927500"/>
              <a:ext cx="135825" cy="134975"/>
            </a:xfrm>
            <a:custGeom>
              <a:avLst/>
              <a:gdLst/>
              <a:ahLst/>
              <a:cxnLst/>
              <a:rect l="l" t="t" r="r" b="b"/>
              <a:pathLst>
                <a:path w="5433" h="5399" extrusionOk="0">
                  <a:moveTo>
                    <a:pt x="0" y="0"/>
                  </a:moveTo>
                  <a:lnTo>
                    <a:pt x="0" y="5399"/>
                  </a:lnTo>
                  <a:lnTo>
                    <a:pt x="5433" y="5399"/>
                  </a:lnTo>
                  <a:lnTo>
                    <a:pt x="54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31"/>
            <p:cNvSpPr/>
            <p:nvPr/>
          </p:nvSpPr>
          <p:spPr>
            <a:xfrm>
              <a:off x="4985150" y="2927500"/>
              <a:ext cx="135825" cy="134975"/>
            </a:xfrm>
            <a:custGeom>
              <a:avLst/>
              <a:gdLst/>
              <a:ahLst/>
              <a:cxnLst/>
              <a:rect l="l" t="t" r="r" b="b"/>
              <a:pathLst>
                <a:path w="5433" h="5399" extrusionOk="0">
                  <a:moveTo>
                    <a:pt x="0" y="0"/>
                  </a:moveTo>
                  <a:lnTo>
                    <a:pt x="0" y="5399"/>
                  </a:lnTo>
                  <a:lnTo>
                    <a:pt x="5433" y="5399"/>
                  </a:lnTo>
                  <a:lnTo>
                    <a:pt x="54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31"/>
            <p:cNvSpPr/>
            <p:nvPr/>
          </p:nvSpPr>
          <p:spPr>
            <a:xfrm>
              <a:off x="5539275" y="2769875"/>
              <a:ext cx="135850" cy="135000"/>
            </a:xfrm>
            <a:custGeom>
              <a:avLst/>
              <a:gdLst/>
              <a:ahLst/>
              <a:cxnLst/>
              <a:rect l="l" t="t" r="r" b="b"/>
              <a:pathLst>
                <a:path w="5434" h="5400" extrusionOk="0">
                  <a:moveTo>
                    <a:pt x="1" y="1"/>
                  </a:moveTo>
                  <a:lnTo>
                    <a:pt x="1" y="5400"/>
                  </a:lnTo>
                  <a:lnTo>
                    <a:pt x="5433" y="5400"/>
                  </a:lnTo>
                  <a:lnTo>
                    <a:pt x="54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31"/>
            <p:cNvSpPr/>
            <p:nvPr/>
          </p:nvSpPr>
          <p:spPr>
            <a:xfrm>
              <a:off x="5621450" y="2927500"/>
              <a:ext cx="135825" cy="134975"/>
            </a:xfrm>
            <a:custGeom>
              <a:avLst/>
              <a:gdLst/>
              <a:ahLst/>
              <a:cxnLst/>
              <a:rect l="l" t="t" r="r" b="b"/>
              <a:pathLst>
                <a:path w="5433" h="5399" extrusionOk="0">
                  <a:moveTo>
                    <a:pt x="0" y="0"/>
                  </a:moveTo>
                  <a:lnTo>
                    <a:pt x="0" y="5399"/>
                  </a:lnTo>
                  <a:lnTo>
                    <a:pt x="5432" y="5399"/>
                  </a:lnTo>
                  <a:lnTo>
                    <a:pt x="543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31"/>
            <p:cNvSpPr/>
            <p:nvPr/>
          </p:nvSpPr>
          <p:spPr>
            <a:xfrm>
              <a:off x="5697725" y="2769875"/>
              <a:ext cx="135825" cy="135000"/>
            </a:xfrm>
            <a:custGeom>
              <a:avLst/>
              <a:gdLst/>
              <a:ahLst/>
              <a:cxnLst/>
              <a:rect l="l" t="t" r="r" b="b"/>
              <a:pathLst>
                <a:path w="5433" h="5400" extrusionOk="0">
                  <a:moveTo>
                    <a:pt x="1" y="1"/>
                  </a:moveTo>
                  <a:lnTo>
                    <a:pt x="1" y="5400"/>
                  </a:lnTo>
                  <a:lnTo>
                    <a:pt x="5433" y="5400"/>
                  </a:lnTo>
                  <a:lnTo>
                    <a:pt x="54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31"/>
            <p:cNvSpPr/>
            <p:nvPr/>
          </p:nvSpPr>
          <p:spPr>
            <a:xfrm>
              <a:off x="5302875" y="2927500"/>
              <a:ext cx="135825" cy="134975"/>
            </a:xfrm>
            <a:custGeom>
              <a:avLst/>
              <a:gdLst/>
              <a:ahLst/>
              <a:cxnLst/>
              <a:rect l="l" t="t" r="r" b="b"/>
              <a:pathLst>
                <a:path w="5433" h="5399" extrusionOk="0">
                  <a:moveTo>
                    <a:pt x="0" y="0"/>
                  </a:moveTo>
                  <a:lnTo>
                    <a:pt x="0" y="5399"/>
                  </a:lnTo>
                  <a:lnTo>
                    <a:pt x="5433" y="5399"/>
                  </a:lnTo>
                  <a:lnTo>
                    <a:pt x="54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1"/>
            <p:cNvSpPr/>
            <p:nvPr/>
          </p:nvSpPr>
          <p:spPr>
            <a:xfrm>
              <a:off x="5462150" y="2927500"/>
              <a:ext cx="135850" cy="134975"/>
            </a:xfrm>
            <a:custGeom>
              <a:avLst/>
              <a:gdLst/>
              <a:ahLst/>
              <a:cxnLst/>
              <a:rect l="l" t="t" r="r" b="b"/>
              <a:pathLst>
                <a:path w="5434" h="5399" extrusionOk="0">
                  <a:moveTo>
                    <a:pt x="1" y="0"/>
                  </a:moveTo>
                  <a:lnTo>
                    <a:pt x="1" y="5399"/>
                  </a:lnTo>
                  <a:lnTo>
                    <a:pt x="5433" y="5399"/>
                  </a:lnTo>
                  <a:lnTo>
                    <a:pt x="54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31"/>
            <p:cNvSpPr/>
            <p:nvPr/>
          </p:nvSpPr>
          <p:spPr>
            <a:xfrm>
              <a:off x="4744550" y="2769875"/>
              <a:ext cx="135825" cy="135000"/>
            </a:xfrm>
            <a:custGeom>
              <a:avLst/>
              <a:gdLst/>
              <a:ahLst/>
              <a:cxnLst/>
              <a:rect l="l" t="t" r="r" b="b"/>
              <a:pathLst>
                <a:path w="5433" h="5400" extrusionOk="0">
                  <a:moveTo>
                    <a:pt x="0" y="1"/>
                  </a:moveTo>
                  <a:lnTo>
                    <a:pt x="0" y="5400"/>
                  </a:lnTo>
                  <a:lnTo>
                    <a:pt x="5433" y="5400"/>
                  </a:lnTo>
                  <a:lnTo>
                    <a:pt x="54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31"/>
            <p:cNvSpPr/>
            <p:nvPr/>
          </p:nvSpPr>
          <p:spPr>
            <a:xfrm>
              <a:off x="4041175" y="1196325"/>
              <a:ext cx="3095150" cy="1032850"/>
            </a:xfrm>
            <a:custGeom>
              <a:avLst/>
              <a:gdLst/>
              <a:ahLst/>
              <a:cxnLst/>
              <a:rect l="l" t="t" r="r" b="b"/>
              <a:pathLst>
                <a:path w="123806" h="41314" extrusionOk="0">
                  <a:moveTo>
                    <a:pt x="3253" y="1"/>
                  </a:moveTo>
                  <a:lnTo>
                    <a:pt x="2415" y="235"/>
                  </a:lnTo>
                  <a:lnTo>
                    <a:pt x="1644" y="604"/>
                  </a:lnTo>
                  <a:lnTo>
                    <a:pt x="1007" y="1141"/>
                  </a:lnTo>
                  <a:lnTo>
                    <a:pt x="504" y="1778"/>
                  </a:lnTo>
                  <a:lnTo>
                    <a:pt x="168" y="2549"/>
                  </a:lnTo>
                  <a:lnTo>
                    <a:pt x="1" y="3388"/>
                  </a:lnTo>
                  <a:lnTo>
                    <a:pt x="1" y="4226"/>
                  </a:lnTo>
                  <a:lnTo>
                    <a:pt x="101" y="4695"/>
                  </a:lnTo>
                  <a:lnTo>
                    <a:pt x="8619" y="36351"/>
                  </a:lnTo>
                  <a:lnTo>
                    <a:pt x="8820" y="36954"/>
                  </a:lnTo>
                  <a:lnTo>
                    <a:pt x="9491" y="37960"/>
                  </a:lnTo>
                  <a:lnTo>
                    <a:pt x="10430" y="38698"/>
                  </a:lnTo>
                  <a:lnTo>
                    <a:pt x="11570" y="39101"/>
                  </a:lnTo>
                  <a:lnTo>
                    <a:pt x="12207" y="39134"/>
                  </a:lnTo>
                  <a:lnTo>
                    <a:pt x="24078" y="39134"/>
                  </a:lnTo>
                  <a:lnTo>
                    <a:pt x="24078" y="41314"/>
                  </a:lnTo>
                  <a:lnTo>
                    <a:pt x="100265" y="41314"/>
                  </a:lnTo>
                  <a:lnTo>
                    <a:pt x="100265" y="39134"/>
                  </a:lnTo>
                  <a:lnTo>
                    <a:pt x="111566" y="39134"/>
                  </a:lnTo>
                  <a:lnTo>
                    <a:pt x="112203" y="39101"/>
                  </a:lnTo>
                  <a:lnTo>
                    <a:pt x="113343" y="38698"/>
                  </a:lnTo>
                  <a:lnTo>
                    <a:pt x="114282" y="37960"/>
                  </a:lnTo>
                  <a:lnTo>
                    <a:pt x="114953" y="36954"/>
                  </a:lnTo>
                  <a:lnTo>
                    <a:pt x="115154" y="36384"/>
                  </a:lnTo>
                  <a:lnTo>
                    <a:pt x="123672" y="4695"/>
                  </a:lnTo>
                  <a:lnTo>
                    <a:pt x="123772" y="4259"/>
                  </a:lnTo>
                  <a:lnTo>
                    <a:pt x="123806" y="3388"/>
                  </a:lnTo>
                  <a:lnTo>
                    <a:pt x="123638" y="2549"/>
                  </a:lnTo>
                  <a:lnTo>
                    <a:pt x="123269" y="1811"/>
                  </a:lnTo>
                  <a:lnTo>
                    <a:pt x="122766" y="1141"/>
                  </a:lnTo>
                  <a:lnTo>
                    <a:pt x="122129" y="604"/>
                  </a:lnTo>
                  <a:lnTo>
                    <a:pt x="121391" y="235"/>
                  </a:lnTo>
                  <a:lnTo>
                    <a:pt x="120553" y="1"/>
                  </a:lnTo>
                  <a:close/>
                </a:path>
              </a:pathLst>
            </a:custGeom>
            <a:solidFill>
              <a:schemeClr val="dk2"/>
            </a:solidFill>
            <a:ln w="10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31"/>
            <p:cNvSpPr/>
            <p:nvPr/>
          </p:nvSpPr>
          <p:spPr>
            <a:xfrm>
              <a:off x="4237350" y="1294425"/>
              <a:ext cx="2701975" cy="809850"/>
            </a:xfrm>
            <a:custGeom>
              <a:avLst/>
              <a:gdLst/>
              <a:ahLst/>
              <a:cxnLst/>
              <a:rect l="l" t="t" r="r" b="b"/>
              <a:pathLst>
                <a:path w="108079" h="32394" extrusionOk="0">
                  <a:moveTo>
                    <a:pt x="0" y="0"/>
                  </a:moveTo>
                  <a:lnTo>
                    <a:pt x="9021" y="32393"/>
                  </a:lnTo>
                  <a:lnTo>
                    <a:pt x="99092" y="32393"/>
                  </a:lnTo>
                  <a:lnTo>
                    <a:pt x="108078" y="0"/>
                  </a:lnTo>
                  <a:close/>
                </a:path>
              </a:pathLst>
            </a:custGeom>
            <a:solidFill>
              <a:srgbClr val="6EDBFC"/>
            </a:solidFill>
            <a:ln w="10900"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31"/>
            <p:cNvSpPr/>
            <p:nvPr/>
          </p:nvSpPr>
          <p:spPr>
            <a:xfrm>
              <a:off x="4572675" y="1748800"/>
              <a:ext cx="39425" cy="10925"/>
            </a:xfrm>
            <a:custGeom>
              <a:avLst/>
              <a:gdLst/>
              <a:ahLst/>
              <a:cxnLst/>
              <a:rect l="l" t="t" r="r" b="b"/>
              <a:pathLst>
                <a:path w="1577" h="437" extrusionOk="0">
                  <a:moveTo>
                    <a:pt x="1" y="0"/>
                  </a:moveTo>
                  <a:lnTo>
                    <a:pt x="1" y="436"/>
                  </a:lnTo>
                  <a:lnTo>
                    <a:pt x="1577" y="436"/>
                  </a:lnTo>
                  <a:lnTo>
                    <a:pt x="1577" y="0"/>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31"/>
            <p:cNvSpPr/>
            <p:nvPr/>
          </p:nvSpPr>
          <p:spPr>
            <a:xfrm>
              <a:off x="4622150" y="1748800"/>
              <a:ext cx="39425" cy="10925"/>
            </a:xfrm>
            <a:custGeom>
              <a:avLst/>
              <a:gdLst/>
              <a:ahLst/>
              <a:cxnLst/>
              <a:rect l="l" t="t" r="r" b="b"/>
              <a:pathLst>
                <a:path w="1577" h="437" extrusionOk="0">
                  <a:moveTo>
                    <a:pt x="0" y="0"/>
                  </a:moveTo>
                  <a:lnTo>
                    <a:pt x="0" y="436"/>
                  </a:lnTo>
                  <a:lnTo>
                    <a:pt x="1576" y="436"/>
                  </a:lnTo>
                  <a:lnTo>
                    <a:pt x="1576" y="0"/>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31"/>
            <p:cNvSpPr/>
            <p:nvPr/>
          </p:nvSpPr>
          <p:spPr>
            <a:xfrm>
              <a:off x="4671600" y="1748800"/>
              <a:ext cx="39425" cy="10925"/>
            </a:xfrm>
            <a:custGeom>
              <a:avLst/>
              <a:gdLst/>
              <a:ahLst/>
              <a:cxnLst/>
              <a:rect l="l" t="t" r="r" b="b"/>
              <a:pathLst>
                <a:path w="1577" h="437" extrusionOk="0">
                  <a:moveTo>
                    <a:pt x="1" y="0"/>
                  </a:moveTo>
                  <a:lnTo>
                    <a:pt x="1" y="436"/>
                  </a:lnTo>
                  <a:lnTo>
                    <a:pt x="1577" y="436"/>
                  </a:lnTo>
                  <a:lnTo>
                    <a:pt x="1577" y="0"/>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31"/>
            <p:cNvSpPr/>
            <p:nvPr/>
          </p:nvSpPr>
          <p:spPr>
            <a:xfrm>
              <a:off x="4721075" y="1748800"/>
              <a:ext cx="39425" cy="10925"/>
            </a:xfrm>
            <a:custGeom>
              <a:avLst/>
              <a:gdLst/>
              <a:ahLst/>
              <a:cxnLst/>
              <a:rect l="l" t="t" r="r" b="b"/>
              <a:pathLst>
                <a:path w="1577" h="437" extrusionOk="0">
                  <a:moveTo>
                    <a:pt x="0" y="0"/>
                  </a:moveTo>
                  <a:lnTo>
                    <a:pt x="0" y="436"/>
                  </a:lnTo>
                  <a:lnTo>
                    <a:pt x="1576" y="436"/>
                  </a:lnTo>
                  <a:lnTo>
                    <a:pt x="1576" y="0"/>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31"/>
            <p:cNvSpPr/>
            <p:nvPr/>
          </p:nvSpPr>
          <p:spPr>
            <a:xfrm>
              <a:off x="4769700" y="1748800"/>
              <a:ext cx="40250" cy="10925"/>
            </a:xfrm>
            <a:custGeom>
              <a:avLst/>
              <a:gdLst/>
              <a:ahLst/>
              <a:cxnLst/>
              <a:rect l="l" t="t" r="r" b="b"/>
              <a:pathLst>
                <a:path w="1610" h="437" extrusionOk="0">
                  <a:moveTo>
                    <a:pt x="0" y="0"/>
                  </a:moveTo>
                  <a:lnTo>
                    <a:pt x="0" y="436"/>
                  </a:lnTo>
                  <a:lnTo>
                    <a:pt x="1610" y="436"/>
                  </a:lnTo>
                  <a:lnTo>
                    <a:pt x="1610" y="0"/>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31"/>
            <p:cNvSpPr/>
            <p:nvPr/>
          </p:nvSpPr>
          <p:spPr>
            <a:xfrm>
              <a:off x="4819150" y="1748800"/>
              <a:ext cx="40275" cy="10925"/>
            </a:xfrm>
            <a:custGeom>
              <a:avLst/>
              <a:gdLst/>
              <a:ahLst/>
              <a:cxnLst/>
              <a:rect l="l" t="t" r="r" b="b"/>
              <a:pathLst>
                <a:path w="1611" h="437" extrusionOk="0">
                  <a:moveTo>
                    <a:pt x="1" y="0"/>
                  </a:moveTo>
                  <a:lnTo>
                    <a:pt x="1" y="436"/>
                  </a:lnTo>
                  <a:lnTo>
                    <a:pt x="1610" y="436"/>
                  </a:lnTo>
                  <a:lnTo>
                    <a:pt x="1610" y="0"/>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31"/>
            <p:cNvSpPr/>
            <p:nvPr/>
          </p:nvSpPr>
          <p:spPr>
            <a:xfrm>
              <a:off x="4869450" y="1748800"/>
              <a:ext cx="39425" cy="10925"/>
            </a:xfrm>
            <a:custGeom>
              <a:avLst/>
              <a:gdLst/>
              <a:ahLst/>
              <a:cxnLst/>
              <a:rect l="l" t="t" r="r" b="b"/>
              <a:pathLst>
                <a:path w="1577" h="437" extrusionOk="0">
                  <a:moveTo>
                    <a:pt x="1" y="0"/>
                  </a:moveTo>
                  <a:lnTo>
                    <a:pt x="1" y="436"/>
                  </a:lnTo>
                  <a:lnTo>
                    <a:pt x="1577" y="436"/>
                  </a:lnTo>
                  <a:lnTo>
                    <a:pt x="1577" y="0"/>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31"/>
            <p:cNvSpPr/>
            <p:nvPr/>
          </p:nvSpPr>
          <p:spPr>
            <a:xfrm>
              <a:off x="4913875" y="1687600"/>
              <a:ext cx="54525" cy="116550"/>
            </a:xfrm>
            <a:custGeom>
              <a:avLst/>
              <a:gdLst/>
              <a:ahLst/>
              <a:cxnLst/>
              <a:rect l="l" t="t" r="r" b="b"/>
              <a:pathLst>
                <a:path w="2181" h="4662" extrusionOk="0">
                  <a:moveTo>
                    <a:pt x="1" y="0"/>
                  </a:moveTo>
                  <a:lnTo>
                    <a:pt x="1745" y="4661"/>
                  </a:lnTo>
                  <a:lnTo>
                    <a:pt x="2181" y="4661"/>
                  </a:lnTo>
                  <a:lnTo>
                    <a:pt x="437" y="0"/>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31"/>
            <p:cNvSpPr/>
            <p:nvPr/>
          </p:nvSpPr>
          <p:spPr>
            <a:xfrm>
              <a:off x="4532450" y="1578600"/>
              <a:ext cx="39425" cy="10925"/>
            </a:xfrm>
            <a:custGeom>
              <a:avLst/>
              <a:gdLst/>
              <a:ahLst/>
              <a:cxnLst/>
              <a:rect l="l" t="t" r="r" b="b"/>
              <a:pathLst>
                <a:path w="1577" h="437" extrusionOk="0">
                  <a:moveTo>
                    <a:pt x="0" y="1"/>
                  </a:moveTo>
                  <a:lnTo>
                    <a:pt x="0" y="437"/>
                  </a:lnTo>
                  <a:lnTo>
                    <a:pt x="1576" y="437"/>
                  </a:lnTo>
                  <a:lnTo>
                    <a:pt x="1576" y="1"/>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31"/>
            <p:cNvSpPr/>
            <p:nvPr/>
          </p:nvSpPr>
          <p:spPr>
            <a:xfrm>
              <a:off x="4581900" y="1578600"/>
              <a:ext cx="39425" cy="10925"/>
            </a:xfrm>
            <a:custGeom>
              <a:avLst/>
              <a:gdLst/>
              <a:ahLst/>
              <a:cxnLst/>
              <a:rect l="l" t="t" r="r" b="b"/>
              <a:pathLst>
                <a:path w="1577" h="437" extrusionOk="0">
                  <a:moveTo>
                    <a:pt x="1" y="1"/>
                  </a:moveTo>
                  <a:lnTo>
                    <a:pt x="1" y="437"/>
                  </a:lnTo>
                  <a:lnTo>
                    <a:pt x="1577" y="437"/>
                  </a:lnTo>
                  <a:lnTo>
                    <a:pt x="1577" y="1"/>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31"/>
            <p:cNvSpPr/>
            <p:nvPr/>
          </p:nvSpPr>
          <p:spPr>
            <a:xfrm>
              <a:off x="4631375" y="1578600"/>
              <a:ext cx="40250" cy="10925"/>
            </a:xfrm>
            <a:custGeom>
              <a:avLst/>
              <a:gdLst/>
              <a:ahLst/>
              <a:cxnLst/>
              <a:rect l="l" t="t" r="r" b="b"/>
              <a:pathLst>
                <a:path w="1610" h="437" extrusionOk="0">
                  <a:moveTo>
                    <a:pt x="0" y="1"/>
                  </a:moveTo>
                  <a:lnTo>
                    <a:pt x="0" y="437"/>
                  </a:lnTo>
                  <a:lnTo>
                    <a:pt x="1610" y="437"/>
                  </a:lnTo>
                  <a:lnTo>
                    <a:pt x="1610" y="1"/>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31"/>
            <p:cNvSpPr/>
            <p:nvPr/>
          </p:nvSpPr>
          <p:spPr>
            <a:xfrm>
              <a:off x="4680825" y="1578600"/>
              <a:ext cx="39425" cy="10925"/>
            </a:xfrm>
            <a:custGeom>
              <a:avLst/>
              <a:gdLst/>
              <a:ahLst/>
              <a:cxnLst/>
              <a:rect l="l" t="t" r="r" b="b"/>
              <a:pathLst>
                <a:path w="1577" h="437" extrusionOk="0">
                  <a:moveTo>
                    <a:pt x="1" y="1"/>
                  </a:moveTo>
                  <a:lnTo>
                    <a:pt x="1" y="437"/>
                  </a:lnTo>
                  <a:lnTo>
                    <a:pt x="1577" y="437"/>
                  </a:lnTo>
                  <a:lnTo>
                    <a:pt x="1577" y="1"/>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31"/>
            <p:cNvSpPr/>
            <p:nvPr/>
          </p:nvSpPr>
          <p:spPr>
            <a:xfrm>
              <a:off x="4730300" y="1578600"/>
              <a:ext cx="39425" cy="10925"/>
            </a:xfrm>
            <a:custGeom>
              <a:avLst/>
              <a:gdLst/>
              <a:ahLst/>
              <a:cxnLst/>
              <a:rect l="l" t="t" r="r" b="b"/>
              <a:pathLst>
                <a:path w="1577" h="437" extrusionOk="0">
                  <a:moveTo>
                    <a:pt x="0" y="1"/>
                  </a:moveTo>
                  <a:lnTo>
                    <a:pt x="0" y="437"/>
                  </a:lnTo>
                  <a:lnTo>
                    <a:pt x="1576" y="437"/>
                  </a:lnTo>
                  <a:lnTo>
                    <a:pt x="1576" y="1"/>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31"/>
            <p:cNvSpPr/>
            <p:nvPr/>
          </p:nvSpPr>
          <p:spPr>
            <a:xfrm>
              <a:off x="4814125" y="1578600"/>
              <a:ext cx="39425" cy="10925"/>
            </a:xfrm>
            <a:custGeom>
              <a:avLst/>
              <a:gdLst/>
              <a:ahLst/>
              <a:cxnLst/>
              <a:rect l="l" t="t" r="r" b="b"/>
              <a:pathLst>
                <a:path w="1577" h="437" extrusionOk="0">
                  <a:moveTo>
                    <a:pt x="0" y="1"/>
                  </a:moveTo>
                  <a:lnTo>
                    <a:pt x="0" y="437"/>
                  </a:lnTo>
                  <a:lnTo>
                    <a:pt x="1576" y="437"/>
                  </a:lnTo>
                  <a:lnTo>
                    <a:pt x="1576" y="1"/>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31"/>
            <p:cNvSpPr/>
            <p:nvPr/>
          </p:nvSpPr>
          <p:spPr>
            <a:xfrm>
              <a:off x="4863575" y="1578600"/>
              <a:ext cx="39425" cy="10925"/>
            </a:xfrm>
            <a:custGeom>
              <a:avLst/>
              <a:gdLst/>
              <a:ahLst/>
              <a:cxnLst/>
              <a:rect l="l" t="t" r="r" b="b"/>
              <a:pathLst>
                <a:path w="1577" h="437" extrusionOk="0">
                  <a:moveTo>
                    <a:pt x="1" y="1"/>
                  </a:moveTo>
                  <a:lnTo>
                    <a:pt x="1" y="437"/>
                  </a:lnTo>
                  <a:lnTo>
                    <a:pt x="1577" y="437"/>
                  </a:lnTo>
                  <a:lnTo>
                    <a:pt x="1577" y="1"/>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31"/>
            <p:cNvSpPr/>
            <p:nvPr/>
          </p:nvSpPr>
          <p:spPr>
            <a:xfrm>
              <a:off x="4913050" y="1578600"/>
              <a:ext cx="39425" cy="10925"/>
            </a:xfrm>
            <a:custGeom>
              <a:avLst/>
              <a:gdLst/>
              <a:ahLst/>
              <a:cxnLst/>
              <a:rect l="l" t="t" r="r" b="b"/>
              <a:pathLst>
                <a:path w="1577" h="437" extrusionOk="0">
                  <a:moveTo>
                    <a:pt x="0" y="1"/>
                  </a:moveTo>
                  <a:lnTo>
                    <a:pt x="0" y="437"/>
                  </a:lnTo>
                  <a:lnTo>
                    <a:pt x="1576" y="437"/>
                  </a:lnTo>
                  <a:lnTo>
                    <a:pt x="1576" y="1"/>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31"/>
            <p:cNvSpPr/>
            <p:nvPr/>
          </p:nvSpPr>
          <p:spPr>
            <a:xfrm>
              <a:off x="4961675" y="1578600"/>
              <a:ext cx="40250" cy="10925"/>
            </a:xfrm>
            <a:custGeom>
              <a:avLst/>
              <a:gdLst/>
              <a:ahLst/>
              <a:cxnLst/>
              <a:rect l="l" t="t" r="r" b="b"/>
              <a:pathLst>
                <a:path w="1610" h="437" extrusionOk="0">
                  <a:moveTo>
                    <a:pt x="0" y="1"/>
                  </a:moveTo>
                  <a:lnTo>
                    <a:pt x="0" y="437"/>
                  </a:lnTo>
                  <a:lnTo>
                    <a:pt x="1610" y="437"/>
                  </a:lnTo>
                  <a:lnTo>
                    <a:pt x="1610" y="1"/>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31"/>
            <p:cNvSpPr/>
            <p:nvPr/>
          </p:nvSpPr>
          <p:spPr>
            <a:xfrm>
              <a:off x="5011125" y="1578600"/>
              <a:ext cx="40275" cy="10925"/>
            </a:xfrm>
            <a:custGeom>
              <a:avLst/>
              <a:gdLst/>
              <a:ahLst/>
              <a:cxnLst/>
              <a:rect l="l" t="t" r="r" b="b"/>
              <a:pathLst>
                <a:path w="1611" h="437" extrusionOk="0">
                  <a:moveTo>
                    <a:pt x="1" y="1"/>
                  </a:moveTo>
                  <a:lnTo>
                    <a:pt x="1" y="437"/>
                  </a:lnTo>
                  <a:lnTo>
                    <a:pt x="1610" y="437"/>
                  </a:lnTo>
                  <a:lnTo>
                    <a:pt x="1610" y="1"/>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31"/>
            <p:cNvSpPr/>
            <p:nvPr/>
          </p:nvSpPr>
          <p:spPr>
            <a:xfrm>
              <a:off x="5060600" y="1578600"/>
              <a:ext cx="40250" cy="10925"/>
            </a:xfrm>
            <a:custGeom>
              <a:avLst/>
              <a:gdLst/>
              <a:ahLst/>
              <a:cxnLst/>
              <a:rect l="l" t="t" r="r" b="b"/>
              <a:pathLst>
                <a:path w="1610" h="437" extrusionOk="0">
                  <a:moveTo>
                    <a:pt x="0" y="1"/>
                  </a:moveTo>
                  <a:lnTo>
                    <a:pt x="0" y="437"/>
                  </a:lnTo>
                  <a:lnTo>
                    <a:pt x="1610" y="437"/>
                  </a:lnTo>
                  <a:lnTo>
                    <a:pt x="1610" y="1"/>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31"/>
            <p:cNvSpPr/>
            <p:nvPr/>
          </p:nvSpPr>
          <p:spPr>
            <a:xfrm>
              <a:off x="5110050" y="1578600"/>
              <a:ext cx="40275" cy="10925"/>
            </a:xfrm>
            <a:custGeom>
              <a:avLst/>
              <a:gdLst/>
              <a:ahLst/>
              <a:cxnLst/>
              <a:rect l="l" t="t" r="r" b="b"/>
              <a:pathLst>
                <a:path w="1611" h="437" extrusionOk="0">
                  <a:moveTo>
                    <a:pt x="1" y="1"/>
                  </a:moveTo>
                  <a:lnTo>
                    <a:pt x="1" y="437"/>
                  </a:lnTo>
                  <a:lnTo>
                    <a:pt x="1610" y="437"/>
                  </a:lnTo>
                  <a:lnTo>
                    <a:pt x="1610" y="1"/>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31"/>
            <p:cNvSpPr/>
            <p:nvPr/>
          </p:nvSpPr>
          <p:spPr>
            <a:xfrm>
              <a:off x="5193900" y="1578600"/>
              <a:ext cx="39425" cy="10925"/>
            </a:xfrm>
            <a:custGeom>
              <a:avLst/>
              <a:gdLst/>
              <a:ahLst/>
              <a:cxnLst/>
              <a:rect l="l" t="t" r="r" b="b"/>
              <a:pathLst>
                <a:path w="1577" h="437" extrusionOk="0">
                  <a:moveTo>
                    <a:pt x="0" y="1"/>
                  </a:moveTo>
                  <a:lnTo>
                    <a:pt x="0" y="437"/>
                  </a:lnTo>
                  <a:lnTo>
                    <a:pt x="1576" y="437"/>
                  </a:lnTo>
                  <a:lnTo>
                    <a:pt x="1576" y="1"/>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31"/>
            <p:cNvSpPr/>
            <p:nvPr/>
          </p:nvSpPr>
          <p:spPr>
            <a:xfrm>
              <a:off x="5243350" y="1578600"/>
              <a:ext cx="39425" cy="10925"/>
            </a:xfrm>
            <a:custGeom>
              <a:avLst/>
              <a:gdLst/>
              <a:ahLst/>
              <a:cxnLst/>
              <a:rect l="l" t="t" r="r" b="b"/>
              <a:pathLst>
                <a:path w="1577" h="437" extrusionOk="0">
                  <a:moveTo>
                    <a:pt x="0" y="1"/>
                  </a:moveTo>
                  <a:lnTo>
                    <a:pt x="0" y="437"/>
                  </a:lnTo>
                  <a:lnTo>
                    <a:pt x="1577" y="437"/>
                  </a:lnTo>
                  <a:lnTo>
                    <a:pt x="1577" y="1"/>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31"/>
            <p:cNvSpPr/>
            <p:nvPr/>
          </p:nvSpPr>
          <p:spPr>
            <a:xfrm>
              <a:off x="5292800" y="1578600"/>
              <a:ext cx="39450" cy="10925"/>
            </a:xfrm>
            <a:custGeom>
              <a:avLst/>
              <a:gdLst/>
              <a:ahLst/>
              <a:cxnLst/>
              <a:rect l="l" t="t" r="r" b="b"/>
              <a:pathLst>
                <a:path w="1578" h="437" extrusionOk="0">
                  <a:moveTo>
                    <a:pt x="1" y="1"/>
                  </a:moveTo>
                  <a:lnTo>
                    <a:pt x="1" y="437"/>
                  </a:lnTo>
                  <a:lnTo>
                    <a:pt x="1577" y="437"/>
                  </a:lnTo>
                  <a:lnTo>
                    <a:pt x="1577" y="1"/>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31"/>
            <p:cNvSpPr/>
            <p:nvPr/>
          </p:nvSpPr>
          <p:spPr>
            <a:xfrm>
              <a:off x="5375800" y="1578600"/>
              <a:ext cx="40275" cy="10925"/>
            </a:xfrm>
            <a:custGeom>
              <a:avLst/>
              <a:gdLst/>
              <a:ahLst/>
              <a:cxnLst/>
              <a:rect l="l" t="t" r="r" b="b"/>
              <a:pathLst>
                <a:path w="1611" h="437" extrusionOk="0">
                  <a:moveTo>
                    <a:pt x="1" y="1"/>
                  </a:moveTo>
                  <a:lnTo>
                    <a:pt x="1" y="437"/>
                  </a:lnTo>
                  <a:lnTo>
                    <a:pt x="1610" y="437"/>
                  </a:lnTo>
                  <a:lnTo>
                    <a:pt x="1610" y="1"/>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31"/>
            <p:cNvSpPr/>
            <p:nvPr/>
          </p:nvSpPr>
          <p:spPr>
            <a:xfrm>
              <a:off x="5426100" y="1578600"/>
              <a:ext cx="39425" cy="10925"/>
            </a:xfrm>
            <a:custGeom>
              <a:avLst/>
              <a:gdLst/>
              <a:ahLst/>
              <a:cxnLst/>
              <a:rect l="l" t="t" r="r" b="b"/>
              <a:pathLst>
                <a:path w="1577" h="437" extrusionOk="0">
                  <a:moveTo>
                    <a:pt x="1" y="1"/>
                  </a:moveTo>
                  <a:lnTo>
                    <a:pt x="1" y="437"/>
                  </a:lnTo>
                  <a:lnTo>
                    <a:pt x="1577" y="437"/>
                  </a:lnTo>
                  <a:lnTo>
                    <a:pt x="1577" y="1"/>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31"/>
            <p:cNvSpPr/>
            <p:nvPr/>
          </p:nvSpPr>
          <p:spPr>
            <a:xfrm>
              <a:off x="5474725" y="1578600"/>
              <a:ext cx="40275" cy="10925"/>
            </a:xfrm>
            <a:custGeom>
              <a:avLst/>
              <a:gdLst/>
              <a:ahLst/>
              <a:cxnLst/>
              <a:rect l="l" t="t" r="r" b="b"/>
              <a:pathLst>
                <a:path w="1611" h="437" extrusionOk="0">
                  <a:moveTo>
                    <a:pt x="1" y="1"/>
                  </a:moveTo>
                  <a:lnTo>
                    <a:pt x="1" y="437"/>
                  </a:lnTo>
                  <a:lnTo>
                    <a:pt x="1610" y="437"/>
                  </a:lnTo>
                  <a:lnTo>
                    <a:pt x="1610" y="1"/>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31"/>
            <p:cNvSpPr/>
            <p:nvPr/>
          </p:nvSpPr>
          <p:spPr>
            <a:xfrm>
              <a:off x="5660850" y="1578600"/>
              <a:ext cx="40250" cy="10925"/>
            </a:xfrm>
            <a:custGeom>
              <a:avLst/>
              <a:gdLst/>
              <a:ahLst/>
              <a:cxnLst/>
              <a:rect l="l" t="t" r="r" b="b"/>
              <a:pathLst>
                <a:path w="1610" h="437" extrusionOk="0">
                  <a:moveTo>
                    <a:pt x="0" y="1"/>
                  </a:moveTo>
                  <a:lnTo>
                    <a:pt x="0" y="437"/>
                  </a:lnTo>
                  <a:lnTo>
                    <a:pt x="1610" y="437"/>
                  </a:lnTo>
                  <a:lnTo>
                    <a:pt x="1610" y="1"/>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31"/>
            <p:cNvSpPr/>
            <p:nvPr/>
          </p:nvSpPr>
          <p:spPr>
            <a:xfrm>
              <a:off x="5710300" y="1578600"/>
              <a:ext cx="40275" cy="10925"/>
            </a:xfrm>
            <a:custGeom>
              <a:avLst/>
              <a:gdLst/>
              <a:ahLst/>
              <a:cxnLst/>
              <a:rect l="l" t="t" r="r" b="b"/>
              <a:pathLst>
                <a:path w="1611" h="437" extrusionOk="0">
                  <a:moveTo>
                    <a:pt x="1" y="1"/>
                  </a:moveTo>
                  <a:lnTo>
                    <a:pt x="1" y="437"/>
                  </a:lnTo>
                  <a:lnTo>
                    <a:pt x="1610" y="437"/>
                  </a:lnTo>
                  <a:lnTo>
                    <a:pt x="1610" y="1"/>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31"/>
            <p:cNvSpPr/>
            <p:nvPr/>
          </p:nvSpPr>
          <p:spPr>
            <a:xfrm>
              <a:off x="5759775" y="1578600"/>
              <a:ext cx="40250" cy="10925"/>
            </a:xfrm>
            <a:custGeom>
              <a:avLst/>
              <a:gdLst/>
              <a:ahLst/>
              <a:cxnLst/>
              <a:rect l="l" t="t" r="r" b="b"/>
              <a:pathLst>
                <a:path w="1610" h="437" extrusionOk="0">
                  <a:moveTo>
                    <a:pt x="0" y="1"/>
                  </a:moveTo>
                  <a:lnTo>
                    <a:pt x="0" y="437"/>
                  </a:lnTo>
                  <a:lnTo>
                    <a:pt x="1610" y="437"/>
                  </a:lnTo>
                  <a:lnTo>
                    <a:pt x="1610" y="1"/>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31"/>
            <p:cNvSpPr/>
            <p:nvPr/>
          </p:nvSpPr>
          <p:spPr>
            <a:xfrm>
              <a:off x="5809225" y="1578600"/>
              <a:ext cx="40275" cy="10925"/>
            </a:xfrm>
            <a:custGeom>
              <a:avLst/>
              <a:gdLst/>
              <a:ahLst/>
              <a:cxnLst/>
              <a:rect l="l" t="t" r="r" b="b"/>
              <a:pathLst>
                <a:path w="1611" h="437" extrusionOk="0">
                  <a:moveTo>
                    <a:pt x="1" y="1"/>
                  </a:moveTo>
                  <a:lnTo>
                    <a:pt x="1" y="437"/>
                  </a:lnTo>
                  <a:lnTo>
                    <a:pt x="1610" y="437"/>
                  </a:lnTo>
                  <a:lnTo>
                    <a:pt x="1610" y="1"/>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31"/>
            <p:cNvSpPr/>
            <p:nvPr/>
          </p:nvSpPr>
          <p:spPr>
            <a:xfrm>
              <a:off x="5858675" y="1578600"/>
              <a:ext cx="40275" cy="10925"/>
            </a:xfrm>
            <a:custGeom>
              <a:avLst/>
              <a:gdLst/>
              <a:ahLst/>
              <a:cxnLst/>
              <a:rect l="l" t="t" r="r" b="b"/>
              <a:pathLst>
                <a:path w="1611" h="437" extrusionOk="0">
                  <a:moveTo>
                    <a:pt x="1" y="1"/>
                  </a:moveTo>
                  <a:lnTo>
                    <a:pt x="1" y="437"/>
                  </a:lnTo>
                  <a:lnTo>
                    <a:pt x="1611" y="437"/>
                  </a:lnTo>
                  <a:lnTo>
                    <a:pt x="1611" y="1"/>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31"/>
            <p:cNvSpPr/>
            <p:nvPr/>
          </p:nvSpPr>
          <p:spPr>
            <a:xfrm>
              <a:off x="5942525" y="1578600"/>
              <a:ext cx="39425" cy="10925"/>
            </a:xfrm>
            <a:custGeom>
              <a:avLst/>
              <a:gdLst/>
              <a:ahLst/>
              <a:cxnLst/>
              <a:rect l="l" t="t" r="r" b="b"/>
              <a:pathLst>
                <a:path w="1577" h="437" extrusionOk="0">
                  <a:moveTo>
                    <a:pt x="0" y="1"/>
                  </a:moveTo>
                  <a:lnTo>
                    <a:pt x="0" y="437"/>
                  </a:lnTo>
                  <a:lnTo>
                    <a:pt x="1576" y="437"/>
                  </a:lnTo>
                  <a:lnTo>
                    <a:pt x="1576" y="1"/>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31"/>
            <p:cNvSpPr/>
            <p:nvPr/>
          </p:nvSpPr>
          <p:spPr>
            <a:xfrm>
              <a:off x="5991975" y="1578600"/>
              <a:ext cx="39425" cy="10925"/>
            </a:xfrm>
            <a:custGeom>
              <a:avLst/>
              <a:gdLst/>
              <a:ahLst/>
              <a:cxnLst/>
              <a:rect l="l" t="t" r="r" b="b"/>
              <a:pathLst>
                <a:path w="1577" h="437" extrusionOk="0">
                  <a:moveTo>
                    <a:pt x="1" y="1"/>
                  </a:moveTo>
                  <a:lnTo>
                    <a:pt x="1" y="437"/>
                  </a:lnTo>
                  <a:lnTo>
                    <a:pt x="1577" y="437"/>
                  </a:lnTo>
                  <a:lnTo>
                    <a:pt x="1577" y="1"/>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31"/>
            <p:cNvSpPr/>
            <p:nvPr/>
          </p:nvSpPr>
          <p:spPr>
            <a:xfrm>
              <a:off x="6041450" y="1578600"/>
              <a:ext cx="39425" cy="10925"/>
            </a:xfrm>
            <a:custGeom>
              <a:avLst/>
              <a:gdLst/>
              <a:ahLst/>
              <a:cxnLst/>
              <a:rect l="l" t="t" r="r" b="b"/>
              <a:pathLst>
                <a:path w="1577" h="437" extrusionOk="0">
                  <a:moveTo>
                    <a:pt x="0" y="1"/>
                  </a:moveTo>
                  <a:lnTo>
                    <a:pt x="0" y="437"/>
                  </a:lnTo>
                  <a:lnTo>
                    <a:pt x="1576" y="437"/>
                  </a:lnTo>
                  <a:lnTo>
                    <a:pt x="1576" y="1"/>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31"/>
            <p:cNvSpPr/>
            <p:nvPr/>
          </p:nvSpPr>
          <p:spPr>
            <a:xfrm>
              <a:off x="6125275" y="1578600"/>
              <a:ext cx="39425" cy="10925"/>
            </a:xfrm>
            <a:custGeom>
              <a:avLst/>
              <a:gdLst/>
              <a:ahLst/>
              <a:cxnLst/>
              <a:rect l="l" t="t" r="r" b="b"/>
              <a:pathLst>
                <a:path w="1577" h="437" extrusionOk="0">
                  <a:moveTo>
                    <a:pt x="1" y="1"/>
                  </a:moveTo>
                  <a:lnTo>
                    <a:pt x="1" y="437"/>
                  </a:lnTo>
                  <a:lnTo>
                    <a:pt x="1577" y="437"/>
                  </a:lnTo>
                  <a:lnTo>
                    <a:pt x="1577" y="1"/>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31"/>
            <p:cNvSpPr/>
            <p:nvPr/>
          </p:nvSpPr>
          <p:spPr>
            <a:xfrm>
              <a:off x="6208275" y="1578600"/>
              <a:ext cx="40250" cy="10925"/>
            </a:xfrm>
            <a:custGeom>
              <a:avLst/>
              <a:gdLst/>
              <a:ahLst/>
              <a:cxnLst/>
              <a:rect l="l" t="t" r="r" b="b"/>
              <a:pathLst>
                <a:path w="1610" h="437" extrusionOk="0">
                  <a:moveTo>
                    <a:pt x="0" y="1"/>
                  </a:moveTo>
                  <a:lnTo>
                    <a:pt x="0" y="437"/>
                  </a:lnTo>
                  <a:lnTo>
                    <a:pt x="1610" y="437"/>
                  </a:lnTo>
                  <a:lnTo>
                    <a:pt x="1610" y="1"/>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31"/>
            <p:cNvSpPr/>
            <p:nvPr/>
          </p:nvSpPr>
          <p:spPr>
            <a:xfrm>
              <a:off x="6798450" y="3301375"/>
              <a:ext cx="112375" cy="463625"/>
            </a:xfrm>
            <a:custGeom>
              <a:avLst/>
              <a:gdLst/>
              <a:ahLst/>
              <a:cxnLst/>
              <a:rect l="l" t="t" r="r" b="b"/>
              <a:pathLst>
                <a:path w="4495" h="18545" extrusionOk="0">
                  <a:moveTo>
                    <a:pt x="4494" y="1"/>
                  </a:moveTo>
                  <a:lnTo>
                    <a:pt x="1" y="17304"/>
                  </a:lnTo>
                  <a:lnTo>
                    <a:pt x="4260" y="18545"/>
                  </a:lnTo>
                  <a:lnTo>
                    <a:pt x="4494" y="1"/>
                  </a:lnTo>
                  <a:close/>
                </a:path>
              </a:pathLst>
            </a:custGeom>
            <a:solidFill>
              <a:srgbClr val="FFFFFF"/>
            </a:solidFill>
            <a:ln w="10900"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1"/>
            <p:cNvSpPr/>
            <p:nvPr/>
          </p:nvSpPr>
          <p:spPr>
            <a:xfrm>
              <a:off x="6946000" y="2723775"/>
              <a:ext cx="941475" cy="892000"/>
            </a:xfrm>
            <a:custGeom>
              <a:avLst/>
              <a:gdLst/>
              <a:ahLst/>
              <a:cxnLst/>
              <a:rect l="l" t="t" r="r" b="b"/>
              <a:pathLst>
                <a:path w="37659" h="35680" extrusionOk="0">
                  <a:moveTo>
                    <a:pt x="3388" y="0"/>
                  </a:moveTo>
                  <a:lnTo>
                    <a:pt x="2449" y="34"/>
                  </a:lnTo>
                  <a:lnTo>
                    <a:pt x="2382" y="67"/>
                  </a:lnTo>
                  <a:lnTo>
                    <a:pt x="2113" y="135"/>
                  </a:lnTo>
                  <a:lnTo>
                    <a:pt x="906" y="738"/>
                  </a:lnTo>
                  <a:lnTo>
                    <a:pt x="370" y="1342"/>
                  </a:lnTo>
                  <a:lnTo>
                    <a:pt x="135" y="1878"/>
                  </a:lnTo>
                  <a:lnTo>
                    <a:pt x="101" y="2180"/>
                  </a:lnTo>
                  <a:lnTo>
                    <a:pt x="1" y="2851"/>
                  </a:lnTo>
                  <a:lnTo>
                    <a:pt x="269" y="4192"/>
                  </a:lnTo>
                  <a:lnTo>
                    <a:pt x="604" y="4796"/>
                  </a:lnTo>
                  <a:lnTo>
                    <a:pt x="4293" y="8753"/>
                  </a:lnTo>
                  <a:lnTo>
                    <a:pt x="20959" y="26391"/>
                  </a:lnTo>
                  <a:lnTo>
                    <a:pt x="27599" y="33198"/>
                  </a:lnTo>
                  <a:lnTo>
                    <a:pt x="30047" y="35579"/>
                  </a:lnTo>
                  <a:lnTo>
                    <a:pt x="30315" y="35680"/>
                  </a:lnTo>
                  <a:lnTo>
                    <a:pt x="31254" y="32058"/>
                  </a:lnTo>
                  <a:lnTo>
                    <a:pt x="35345" y="17035"/>
                  </a:lnTo>
                  <a:lnTo>
                    <a:pt x="36988" y="10563"/>
                  </a:lnTo>
                  <a:lnTo>
                    <a:pt x="37592" y="7713"/>
                  </a:lnTo>
                  <a:lnTo>
                    <a:pt x="37659" y="7009"/>
                  </a:lnTo>
                  <a:lnTo>
                    <a:pt x="37659" y="6506"/>
                  </a:lnTo>
                  <a:lnTo>
                    <a:pt x="37424" y="5768"/>
                  </a:lnTo>
                  <a:lnTo>
                    <a:pt x="36887" y="5232"/>
                  </a:lnTo>
                  <a:lnTo>
                    <a:pt x="36016" y="4896"/>
                  </a:lnTo>
                  <a:lnTo>
                    <a:pt x="32428" y="4427"/>
                  </a:lnTo>
                  <a:lnTo>
                    <a:pt x="26995" y="3823"/>
                  </a:lnTo>
                  <a:lnTo>
                    <a:pt x="20322" y="2918"/>
                  </a:lnTo>
                  <a:lnTo>
                    <a:pt x="10094" y="1442"/>
                  </a:lnTo>
                  <a:lnTo>
                    <a:pt x="5433" y="638"/>
                  </a:lnTo>
                  <a:lnTo>
                    <a:pt x="4494" y="369"/>
                  </a:lnTo>
                  <a:lnTo>
                    <a:pt x="3388" y="0"/>
                  </a:lnTo>
                  <a:close/>
                </a:path>
              </a:pathLst>
            </a:custGeom>
            <a:solidFill>
              <a:srgbClr val="FFFFFF"/>
            </a:solidFill>
            <a:ln w="10900" cap="flat" cmpd="sng">
              <a:solidFill>
                <a:srgbClr val="2E353A"/>
              </a:solidFill>
              <a:prstDash val="solid"/>
              <a:miter lim="33533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31"/>
            <p:cNvSpPr/>
            <p:nvPr/>
          </p:nvSpPr>
          <p:spPr>
            <a:xfrm>
              <a:off x="6822775" y="2843650"/>
              <a:ext cx="994275" cy="1136800"/>
            </a:xfrm>
            <a:custGeom>
              <a:avLst/>
              <a:gdLst/>
              <a:ahLst/>
              <a:cxnLst/>
              <a:rect l="l" t="t" r="r" b="b"/>
              <a:pathLst>
                <a:path w="39771" h="45472" extrusionOk="0">
                  <a:moveTo>
                    <a:pt x="5533" y="1"/>
                  </a:moveTo>
                  <a:lnTo>
                    <a:pt x="0" y="40844"/>
                  </a:lnTo>
                  <a:lnTo>
                    <a:pt x="34238" y="45472"/>
                  </a:lnTo>
                  <a:lnTo>
                    <a:pt x="39771" y="4662"/>
                  </a:lnTo>
                  <a:lnTo>
                    <a:pt x="5533" y="1"/>
                  </a:lnTo>
                  <a:close/>
                </a:path>
              </a:pathLst>
            </a:custGeom>
            <a:solidFill>
              <a:srgbClr val="FFFFFF"/>
            </a:solidFill>
            <a:ln w="10900"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31"/>
            <p:cNvSpPr/>
            <p:nvPr/>
          </p:nvSpPr>
          <p:spPr>
            <a:xfrm>
              <a:off x="7657750" y="3163900"/>
              <a:ext cx="50325" cy="6725"/>
            </a:xfrm>
            <a:custGeom>
              <a:avLst/>
              <a:gdLst/>
              <a:ahLst/>
              <a:cxnLst/>
              <a:rect l="l" t="t" r="r" b="b"/>
              <a:pathLst>
                <a:path w="2013" h="269" fill="none" extrusionOk="0">
                  <a:moveTo>
                    <a:pt x="1" y="0"/>
                  </a:moveTo>
                  <a:lnTo>
                    <a:pt x="2013" y="269"/>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1"/>
            <p:cNvSpPr/>
            <p:nvPr/>
          </p:nvSpPr>
          <p:spPr>
            <a:xfrm>
              <a:off x="7345900" y="3121150"/>
              <a:ext cx="272475" cy="36900"/>
            </a:xfrm>
            <a:custGeom>
              <a:avLst/>
              <a:gdLst/>
              <a:ahLst/>
              <a:cxnLst/>
              <a:rect l="l" t="t" r="r" b="b"/>
              <a:pathLst>
                <a:path w="10899" h="1476" fill="none" extrusionOk="0">
                  <a:moveTo>
                    <a:pt x="0" y="0"/>
                  </a:moveTo>
                  <a:lnTo>
                    <a:pt x="10899" y="1476"/>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31"/>
            <p:cNvSpPr/>
            <p:nvPr/>
          </p:nvSpPr>
          <p:spPr>
            <a:xfrm>
              <a:off x="7016425" y="3076700"/>
              <a:ext cx="290925" cy="39450"/>
            </a:xfrm>
            <a:custGeom>
              <a:avLst/>
              <a:gdLst/>
              <a:ahLst/>
              <a:cxnLst/>
              <a:rect l="l" t="t" r="r" b="b"/>
              <a:pathLst>
                <a:path w="11637" h="1578" fill="none" extrusionOk="0">
                  <a:moveTo>
                    <a:pt x="1" y="1"/>
                  </a:moveTo>
                  <a:lnTo>
                    <a:pt x="11637" y="1577"/>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31"/>
            <p:cNvSpPr/>
            <p:nvPr/>
          </p:nvSpPr>
          <p:spPr>
            <a:xfrm>
              <a:off x="7579775" y="3245225"/>
              <a:ext cx="115725" cy="15950"/>
            </a:xfrm>
            <a:custGeom>
              <a:avLst/>
              <a:gdLst/>
              <a:ahLst/>
              <a:cxnLst/>
              <a:rect l="l" t="t" r="r" b="b"/>
              <a:pathLst>
                <a:path w="4629" h="638" fill="none" extrusionOk="0">
                  <a:moveTo>
                    <a:pt x="1" y="0"/>
                  </a:moveTo>
                  <a:lnTo>
                    <a:pt x="4629" y="637"/>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31"/>
            <p:cNvSpPr/>
            <p:nvPr/>
          </p:nvSpPr>
          <p:spPr>
            <a:xfrm>
              <a:off x="7003850" y="3167250"/>
              <a:ext cx="457750" cy="62075"/>
            </a:xfrm>
            <a:custGeom>
              <a:avLst/>
              <a:gdLst/>
              <a:ahLst/>
              <a:cxnLst/>
              <a:rect l="l" t="t" r="r" b="b"/>
              <a:pathLst>
                <a:path w="18310" h="2483" fill="none" extrusionOk="0">
                  <a:moveTo>
                    <a:pt x="1" y="1"/>
                  </a:moveTo>
                  <a:lnTo>
                    <a:pt x="18310" y="2482"/>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31"/>
            <p:cNvSpPr/>
            <p:nvPr/>
          </p:nvSpPr>
          <p:spPr>
            <a:xfrm>
              <a:off x="7236075" y="3291325"/>
              <a:ext cx="446850" cy="60375"/>
            </a:xfrm>
            <a:custGeom>
              <a:avLst/>
              <a:gdLst/>
              <a:ahLst/>
              <a:cxnLst/>
              <a:rect l="l" t="t" r="r" b="b"/>
              <a:pathLst>
                <a:path w="17874" h="2415" fill="none" extrusionOk="0">
                  <a:moveTo>
                    <a:pt x="0" y="1"/>
                  </a:moveTo>
                  <a:lnTo>
                    <a:pt x="17874" y="2415"/>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31"/>
            <p:cNvSpPr/>
            <p:nvPr/>
          </p:nvSpPr>
          <p:spPr>
            <a:xfrm>
              <a:off x="6991275" y="3257800"/>
              <a:ext cx="198700" cy="26850"/>
            </a:xfrm>
            <a:custGeom>
              <a:avLst/>
              <a:gdLst/>
              <a:ahLst/>
              <a:cxnLst/>
              <a:rect l="l" t="t" r="r" b="b"/>
              <a:pathLst>
                <a:path w="7948" h="1074" fill="none" extrusionOk="0">
                  <a:moveTo>
                    <a:pt x="1" y="0"/>
                  </a:moveTo>
                  <a:lnTo>
                    <a:pt x="7948" y="1073"/>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31"/>
            <p:cNvSpPr/>
            <p:nvPr/>
          </p:nvSpPr>
          <p:spPr>
            <a:xfrm>
              <a:off x="7385300" y="3403650"/>
              <a:ext cx="285900" cy="38600"/>
            </a:xfrm>
            <a:custGeom>
              <a:avLst/>
              <a:gdLst/>
              <a:ahLst/>
              <a:cxnLst/>
              <a:rect l="l" t="t" r="r" b="b"/>
              <a:pathLst>
                <a:path w="11436" h="1544" fill="none" extrusionOk="0">
                  <a:moveTo>
                    <a:pt x="0" y="1"/>
                  </a:moveTo>
                  <a:lnTo>
                    <a:pt x="11435" y="1544"/>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31"/>
            <p:cNvSpPr/>
            <p:nvPr/>
          </p:nvSpPr>
          <p:spPr>
            <a:xfrm>
              <a:off x="7142175" y="3370975"/>
              <a:ext cx="209600" cy="28525"/>
            </a:xfrm>
            <a:custGeom>
              <a:avLst/>
              <a:gdLst/>
              <a:ahLst/>
              <a:cxnLst/>
              <a:rect l="l" t="t" r="r" b="b"/>
              <a:pathLst>
                <a:path w="8384" h="1141" fill="none" extrusionOk="0">
                  <a:moveTo>
                    <a:pt x="1" y="0"/>
                  </a:moveTo>
                  <a:lnTo>
                    <a:pt x="8384" y="1140"/>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31"/>
            <p:cNvSpPr/>
            <p:nvPr/>
          </p:nvSpPr>
          <p:spPr>
            <a:xfrm>
              <a:off x="6979550" y="3348325"/>
              <a:ext cx="126600" cy="17625"/>
            </a:xfrm>
            <a:custGeom>
              <a:avLst/>
              <a:gdLst/>
              <a:ahLst/>
              <a:cxnLst/>
              <a:rect l="l" t="t" r="r" b="b"/>
              <a:pathLst>
                <a:path w="5064" h="705" fill="none" extrusionOk="0">
                  <a:moveTo>
                    <a:pt x="0" y="1"/>
                  </a:moveTo>
                  <a:lnTo>
                    <a:pt x="5064" y="705"/>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31"/>
            <p:cNvSpPr/>
            <p:nvPr/>
          </p:nvSpPr>
          <p:spPr>
            <a:xfrm>
              <a:off x="7556325" y="3519350"/>
              <a:ext cx="102300" cy="13450"/>
            </a:xfrm>
            <a:custGeom>
              <a:avLst/>
              <a:gdLst/>
              <a:ahLst/>
              <a:cxnLst/>
              <a:rect l="l" t="t" r="r" b="b"/>
              <a:pathLst>
                <a:path w="4092" h="538" fill="none" extrusionOk="0">
                  <a:moveTo>
                    <a:pt x="0" y="1"/>
                  </a:moveTo>
                  <a:lnTo>
                    <a:pt x="4091" y="537"/>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31"/>
            <p:cNvSpPr/>
            <p:nvPr/>
          </p:nvSpPr>
          <p:spPr>
            <a:xfrm>
              <a:off x="6966975" y="3439700"/>
              <a:ext cx="520625" cy="70450"/>
            </a:xfrm>
            <a:custGeom>
              <a:avLst/>
              <a:gdLst/>
              <a:ahLst/>
              <a:cxnLst/>
              <a:rect l="l" t="t" r="r" b="b"/>
              <a:pathLst>
                <a:path w="20825" h="2818" fill="none" extrusionOk="0">
                  <a:moveTo>
                    <a:pt x="0" y="1"/>
                  </a:moveTo>
                  <a:lnTo>
                    <a:pt x="20824" y="2818"/>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31"/>
            <p:cNvSpPr/>
            <p:nvPr/>
          </p:nvSpPr>
          <p:spPr>
            <a:xfrm>
              <a:off x="7356800" y="3584750"/>
              <a:ext cx="290075" cy="39425"/>
            </a:xfrm>
            <a:custGeom>
              <a:avLst/>
              <a:gdLst/>
              <a:ahLst/>
              <a:cxnLst/>
              <a:rect l="l" t="t" r="r" b="b"/>
              <a:pathLst>
                <a:path w="11603" h="1577" fill="none" extrusionOk="0">
                  <a:moveTo>
                    <a:pt x="0" y="0"/>
                  </a:moveTo>
                  <a:lnTo>
                    <a:pt x="11603" y="1576"/>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31"/>
            <p:cNvSpPr/>
            <p:nvPr/>
          </p:nvSpPr>
          <p:spPr>
            <a:xfrm>
              <a:off x="6954400" y="3530250"/>
              <a:ext cx="352950" cy="47800"/>
            </a:xfrm>
            <a:custGeom>
              <a:avLst/>
              <a:gdLst/>
              <a:ahLst/>
              <a:cxnLst/>
              <a:rect l="l" t="t" r="r" b="b"/>
              <a:pathLst>
                <a:path w="14118" h="1912" fill="none" extrusionOk="0">
                  <a:moveTo>
                    <a:pt x="0" y="1"/>
                  </a:moveTo>
                  <a:lnTo>
                    <a:pt x="14118" y="1912"/>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31"/>
            <p:cNvSpPr/>
            <p:nvPr/>
          </p:nvSpPr>
          <p:spPr>
            <a:xfrm>
              <a:off x="7446500" y="3689525"/>
              <a:ext cx="187800" cy="25175"/>
            </a:xfrm>
            <a:custGeom>
              <a:avLst/>
              <a:gdLst/>
              <a:ahLst/>
              <a:cxnLst/>
              <a:rect l="l" t="t" r="r" b="b"/>
              <a:pathLst>
                <a:path w="7512" h="1007" fill="none" extrusionOk="0">
                  <a:moveTo>
                    <a:pt x="0" y="1"/>
                  </a:moveTo>
                  <a:lnTo>
                    <a:pt x="7512" y="1007"/>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31"/>
            <p:cNvSpPr/>
            <p:nvPr/>
          </p:nvSpPr>
          <p:spPr>
            <a:xfrm>
              <a:off x="7065900" y="3637550"/>
              <a:ext cx="334500" cy="45300"/>
            </a:xfrm>
            <a:custGeom>
              <a:avLst/>
              <a:gdLst/>
              <a:ahLst/>
              <a:cxnLst/>
              <a:rect l="l" t="t" r="r" b="b"/>
              <a:pathLst>
                <a:path w="13380" h="1812" fill="none" extrusionOk="0">
                  <a:moveTo>
                    <a:pt x="0" y="1"/>
                  </a:moveTo>
                  <a:lnTo>
                    <a:pt x="13380" y="1812"/>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31"/>
            <p:cNvSpPr/>
            <p:nvPr/>
          </p:nvSpPr>
          <p:spPr>
            <a:xfrm>
              <a:off x="6942650" y="3620800"/>
              <a:ext cx="83850" cy="11750"/>
            </a:xfrm>
            <a:custGeom>
              <a:avLst/>
              <a:gdLst/>
              <a:ahLst/>
              <a:cxnLst/>
              <a:rect l="l" t="t" r="r" b="b"/>
              <a:pathLst>
                <a:path w="3354" h="470" fill="none" extrusionOk="0">
                  <a:moveTo>
                    <a:pt x="1" y="0"/>
                  </a:moveTo>
                  <a:lnTo>
                    <a:pt x="3354" y="470"/>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31"/>
            <p:cNvSpPr/>
            <p:nvPr/>
          </p:nvSpPr>
          <p:spPr>
            <a:xfrm>
              <a:off x="7817025" y="2861250"/>
              <a:ext cx="67100" cy="98950"/>
            </a:xfrm>
            <a:custGeom>
              <a:avLst/>
              <a:gdLst/>
              <a:ahLst/>
              <a:cxnLst/>
              <a:rect l="l" t="t" r="r" b="b"/>
              <a:pathLst>
                <a:path w="2684" h="3958" fill="none" extrusionOk="0">
                  <a:moveTo>
                    <a:pt x="1" y="3958"/>
                  </a:moveTo>
                  <a:lnTo>
                    <a:pt x="68" y="3254"/>
                  </a:lnTo>
                  <a:lnTo>
                    <a:pt x="739" y="973"/>
                  </a:lnTo>
                  <a:lnTo>
                    <a:pt x="1141" y="303"/>
                  </a:lnTo>
                  <a:lnTo>
                    <a:pt x="1678" y="1"/>
                  </a:lnTo>
                  <a:lnTo>
                    <a:pt x="2315" y="169"/>
                  </a:lnTo>
                  <a:lnTo>
                    <a:pt x="2684" y="537"/>
                  </a:lnTo>
                </a:path>
              </a:pathLst>
            </a:custGeom>
            <a:noFill/>
            <a:ln w="10900"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31"/>
            <p:cNvSpPr/>
            <p:nvPr/>
          </p:nvSpPr>
          <p:spPr>
            <a:xfrm>
              <a:off x="7262050" y="3344975"/>
              <a:ext cx="264950" cy="801475"/>
            </a:xfrm>
            <a:custGeom>
              <a:avLst/>
              <a:gdLst/>
              <a:ahLst/>
              <a:cxnLst/>
              <a:rect l="l" t="t" r="r" b="b"/>
              <a:pathLst>
                <a:path w="10598" h="32059" extrusionOk="0">
                  <a:moveTo>
                    <a:pt x="2147" y="1"/>
                  </a:moveTo>
                  <a:lnTo>
                    <a:pt x="1" y="638"/>
                  </a:lnTo>
                  <a:lnTo>
                    <a:pt x="8451" y="29108"/>
                  </a:lnTo>
                  <a:lnTo>
                    <a:pt x="10564" y="32059"/>
                  </a:lnTo>
                  <a:lnTo>
                    <a:pt x="10597" y="28437"/>
                  </a:lnTo>
                  <a:lnTo>
                    <a:pt x="2147" y="1"/>
                  </a:lnTo>
                  <a:close/>
                </a:path>
              </a:pathLst>
            </a:custGeom>
            <a:solidFill>
              <a:srgbClr val="FFFFFF"/>
            </a:solidFill>
            <a:ln w="10900"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31"/>
            <p:cNvSpPr/>
            <p:nvPr/>
          </p:nvSpPr>
          <p:spPr>
            <a:xfrm>
              <a:off x="7262050" y="3341613"/>
              <a:ext cx="237275" cy="721000"/>
            </a:xfrm>
            <a:custGeom>
              <a:avLst/>
              <a:gdLst/>
              <a:ahLst/>
              <a:cxnLst/>
              <a:rect l="l" t="t" r="r" b="b"/>
              <a:pathLst>
                <a:path w="9491" h="28840" extrusionOk="0">
                  <a:moveTo>
                    <a:pt x="1175" y="1"/>
                  </a:moveTo>
                  <a:lnTo>
                    <a:pt x="1" y="336"/>
                  </a:lnTo>
                  <a:lnTo>
                    <a:pt x="8317" y="28840"/>
                  </a:lnTo>
                  <a:lnTo>
                    <a:pt x="9491" y="28504"/>
                  </a:lnTo>
                  <a:lnTo>
                    <a:pt x="1175" y="1"/>
                  </a:lnTo>
                  <a:close/>
                </a:path>
              </a:pathLst>
            </a:custGeom>
            <a:solidFill>
              <a:schemeClr val="accent3"/>
            </a:solid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31"/>
            <p:cNvSpPr/>
            <p:nvPr/>
          </p:nvSpPr>
          <p:spPr>
            <a:xfrm>
              <a:off x="7473325" y="4056725"/>
              <a:ext cx="53675" cy="89725"/>
            </a:xfrm>
            <a:custGeom>
              <a:avLst/>
              <a:gdLst/>
              <a:ahLst/>
              <a:cxnLst/>
              <a:rect l="l" t="t" r="r" b="b"/>
              <a:pathLst>
                <a:path w="2147" h="3589" fill="none" extrusionOk="0">
                  <a:moveTo>
                    <a:pt x="2146" y="0"/>
                  </a:moveTo>
                  <a:lnTo>
                    <a:pt x="0" y="638"/>
                  </a:lnTo>
                  <a:lnTo>
                    <a:pt x="2113" y="3589"/>
                  </a:lnTo>
                  <a:lnTo>
                    <a:pt x="2146" y="0"/>
                  </a:lnTo>
                  <a:close/>
                </a:path>
              </a:pathLst>
            </a:custGeom>
            <a:noFill/>
            <a:ln w="10900"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31"/>
            <p:cNvSpPr/>
            <p:nvPr/>
          </p:nvSpPr>
          <p:spPr>
            <a:xfrm>
              <a:off x="7500150" y="4101150"/>
              <a:ext cx="26850" cy="45300"/>
            </a:xfrm>
            <a:custGeom>
              <a:avLst/>
              <a:gdLst/>
              <a:ahLst/>
              <a:cxnLst/>
              <a:rect l="l" t="t" r="r" b="b"/>
              <a:pathLst>
                <a:path w="1074" h="1812" extrusionOk="0">
                  <a:moveTo>
                    <a:pt x="1073" y="1"/>
                  </a:moveTo>
                  <a:lnTo>
                    <a:pt x="0" y="336"/>
                  </a:lnTo>
                  <a:lnTo>
                    <a:pt x="1040" y="1812"/>
                  </a:lnTo>
                  <a:lnTo>
                    <a:pt x="1073" y="1"/>
                  </a:lnTo>
                  <a:close/>
                </a:path>
              </a:pathLst>
            </a:custGeom>
            <a:solidFill>
              <a:srgbClr val="2E353A"/>
            </a:solidFill>
            <a:ln w="10900"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31"/>
            <p:cNvSpPr/>
            <p:nvPr/>
          </p:nvSpPr>
          <p:spPr>
            <a:xfrm>
              <a:off x="7244450" y="3272050"/>
              <a:ext cx="71275" cy="88875"/>
            </a:xfrm>
            <a:custGeom>
              <a:avLst/>
              <a:gdLst/>
              <a:ahLst/>
              <a:cxnLst/>
              <a:rect l="l" t="t" r="r" b="b"/>
              <a:pathLst>
                <a:path w="2851" h="3555" extrusionOk="0">
                  <a:moveTo>
                    <a:pt x="1040" y="0"/>
                  </a:moveTo>
                  <a:lnTo>
                    <a:pt x="805" y="34"/>
                  </a:lnTo>
                  <a:lnTo>
                    <a:pt x="604" y="101"/>
                  </a:lnTo>
                  <a:lnTo>
                    <a:pt x="269" y="403"/>
                  </a:lnTo>
                  <a:lnTo>
                    <a:pt x="68" y="772"/>
                  </a:lnTo>
                  <a:lnTo>
                    <a:pt x="1" y="1207"/>
                  </a:lnTo>
                  <a:lnTo>
                    <a:pt x="68" y="1442"/>
                  </a:lnTo>
                  <a:lnTo>
                    <a:pt x="705" y="3555"/>
                  </a:lnTo>
                  <a:lnTo>
                    <a:pt x="2851" y="2918"/>
                  </a:lnTo>
                  <a:lnTo>
                    <a:pt x="2214" y="805"/>
                  </a:lnTo>
                  <a:lnTo>
                    <a:pt x="2113" y="570"/>
                  </a:lnTo>
                  <a:lnTo>
                    <a:pt x="1845" y="235"/>
                  </a:lnTo>
                  <a:lnTo>
                    <a:pt x="1476" y="34"/>
                  </a:lnTo>
                  <a:lnTo>
                    <a:pt x="1040" y="0"/>
                  </a:lnTo>
                  <a:close/>
                </a:path>
              </a:pathLst>
            </a:custGeom>
            <a:solidFill>
              <a:srgbClr val="FFFFFF"/>
            </a:solidFill>
            <a:ln w="10900"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31"/>
            <p:cNvSpPr/>
            <p:nvPr/>
          </p:nvSpPr>
          <p:spPr>
            <a:xfrm>
              <a:off x="7244450" y="3272050"/>
              <a:ext cx="62900" cy="61225"/>
            </a:xfrm>
            <a:custGeom>
              <a:avLst/>
              <a:gdLst/>
              <a:ahLst/>
              <a:cxnLst/>
              <a:rect l="l" t="t" r="r" b="b"/>
              <a:pathLst>
                <a:path w="2516" h="2449" extrusionOk="0">
                  <a:moveTo>
                    <a:pt x="1040" y="0"/>
                  </a:moveTo>
                  <a:lnTo>
                    <a:pt x="805" y="34"/>
                  </a:lnTo>
                  <a:lnTo>
                    <a:pt x="604" y="101"/>
                  </a:lnTo>
                  <a:lnTo>
                    <a:pt x="269" y="403"/>
                  </a:lnTo>
                  <a:lnTo>
                    <a:pt x="68" y="772"/>
                  </a:lnTo>
                  <a:lnTo>
                    <a:pt x="1" y="1207"/>
                  </a:lnTo>
                  <a:lnTo>
                    <a:pt x="68" y="1442"/>
                  </a:lnTo>
                  <a:lnTo>
                    <a:pt x="370" y="2448"/>
                  </a:lnTo>
                  <a:lnTo>
                    <a:pt x="2516" y="1811"/>
                  </a:lnTo>
                  <a:lnTo>
                    <a:pt x="2214" y="805"/>
                  </a:lnTo>
                  <a:lnTo>
                    <a:pt x="2113" y="570"/>
                  </a:lnTo>
                  <a:lnTo>
                    <a:pt x="1845" y="235"/>
                  </a:lnTo>
                  <a:lnTo>
                    <a:pt x="1476" y="34"/>
                  </a:lnTo>
                  <a:lnTo>
                    <a:pt x="1040" y="0"/>
                  </a:lnTo>
                  <a:close/>
                </a:path>
              </a:pathLst>
            </a:custGeom>
            <a:solidFill>
              <a:srgbClr val="2E353A"/>
            </a:solidFill>
            <a:ln w="10900"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8" name="Google Shape;668;p31"/>
          <p:cNvSpPr txBox="1">
            <a:spLocks noGrp="1"/>
          </p:cNvSpPr>
          <p:nvPr>
            <p:ph type="title" idx="2"/>
          </p:nvPr>
        </p:nvSpPr>
        <p:spPr>
          <a:xfrm>
            <a:off x="720000" y="1622338"/>
            <a:ext cx="879000" cy="737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1</a:t>
            </a:r>
            <a:endParaRPr/>
          </a:p>
        </p:txBody>
      </p:sp>
      <p:pic>
        <p:nvPicPr>
          <p:cNvPr id="3" name="Audio 2">
            <a:hlinkClick r:id="" action="ppaction://media"/>
            <a:extLst>
              <a:ext uri="{FF2B5EF4-FFF2-40B4-BE49-F238E27FC236}">
                <a16:creationId xmlns:a16="http://schemas.microsoft.com/office/drawing/2014/main" id="{A900E171-7B83-3E4B-956B-9A785A47B9B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78800" y="41783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27"/>
    </mc:Choice>
    <mc:Fallback>
      <p:transition spd="slow" advTm="12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289"/>
        <p:cNvGrpSpPr/>
        <p:nvPr/>
      </p:nvGrpSpPr>
      <p:grpSpPr>
        <a:xfrm>
          <a:off x="0" y="0"/>
          <a:ext cx="0" cy="0"/>
          <a:chOff x="0" y="0"/>
          <a:chExt cx="0" cy="0"/>
        </a:xfrm>
      </p:grpSpPr>
      <p:sp>
        <p:nvSpPr>
          <p:cNvPr id="3290" name="Google Shape;3290;p58"/>
          <p:cNvSpPr txBox="1">
            <a:spLocks noGrp="1"/>
          </p:cNvSpPr>
          <p:nvPr>
            <p:ph type="subTitle" idx="1"/>
          </p:nvPr>
        </p:nvSpPr>
        <p:spPr>
          <a:xfrm>
            <a:off x="258275" y="1471375"/>
            <a:ext cx="5556900" cy="3329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a:p>
          <a:p>
            <a:pPr marL="0" lvl="0" indent="0" algn="l" rtl="0">
              <a:spcBef>
                <a:spcPts val="0"/>
              </a:spcBef>
              <a:spcAft>
                <a:spcPts val="0"/>
              </a:spcAft>
              <a:buClr>
                <a:schemeClr val="dk1"/>
              </a:buClr>
              <a:buSzPts val="1100"/>
              <a:buFont typeface="Arial"/>
              <a:buNone/>
            </a:pPr>
            <a:r>
              <a:rPr lang="en-GB" sz="1200"/>
              <a:t>Overall,  Hugging Face Pipeline API in abstractive approach and Sentence Similarity in extractive approach gave good results</a:t>
            </a:r>
            <a:endParaRPr sz="1200" b="1"/>
          </a:p>
          <a:p>
            <a:pPr marL="0" lvl="0" indent="0" algn="l" rtl="0">
              <a:spcBef>
                <a:spcPts val="0"/>
              </a:spcBef>
              <a:spcAft>
                <a:spcPts val="0"/>
              </a:spcAft>
              <a:buNone/>
            </a:pPr>
            <a:endParaRPr sz="1200" b="1"/>
          </a:p>
          <a:p>
            <a:pPr marL="457200" lvl="0" indent="-304800" algn="l" rtl="0">
              <a:spcBef>
                <a:spcPts val="0"/>
              </a:spcBef>
              <a:spcAft>
                <a:spcPts val="0"/>
              </a:spcAft>
              <a:buSzPts val="1200"/>
              <a:buChar char="●"/>
            </a:pPr>
            <a:r>
              <a:rPr lang="en-GB" sz="1200" b="1"/>
              <a:t>ROGUE-Score Evaluation using Human Summary Model</a:t>
            </a:r>
            <a:endParaRPr sz="1200" b="1"/>
          </a:p>
          <a:p>
            <a:pPr marL="457200" lvl="0" indent="-304800" algn="l" rtl="0">
              <a:spcBef>
                <a:spcPts val="0"/>
              </a:spcBef>
              <a:spcAft>
                <a:spcPts val="0"/>
              </a:spcAft>
              <a:buSzPts val="1200"/>
              <a:buChar char="●"/>
            </a:pPr>
            <a:r>
              <a:rPr lang="en-GB" sz="1200" b="1"/>
              <a:t>BART Abstractive Approach</a:t>
            </a:r>
            <a:endParaRPr sz="1200" b="1"/>
          </a:p>
          <a:p>
            <a:pPr marL="457200" lvl="0" indent="-304800" algn="l" rtl="0">
              <a:spcBef>
                <a:spcPts val="0"/>
              </a:spcBef>
              <a:spcAft>
                <a:spcPts val="0"/>
              </a:spcAft>
              <a:buSzPts val="1200"/>
              <a:buChar char="●"/>
            </a:pPr>
            <a:r>
              <a:rPr lang="en-GB" sz="1200" b="1"/>
              <a:t>Skip Thoughts Extractive Approach</a:t>
            </a:r>
            <a:endParaRPr sz="1200" b="1"/>
          </a:p>
          <a:p>
            <a:pPr marL="457200" lvl="0" indent="-304800" algn="l" rtl="0">
              <a:spcBef>
                <a:spcPts val="0"/>
              </a:spcBef>
              <a:spcAft>
                <a:spcPts val="0"/>
              </a:spcAft>
              <a:buSzPts val="1200"/>
              <a:buChar char="●"/>
            </a:pPr>
            <a:r>
              <a:rPr lang="en-GB" sz="1200" b="1"/>
              <a:t>Seq2seq improvement and implementation for large datasets</a:t>
            </a:r>
            <a:endParaRPr sz="1200" b="1"/>
          </a:p>
          <a:p>
            <a:pPr marL="457200" lvl="0" indent="0" algn="l" rtl="0">
              <a:spcBef>
                <a:spcPts val="0"/>
              </a:spcBef>
              <a:spcAft>
                <a:spcPts val="0"/>
              </a:spcAft>
              <a:buNone/>
            </a:pPr>
            <a:endParaRPr sz="1200" b="1"/>
          </a:p>
          <a:p>
            <a:pPr marL="457200" lvl="0" indent="-304800" algn="l" rtl="0">
              <a:spcBef>
                <a:spcPts val="0"/>
              </a:spcBef>
              <a:spcAft>
                <a:spcPts val="0"/>
              </a:spcAft>
              <a:buSzPts val="1200"/>
              <a:buChar char="●"/>
            </a:pPr>
            <a:r>
              <a:rPr lang="en-GB" sz="1200" b="1"/>
              <a:t>Summarization Use Cases:</a:t>
            </a:r>
            <a:endParaRPr sz="1200" b="1"/>
          </a:p>
          <a:p>
            <a:pPr marL="457200" lvl="0" indent="0" algn="l" rtl="0">
              <a:spcBef>
                <a:spcPts val="0"/>
              </a:spcBef>
              <a:spcAft>
                <a:spcPts val="0"/>
              </a:spcAft>
              <a:buClr>
                <a:schemeClr val="dk1"/>
              </a:buClr>
              <a:buSzPts val="1100"/>
              <a:buFont typeface="Arial"/>
              <a:buNone/>
            </a:pPr>
            <a:r>
              <a:rPr lang="en-GB" sz="1200"/>
              <a:t>Generate summary for Ted -Talks </a:t>
            </a:r>
            <a:endParaRPr sz="1200"/>
          </a:p>
          <a:p>
            <a:pPr marL="457200" lvl="0" indent="0" algn="l" rtl="0">
              <a:spcBef>
                <a:spcPts val="0"/>
              </a:spcBef>
              <a:spcAft>
                <a:spcPts val="0"/>
              </a:spcAft>
              <a:buNone/>
            </a:pPr>
            <a:r>
              <a:rPr lang="en-GB" sz="1200"/>
              <a:t>Generate summary from Meeting Minutes</a:t>
            </a:r>
            <a:endParaRPr sz="1200"/>
          </a:p>
          <a:p>
            <a:pPr marL="0" lvl="0" indent="0" algn="l" rtl="0">
              <a:spcBef>
                <a:spcPts val="0"/>
              </a:spcBef>
              <a:spcAft>
                <a:spcPts val="0"/>
              </a:spcAft>
              <a:buClr>
                <a:schemeClr val="dk1"/>
              </a:buClr>
              <a:buSzPts val="1100"/>
              <a:buFont typeface="Arial"/>
              <a:buNone/>
            </a:pPr>
            <a:endParaRPr sz="1200"/>
          </a:p>
          <a:p>
            <a:pPr marL="0" lvl="0" indent="0" algn="l" rtl="0">
              <a:spcBef>
                <a:spcPts val="0"/>
              </a:spcBef>
              <a:spcAft>
                <a:spcPts val="0"/>
              </a:spcAft>
              <a:buNone/>
            </a:pPr>
            <a:endParaRPr sz="1200"/>
          </a:p>
          <a:p>
            <a:pPr marL="0" lvl="0" indent="0" algn="l" rtl="0">
              <a:spcBef>
                <a:spcPts val="0"/>
              </a:spcBef>
              <a:spcAft>
                <a:spcPts val="0"/>
              </a:spcAft>
              <a:buNone/>
            </a:pPr>
            <a:endParaRPr sz="1200"/>
          </a:p>
          <a:p>
            <a:pPr marL="457200" lvl="0" indent="0" algn="l" rtl="0">
              <a:spcBef>
                <a:spcPts val="0"/>
              </a:spcBef>
              <a:spcAft>
                <a:spcPts val="0"/>
              </a:spcAft>
              <a:buNone/>
            </a:pPr>
            <a:endParaRPr sz="1200"/>
          </a:p>
        </p:txBody>
      </p:sp>
      <p:grpSp>
        <p:nvGrpSpPr>
          <p:cNvPr id="3291" name="Google Shape;3291;p58"/>
          <p:cNvGrpSpPr/>
          <p:nvPr/>
        </p:nvGrpSpPr>
        <p:grpSpPr>
          <a:xfrm>
            <a:off x="7324388" y="691435"/>
            <a:ext cx="195503" cy="216800"/>
            <a:chOff x="2600586" y="-942975"/>
            <a:chExt cx="279251" cy="280502"/>
          </a:xfrm>
        </p:grpSpPr>
        <p:sp>
          <p:nvSpPr>
            <p:cNvPr id="3292" name="Google Shape;3292;p58"/>
            <p:cNvSpPr/>
            <p:nvPr/>
          </p:nvSpPr>
          <p:spPr>
            <a:xfrm>
              <a:off x="2733301" y="-942975"/>
              <a:ext cx="15084" cy="91473"/>
            </a:xfrm>
            <a:custGeom>
              <a:avLst/>
              <a:gdLst/>
              <a:ahLst/>
              <a:cxnLst/>
              <a:rect l="l" t="t" r="r" b="b"/>
              <a:pathLst>
                <a:path w="263" h="1595" extrusionOk="0">
                  <a:moveTo>
                    <a:pt x="1" y="0"/>
                  </a:moveTo>
                  <a:lnTo>
                    <a:pt x="1" y="1594"/>
                  </a:lnTo>
                  <a:lnTo>
                    <a:pt x="263" y="1594"/>
                  </a:lnTo>
                  <a:lnTo>
                    <a:pt x="263" y="0"/>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58"/>
            <p:cNvSpPr/>
            <p:nvPr/>
          </p:nvSpPr>
          <p:spPr>
            <a:xfrm>
              <a:off x="2733301" y="-753947"/>
              <a:ext cx="15084" cy="91473"/>
            </a:xfrm>
            <a:custGeom>
              <a:avLst/>
              <a:gdLst/>
              <a:ahLst/>
              <a:cxnLst/>
              <a:rect l="l" t="t" r="r" b="b"/>
              <a:pathLst>
                <a:path w="263" h="1595" extrusionOk="0">
                  <a:moveTo>
                    <a:pt x="1" y="1"/>
                  </a:moveTo>
                  <a:lnTo>
                    <a:pt x="1" y="1594"/>
                  </a:lnTo>
                  <a:lnTo>
                    <a:pt x="263" y="1594"/>
                  </a:lnTo>
                  <a:lnTo>
                    <a:pt x="263"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58"/>
            <p:cNvSpPr/>
            <p:nvPr/>
          </p:nvSpPr>
          <p:spPr>
            <a:xfrm>
              <a:off x="2789679" y="-811527"/>
              <a:ext cx="90158" cy="16345"/>
            </a:xfrm>
            <a:custGeom>
              <a:avLst/>
              <a:gdLst/>
              <a:ahLst/>
              <a:cxnLst/>
              <a:rect l="l" t="t" r="r" b="b"/>
              <a:pathLst>
                <a:path w="1572" h="285" extrusionOk="0">
                  <a:moveTo>
                    <a:pt x="0" y="1"/>
                  </a:moveTo>
                  <a:lnTo>
                    <a:pt x="0" y="284"/>
                  </a:lnTo>
                  <a:lnTo>
                    <a:pt x="1572" y="284"/>
                  </a:lnTo>
                  <a:lnTo>
                    <a:pt x="1572"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58"/>
            <p:cNvSpPr/>
            <p:nvPr/>
          </p:nvSpPr>
          <p:spPr>
            <a:xfrm>
              <a:off x="2600586" y="-811527"/>
              <a:ext cx="90215" cy="16345"/>
            </a:xfrm>
            <a:custGeom>
              <a:avLst/>
              <a:gdLst/>
              <a:ahLst/>
              <a:cxnLst/>
              <a:rect l="l" t="t" r="r" b="b"/>
              <a:pathLst>
                <a:path w="1573" h="285" extrusionOk="0">
                  <a:moveTo>
                    <a:pt x="1" y="1"/>
                  </a:moveTo>
                  <a:lnTo>
                    <a:pt x="1" y="284"/>
                  </a:lnTo>
                  <a:lnTo>
                    <a:pt x="1573" y="284"/>
                  </a:lnTo>
                  <a:lnTo>
                    <a:pt x="1573"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96" name="Google Shape;3296;p58"/>
          <p:cNvGrpSpPr/>
          <p:nvPr/>
        </p:nvGrpSpPr>
        <p:grpSpPr>
          <a:xfrm>
            <a:off x="5815142" y="1318674"/>
            <a:ext cx="157837" cy="175025"/>
            <a:chOff x="2600577" y="-942975"/>
            <a:chExt cx="225449" cy="226452"/>
          </a:xfrm>
        </p:grpSpPr>
        <p:sp>
          <p:nvSpPr>
            <p:cNvPr id="3297" name="Google Shape;3297;p58"/>
            <p:cNvSpPr/>
            <p:nvPr/>
          </p:nvSpPr>
          <p:spPr>
            <a:xfrm>
              <a:off x="2707723" y="-942975"/>
              <a:ext cx="12178" cy="73849"/>
            </a:xfrm>
            <a:custGeom>
              <a:avLst/>
              <a:gdLst/>
              <a:ahLst/>
              <a:cxnLst/>
              <a:rect l="l" t="t" r="r" b="b"/>
              <a:pathLst>
                <a:path w="263" h="1595" extrusionOk="0">
                  <a:moveTo>
                    <a:pt x="1" y="0"/>
                  </a:moveTo>
                  <a:lnTo>
                    <a:pt x="1" y="1594"/>
                  </a:lnTo>
                  <a:lnTo>
                    <a:pt x="263" y="1594"/>
                  </a:lnTo>
                  <a:lnTo>
                    <a:pt x="263" y="0"/>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58"/>
            <p:cNvSpPr/>
            <p:nvPr/>
          </p:nvSpPr>
          <p:spPr>
            <a:xfrm>
              <a:off x="2707723" y="-790372"/>
              <a:ext cx="12178" cy="73848"/>
            </a:xfrm>
            <a:custGeom>
              <a:avLst/>
              <a:gdLst/>
              <a:ahLst/>
              <a:cxnLst/>
              <a:rect l="l" t="t" r="r" b="b"/>
              <a:pathLst>
                <a:path w="263" h="1595" extrusionOk="0">
                  <a:moveTo>
                    <a:pt x="1" y="1"/>
                  </a:moveTo>
                  <a:lnTo>
                    <a:pt x="1" y="1594"/>
                  </a:lnTo>
                  <a:lnTo>
                    <a:pt x="263" y="1594"/>
                  </a:lnTo>
                  <a:lnTo>
                    <a:pt x="263"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58"/>
            <p:cNvSpPr/>
            <p:nvPr/>
          </p:nvSpPr>
          <p:spPr>
            <a:xfrm>
              <a:off x="2753239" y="-836856"/>
              <a:ext cx="72788" cy="13195"/>
            </a:xfrm>
            <a:custGeom>
              <a:avLst/>
              <a:gdLst/>
              <a:ahLst/>
              <a:cxnLst/>
              <a:rect l="l" t="t" r="r" b="b"/>
              <a:pathLst>
                <a:path w="1572" h="285" extrusionOk="0">
                  <a:moveTo>
                    <a:pt x="0" y="1"/>
                  </a:moveTo>
                  <a:lnTo>
                    <a:pt x="0" y="284"/>
                  </a:lnTo>
                  <a:lnTo>
                    <a:pt x="1572" y="284"/>
                  </a:lnTo>
                  <a:lnTo>
                    <a:pt x="1572"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58"/>
            <p:cNvSpPr/>
            <p:nvPr/>
          </p:nvSpPr>
          <p:spPr>
            <a:xfrm>
              <a:off x="2600577" y="-836856"/>
              <a:ext cx="72834" cy="13195"/>
            </a:xfrm>
            <a:custGeom>
              <a:avLst/>
              <a:gdLst/>
              <a:ahLst/>
              <a:cxnLst/>
              <a:rect l="l" t="t" r="r" b="b"/>
              <a:pathLst>
                <a:path w="1573" h="285" extrusionOk="0">
                  <a:moveTo>
                    <a:pt x="1" y="1"/>
                  </a:moveTo>
                  <a:lnTo>
                    <a:pt x="1" y="284"/>
                  </a:lnTo>
                  <a:lnTo>
                    <a:pt x="1573" y="284"/>
                  </a:lnTo>
                  <a:lnTo>
                    <a:pt x="1573"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01" name="Google Shape;3301;p58"/>
          <p:cNvGrpSpPr/>
          <p:nvPr/>
        </p:nvGrpSpPr>
        <p:grpSpPr>
          <a:xfrm>
            <a:off x="6006357" y="4010978"/>
            <a:ext cx="157837" cy="175025"/>
            <a:chOff x="2600577" y="-942975"/>
            <a:chExt cx="225449" cy="226452"/>
          </a:xfrm>
        </p:grpSpPr>
        <p:sp>
          <p:nvSpPr>
            <p:cNvPr id="3302" name="Google Shape;3302;p58"/>
            <p:cNvSpPr/>
            <p:nvPr/>
          </p:nvSpPr>
          <p:spPr>
            <a:xfrm>
              <a:off x="2707723" y="-942975"/>
              <a:ext cx="12178" cy="73849"/>
            </a:xfrm>
            <a:custGeom>
              <a:avLst/>
              <a:gdLst/>
              <a:ahLst/>
              <a:cxnLst/>
              <a:rect l="l" t="t" r="r" b="b"/>
              <a:pathLst>
                <a:path w="263" h="1595" extrusionOk="0">
                  <a:moveTo>
                    <a:pt x="1" y="0"/>
                  </a:moveTo>
                  <a:lnTo>
                    <a:pt x="1" y="1594"/>
                  </a:lnTo>
                  <a:lnTo>
                    <a:pt x="263" y="1594"/>
                  </a:lnTo>
                  <a:lnTo>
                    <a:pt x="263" y="0"/>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58"/>
            <p:cNvSpPr/>
            <p:nvPr/>
          </p:nvSpPr>
          <p:spPr>
            <a:xfrm>
              <a:off x="2707723" y="-790372"/>
              <a:ext cx="12178" cy="73848"/>
            </a:xfrm>
            <a:custGeom>
              <a:avLst/>
              <a:gdLst/>
              <a:ahLst/>
              <a:cxnLst/>
              <a:rect l="l" t="t" r="r" b="b"/>
              <a:pathLst>
                <a:path w="263" h="1595" extrusionOk="0">
                  <a:moveTo>
                    <a:pt x="1" y="1"/>
                  </a:moveTo>
                  <a:lnTo>
                    <a:pt x="1" y="1594"/>
                  </a:lnTo>
                  <a:lnTo>
                    <a:pt x="263" y="1594"/>
                  </a:lnTo>
                  <a:lnTo>
                    <a:pt x="263"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58"/>
            <p:cNvSpPr/>
            <p:nvPr/>
          </p:nvSpPr>
          <p:spPr>
            <a:xfrm>
              <a:off x="2753239" y="-836856"/>
              <a:ext cx="72788" cy="13195"/>
            </a:xfrm>
            <a:custGeom>
              <a:avLst/>
              <a:gdLst/>
              <a:ahLst/>
              <a:cxnLst/>
              <a:rect l="l" t="t" r="r" b="b"/>
              <a:pathLst>
                <a:path w="1572" h="285" extrusionOk="0">
                  <a:moveTo>
                    <a:pt x="0" y="1"/>
                  </a:moveTo>
                  <a:lnTo>
                    <a:pt x="0" y="284"/>
                  </a:lnTo>
                  <a:lnTo>
                    <a:pt x="1572" y="284"/>
                  </a:lnTo>
                  <a:lnTo>
                    <a:pt x="1572"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58"/>
            <p:cNvSpPr/>
            <p:nvPr/>
          </p:nvSpPr>
          <p:spPr>
            <a:xfrm>
              <a:off x="2600577" y="-836856"/>
              <a:ext cx="72834" cy="13195"/>
            </a:xfrm>
            <a:custGeom>
              <a:avLst/>
              <a:gdLst/>
              <a:ahLst/>
              <a:cxnLst/>
              <a:rect l="l" t="t" r="r" b="b"/>
              <a:pathLst>
                <a:path w="1573" h="285" extrusionOk="0">
                  <a:moveTo>
                    <a:pt x="1" y="1"/>
                  </a:moveTo>
                  <a:lnTo>
                    <a:pt x="1" y="284"/>
                  </a:lnTo>
                  <a:lnTo>
                    <a:pt x="1573" y="284"/>
                  </a:lnTo>
                  <a:lnTo>
                    <a:pt x="1573"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06" name="Google Shape;3306;p58"/>
          <p:cNvSpPr/>
          <p:nvPr/>
        </p:nvSpPr>
        <p:spPr>
          <a:xfrm rot="1019727">
            <a:off x="8250993" y="3760750"/>
            <a:ext cx="716930" cy="740740"/>
          </a:xfrm>
          <a:custGeom>
            <a:avLst/>
            <a:gdLst/>
            <a:ahLst/>
            <a:cxnLst/>
            <a:rect l="l" t="t" r="r" b="b"/>
            <a:pathLst>
              <a:path w="45930" h="43598" extrusionOk="0">
                <a:moveTo>
                  <a:pt x="27755" y="0"/>
                </a:moveTo>
                <a:lnTo>
                  <a:pt x="25171" y="206"/>
                </a:lnTo>
                <a:lnTo>
                  <a:pt x="22611" y="663"/>
                </a:lnTo>
                <a:lnTo>
                  <a:pt x="20073" y="1372"/>
                </a:lnTo>
                <a:lnTo>
                  <a:pt x="17581" y="2287"/>
                </a:lnTo>
                <a:lnTo>
                  <a:pt x="15204" y="3407"/>
                </a:lnTo>
                <a:lnTo>
                  <a:pt x="12940" y="4687"/>
                </a:lnTo>
                <a:lnTo>
                  <a:pt x="10837" y="6150"/>
                </a:lnTo>
                <a:lnTo>
                  <a:pt x="8940" y="7728"/>
                </a:lnTo>
                <a:lnTo>
                  <a:pt x="8071" y="8574"/>
                </a:lnTo>
                <a:lnTo>
                  <a:pt x="7408" y="9259"/>
                </a:lnTo>
                <a:lnTo>
                  <a:pt x="6173" y="10700"/>
                </a:lnTo>
                <a:lnTo>
                  <a:pt x="5602" y="11431"/>
                </a:lnTo>
                <a:lnTo>
                  <a:pt x="4710" y="12689"/>
                </a:lnTo>
                <a:lnTo>
                  <a:pt x="3110" y="15524"/>
                </a:lnTo>
                <a:lnTo>
                  <a:pt x="1761" y="18656"/>
                </a:lnTo>
                <a:lnTo>
                  <a:pt x="732" y="22016"/>
                </a:lnTo>
                <a:lnTo>
                  <a:pt x="389" y="23731"/>
                </a:lnTo>
                <a:lnTo>
                  <a:pt x="206" y="24897"/>
                </a:lnTo>
                <a:lnTo>
                  <a:pt x="1" y="27252"/>
                </a:lnTo>
                <a:lnTo>
                  <a:pt x="23" y="29584"/>
                </a:lnTo>
                <a:lnTo>
                  <a:pt x="321" y="31847"/>
                </a:lnTo>
                <a:lnTo>
                  <a:pt x="869" y="34019"/>
                </a:lnTo>
                <a:lnTo>
                  <a:pt x="1738" y="36076"/>
                </a:lnTo>
                <a:lnTo>
                  <a:pt x="2927" y="37974"/>
                </a:lnTo>
                <a:lnTo>
                  <a:pt x="4436" y="39666"/>
                </a:lnTo>
                <a:lnTo>
                  <a:pt x="5350" y="40420"/>
                </a:lnTo>
                <a:lnTo>
                  <a:pt x="5853" y="40786"/>
                </a:lnTo>
                <a:lnTo>
                  <a:pt x="6905" y="41449"/>
                </a:lnTo>
                <a:lnTo>
                  <a:pt x="8551" y="42272"/>
                </a:lnTo>
                <a:lnTo>
                  <a:pt x="10860" y="43049"/>
                </a:lnTo>
                <a:lnTo>
                  <a:pt x="13283" y="43461"/>
                </a:lnTo>
                <a:lnTo>
                  <a:pt x="15775" y="43598"/>
                </a:lnTo>
                <a:lnTo>
                  <a:pt x="18290" y="43484"/>
                </a:lnTo>
                <a:lnTo>
                  <a:pt x="20759" y="43163"/>
                </a:lnTo>
                <a:lnTo>
                  <a:pt x="23160" y="42683"/>
                </a:lnTo>
                <a:lnTo>
                  <a:pt x="24326" y="42386"/>
                </a:lnTo>
                <a:lnTo>
                  <a:pt x="25537" y="42066"/>
                </a:lnTo>
                <a:lnTo>
                  <a:pt x="27915" y="41266"/>
                </a:lnTo>
                <a:lnTo>
                  <a:pt x="29081" y="40832"/>
                </a:lnTo>
                <a:lnTo>
                  <a:pt x="30224" y="40329"/>
                </a:lnTo>
                <a:lnTo>
                  <a:pt x="32464" y="39208"/>
                </a:lnTo>
                <a:lnTo>
                  <a:pt x="34613" y="37905"/>
                </a:lnTo>
                <a:lnTo>
                  <a:pt x="36625" y="36419"/>
                </a:lnTo>
                <a:lnTo>
                  <a:pt x="38500" y="34773"/>
                </a:lnTo>
                <a:lnTo>
                  <a:pt x="40215" y="32967"/>
                </a:lnTo>
                <a:lnTo>
                  <a:pt x="41746" y="31001"/>
                </a:lnTo>
                <a:lnTo>
                  <a:pt x="43072" y="28898"/>
                </a:lnTo>
                <a:lnTo>
                  <a:pt x="43644" y="27778"/>
                </a:lnTo>
                <a:lnTo>
                  <a:pt x="44192" y="26657"/>
                </a:lnTo>
                <a:lnTo>
                  <a:pt x="45015" y="24303"/>
                </a:lnTo>
                <a:lnTo>
                  <a:pt x="45610" y="21856"/>
                </a:lnTo>
                <a:lnTo>
                  <a:pt x="45907" y="19364"/>
                </a:lnTo>
                <a:lnTo>
                  <a:pt x="45930" y="16872"/>
                </a:lnTo>
                <a:lnTo>
                  <a:pt x="45656" y="14381"/>
                </a:lnTo>
                <a:lnTo>
                  <a:pt x="45061" y="11980"/>
                </a:lnTo>
                <a:lnTo>
                  <a:pt x="44192" y="9648"/>
                </a:lnTo>
                <a:lnTo>
                  <a:pt x="43621" y="8528"/>
                </a:lnTo>
                <a:lnTo>
                  <a:pt x="43278" y="7911"/>
                </a:lnTo>
                <a:lnTo>
                  <a:pt x="42501" y="6745"/>
                </a:lnTo>
                <a:lnTo>
                  <a:pt x="41701" y="5693"/>
                </a:lnTo>
                <a:lnTo>
                  <a:pt x="40809" y="4733"/>
                </a:lnTo>
                <a:lnTo>
                  <a:pt x="39391" y="3453"/>
                </a:lnTo>
                <a:lnTo>
                  <a:pt x="37334" y="2104"/>
                </a:lnTo>
                <a:lnTo>
                  <a:pt x="35093" y="1098"/>
                </a:lnTo>
                <a:lnTo>
                  <a:pt x="32739" y="412"/>
                </a:lnTo>
                <a:lnTo>
                  <a:pt x="30270" y="46"/>
                </a:lnTo>
                <a:lnTo>
                  <a:pt x="277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58"/>
          <p:cNvSpPr txBox="1">
            <a:spLocks noGrp="1"/>
          </p:cNvSpPr>
          <p:nvPr>
            <p:ph type="title"/>
          </p:nvPr>
        </p:nvSpPr>
        <p:spPr>
          <a:xfrm>
            <a:off x="343475" y="621000"/>
            <a:ext cx="5629500" cy="8727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GB">
                <a:solidFill>
                  <a:schemeClr val="dk1"/>
                </a:solidFill>
              </a:rPr>
              <a:t>Future Work &amp; Conclusion</a:t>
            </a:r>
            <a:endParaRPr>
              <a:solidFill>
                <a:schemeClr val="dk1"/>
              </a:solidFill>
            </a:endParaRPr>
          </a:p>
        </p:txBody>
      </p:sp>
      <p:pic>
        <p:nvPicPr>
          <p:cNvPr id="3308" name="Google Shape;3308;p58"/>
          <p:cNvPicPr preferRelativeResize="0"/>
          <p:nvPr/>
        </p:nvPicPr>
        <p:blipFill>
          <a:blip r:embed="rId5">
            <a:alphaModFix/>
          </a:blip>
          <a:stretch>
            <a:fillRect/>
          </a:stretch>
        </p:blipFill>
        <p:spPr>
          <a:xfrm>
            <a:off x="5815175" y="1558000"/>
            <a:ext cx="3159574" cy="2109101"/>
          </a:xfrm>
          <a:prstGeom prst="rect">
            <a:avLst/>
          </a:prstGeom>
          <a:noFill/>
          <a:ln>
            <a:noFill/>
          </a:ln>
        </p:spPr>
      </p:pic>
      <p:pic>
        <p:nvPicPr>
          <p:cNvPr id="3" name="Audio 2">
            <a:hlinkClick r:id="" action="ppaction://media"/>
            <a:extLst>
              <a:ext uri="{FF2B5EF4-FFF2-40B4-BE49-F238E27FC236}">
                <a16:creationId xmlns:a16="http://schemas.microsoft.com/office/drawing/2014/main" id="{AB74875C-6F05-43E0-9ECC-E1AE913BF64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04238" y="4503738"/>
            <a:ext cx="487362" cy="487362"/>
          </a:xfrm>
          <a:prstGeom prst="rect">
            <a:avLst/>
          </a:prstGeom>
        </p:spPr>
      </p:pic>
    </p:spTree>
    <p:extLst>
      <p:ext uri="{BB962C8B-B14F-4D97-AF65-F5344CB8AC3E}">
        <p14:creationId xmlns:p14="http://schemas.microsoft.com/office/powerpoint/2010/main" val="1430383195"/>
      </p:ext>
    </p:extLst>
  </p:cSld>
  <p:clrMapOvr>
    <a:masterClrMapping/>
  </p:clrMapOvr>
  <mc:AlternateContent xmlns:mc="http://schemas.openxmlformats.org/markup-compatibility/2006" xmlns:p14="http://schemas.microsoft.com/office/powerpoint/2010/main">
    <mc:Choice Requires="p14">
      <p:transition spd="slow" p14:dur="2000" advTm="32996"/>
    </mc:Choice>
    <mc:Fallback xmlns="">
      <p:transition spd="slow" advTm="3299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312"/>
        <p:cNvGrpSpPr/>
        <p:nvPr/>
      </p:nvGrpSpPr>
      <p:grpSpPr>
        <a:xfrm>
          <a:off x="0" y="0"/>
          <a:ext cx="0" cy="0"/>
          <a:chOff x="0" y="0"/>
          <a:chExt cx="0" cy="0"/>
        </a:xfrm>
      </p:grpSpPr>
      <p:grpSp>
        <p:nvGrpSpPr>
          <p:cNvPr id="3313" name="Google Shape;3313;p59"/>
          <p:cNvGrpSpPr/>
          <p:nvPr/>
        </p:nvGrpSpPr>
        <p:grpSpPr>
          <a:xfrm>
            <a:off x="3717411" y="4208400"/>
            <a:ext cx="279251" cy="280502"/>
            <a:chOff x="3245936" y="3278875"/>
            <a:chExt cx="279251" cy="280502"/>
          </a:xfrm>
        </p:grpSpPr>
        <p:sp>
          <p:nvSpPr>
            <p:cNvPr id="3314" name="Google Shape;3314;p59"/>
            <p:cNvSpPr/>
            <p:nvPr/>
          </p:nvSpPr>
          <p:spPr>
            <a:xfrm>
              <a:off x="3378651" y="3278875"/>
              <a:ext cx="15084" cy="91473"/>
            </a:xfrm>
            <a:custGeom>
              <a:avLst/>
              <a:gdLst/>
              <a:ahLst/>
              <a:cxnLst/>
              <a:rect l="l" t="t" r="r" b="b"/>
              <a:pathLst>
                <a:path w="263" h="1595" extrusionOk="0">
                  <a:moveTo>
                    <a:pt x="1" y="0"/>
                  </a:moveTo>
                  <a:lnTo>
                    <a:pt x="1" y="1594"/>
                  </a:lnTo>
                  <a:lnTo>
                    <a:pt x="263" y="1594"/>
                  </a:lnTo>
                  <a:lnTo>
                    <a:pt x="263" y="0"/>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59"/>
            <p:cNvSpPr/>
            <p:nvPr/>
          </p:nvSpPr>
          <p:spPr>
            <a:xfrm>
              <a:off x="3378651" y="3467903"/>
              <a:ext cx="15084" cy="91473"/>
            </a:xfrm>
            <a:custGeom>
              <a:avLst/>
              <a:gdLst/>
              <a:ahLst/>
              <a:cxnLst/>
              <a:rect l="l" t="t" r="r" b="b"/>
              <a:pathLst>
                <a:path w="263" h="1595" extrusionOk="0">
                  <a:moveTo>
                    <a:pt x="1" y="1"/>
                  </a:moveTo>
                  <a:lnTo>
                    <a:pt x="1" y="1594"/>
                  </a:lnTo>
                  <a:lnTo>
                    <a:pt x="263" y="1594"/>
                  </a:lnTo>
                  <a:lnTo>
                    <a:pt x="263" y="1"/>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59"/>
            <p:cNvSpPr/>
            <p:nvPr/>
          </p:nvSpPr>
          <p:spPr>
            <a:xfrm>
              <a:off x="3435029" y="3410323"/>
              <a:ext cx="90158" cy="16345"/>
            </a:xfrm>
            <a:custGeom>
              <a:avLst/>
              <a:gdLst/>
              <a:ahLst/>
              <a:cxnLst/>
              <a:rect l="l" t="t" r="r" b="b"/>
              <a:pathLst>
                <a:path w="1572" h="285" extrusionOk="0">
                  <a:moveTo>
                    <a:pt x="0" y="1"/>
                  </a:moveTo>
                  <a:lnTo>
                    <a:pt x="0" y="284"/>
                  </a:lnTo>
                  <a:lnTo>
                    <a:pt x="1572" y="284"/>
                  </a:lnTo>
                  <a:lnTo>
                    <a:pt x="1572" y="1"/>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59"/>
            <p:cNvSpPr/>
            <p:nvPr/>
          </p:nvSpPr>
          <p:spPr>
            <a:xfrm>
              <a:off x="3245936" y="3410323"/>
              <a:ext cx="90215" cy="16345"/>
            </a:xfrm>
            <a:custGeom>
              <a:avLst/>
              <a:gdLst/>
              <a:ahLst/>
              <a:cxnLst/>
              <a:rect l="l" t="t" r="r" b="b"/>
              <a:pathLst>
                <a:path w="1573" h="285" extrusionOk="0">
                  <a:moveTo>
                    <a:pt x="1" y="1"/>
                  </a:moveTo>
                  <a:lnTo>
                    <a:pt x="1" y="284"/>
                  </a:lnTo>
                  <a:lnTo>
                    <a:pt x="1573" y="284"/>
                  </a:lnTo>
                  <a:lnTo>
                    <a:pt x="1573" y="1"/>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18" name="Google Shape;3318;p59"/>
          <p:cNvGrpSpPr/>
          <p:nvPr/>
        </p:nvGrpSpPr>
        <p:grpSpPr>
          <a:xfrm flipH="1">
            <a:off x="8139423" y="225742"/>
            <a:ext cx="280926" cy="280503"/>
            <a:chOff x="-2832476" y="459025"/>
            <a:chExt cx="279251" cy="280503"/>
          </a:xfrm>
        </p:grpSpPr>
        <p:sp>
          <p:nvSpPr>
            <p:cNvPr id="3319" name="Google Shape;3319;p59"/>
            <p:cNvSpPr/>
            <p:nvPr/>
          </p:nvSpPr>
          <p:spPr>
            <a:xfrm>
              <a:off x="-2699761" y="459025"/>
              <a:ext cx="15084" cy="91473"/>
            </a:xfrm>
            <a:custGeom>
              <a:avLst/>
              <a:gdLst/>
              <a:ahLst/>
              <a:cxnLst/>
              <a:rect l="l" t="t" r="r" b="b"/>
              <a:pathLst>
                <a:path w="263" h="1595" extrusionOk="0">
                  <a:moveTo>
                    <a:pt x="1" y="0"/>
                  </a:moveTo>
                  <a:lnTo>
                    <a:pt x="1" y="1594"/>
                  </a:lnTo>
                  <a:lnTo>
                    <a:pt x="263" y="1594"/>
                  </a:lnTo>
                  <a:lnTo>
                    <a:pt x="263" y="0"/>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59"/>
            <p:cNvSpPr/>
            <p:nvPr/>
          </p:nvSpPr>
          <p:spPr>
            <a:xfrm>
              <a:off x="-2699761" y="648055"/>
              <a:ext cx="15084" cy="91473"/>
            </a:xfrm>
            <a:custGeom>
              <a:avLst/>
              <a:gdLst/>
              <a:ahLst/>
              <a:cxnLst/>
              <a:rect l="l" t="t" r="r" b="b"/>
              <a:pathLst>
                <a:path w="263" h="1595" extrusionOk="0">
                  <a:moveTo>
                    <a:pt x="1" y="1"/>
                  </a:moveTo>
                  <a:lnTo>
                    <a:pt x="1" y="1594"/>
                  </a:lnTo>
                  <a:lnTo>
                    <a:pt x="263" y="1594"/>
                  </a:lnTo>
                  <a:lnTo>
                    <a:pt x="263" y="1"/>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59"/>
            <p:cNvSpPr/>
            <p:nvPr/>
          </p:nvSpPr>
          <p:spPr>
            <a:xfrm>
              <a:off x="-2643383" y="590474"/>
              <a:ext cx="90158" cy="16345"/>
            </a:xfrm>
            <a:custGeom>
              <a:avLst/>
              <a:gdLst/>
              <a:ahLst/>
              <a:cxnLst/>
              <a:rect l="l" t="t" r="r" b="b"/>
              <a:pathLst>
                <a:path w="1572" h="285" extrusionOk="0">
                  <a:moveTo>
                    <a:pt x="0" y="1"/>
                  </a:moveTo>
                  <a:lnTo>
                    <a:pt x="0" y="284"/>
                  </a:lnTo>
                  <a:lnTo>
                    <a:pt x="1572" y="284"/>
                  </a:lnTo>
                  <a:lnTo>
                    <a:pt x="1572" y="1"/>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59"/>
            <p:cNvSpPr/>
            <p:nvPr/>
          </p:nvSpPr>
          <p:spPr>
            <a:xfrm>
              <a:off x="-2832476" y="590474"/>
              <a:ext cx="90215" cy="16345"/>
            </a:xfrm>
            <a:custGeom>
              <a:avLst/>
              <a:gdLst/>
              <a:ahLst/>
              <a:cxnLst/>
              <a:rect l="l" t="t" r="r" b="b"/>
              <a:pathLst>
                <a:path w="1573" h="285" extrusionOk="0">
                  <a:moveTo>
                    <a:pt x="1" y="1"/>
                  </a:moveTo>
                  <a:lnTo>
                    <a:pt x="1" y="284"/>
                  </a:lnTo>
                  <a:lnTo>
                    <a:pt x="1573" y="284"/>
                  </a:lnTo>
                  <a:lnTo>
                    <a:pt x="1573" y="1"/>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23" name="Google Shape;3323;p59"/>
          <p:cNvGrpSpPr/>
          <p:nvPr/>
        </p:nvGrpSpPr>
        <p:grpSpPr>
          <a:xfrm>
            <a:off x="3321836" y="975325"/>
            <a:ext cx="279251" cy="280502"/>
            <a:chOff x="3245936" y="3278875"/>
            <a:chExt cx="279251" cy="280502"/>
          </a:xfrm>
        </p:grpSpPr>
        <p:sp>
          <p:nvSpPr>
            <p:cNvPr id="3324" name="Google Shape;3324;p59"/>
            <p:cNvSpPr/>
            <p:nvPr/>
          </p:nvSpPr>
          <p:spPr>
            <a:xfrm>
              <a:off x="3378651" y="3278875"/>
              <a:ext cx="15084" cy="91473"/>
            </a:xfrm>
            <a:custGeom>
              <a:avLst/>
              <a:gdLst/>
              <a:ahLst/>
              <a:cxnLst/>
              <a:rect l="l" t="t" r="r" b="b"/>
              <a:pathLst>
                <a:path w="263" h="1595" extrusionOk="0">
                  <a:moveTo>
                    <a:pt x="1" y="0"/>
                  </a:moveTo>
                  <a:lnTo>
                    <a:pt x="1" y="1594"/>
                  </a:lnTo>
                  <a:lnTo>
                    <a:pt x="263" y="1594"/>
                  </a:lnTo>
                  <a:lnTo>
                    <a:pt x="263" y="0"/>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59"/>
            <p:cNvSpPr/>
            <p:nvPr/>
          </p:nvSpPr>
          <p:spPr>
            <a:xfrm>
              <a:off x="3378651" y="3467903"/>
              <a:ext cx="15084" cy="91473"/>
            </a:xfrm>
            <a:custGeom>
              <a:avLst/>
              <a:gdLst/>
              <a:ahLst/>
              <a:cxnLst/>
              <a:rect l="l" t="t" r="r" b="b"/>
              <a:pathLst>
                <a:path w="263" h="1595" extrusionOk="0">
                  <a:moveTo>
                    <a:pt x="1" y="1"/>
                  </a:moveTo>
                  <a:lnTo>
                    <a:pt x="1" y="1594"/>
                  </a:lnTo>
                  <a:lnTo>
                    <a:pt x="263" y="1594"/>
                  </a:lnTo>
                  <a:lnTo>
                    <a:pt x="263" y="1"/>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59"/>
            <p:cNvSpPr/>
            <p:nvPr/>
          </p:nvSpPr>
          <p:spPr>
            <a:xfrm>
              <a:off x="3435029" y="3410323"/>
              <a:ext cx="90158" cy="16345"/>
            </a:xfrm>
            <a:custGeom>
              <a:avLst/>
              <a:gdLst/>
              <a:ahLst/>
              <a:cxnLst/>
              <a:rect l="l" t="t" r="r" b="b"/>
              <a:pathLst>
                <a:path w="1572" h="285" extrusionOk="0">
                  <a:moveTo>
                    <a:pt x="0" y="1"/>
                  </a:moveTo>
                  <a:lnTo>
                    <a:pt x="0" y="284"/>
                  </a:lnTo>
                  <a:lnTo>
                    <a:pt x="1572" y="284"/>
                  </a:lnTo>
                  <a:lnTo>
                    <a:pt x="1572" y="1"/>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59"/>
            <p:cNvSpPr/>
            <p:nvPr/>
          </p:nvSpPr>
          <p:spPr>
            <a:xfrm>
              <a:off x="3245936" y="3410323"/>
              <a:ext cx="90215" cy="16345"/>
            </a:xfrm>
            <a:custGeom>
              <a:avLst/>
              <a:gdLst/>
              <a:ahLst/>
              <a:cxnLst/>
              <a:rect l="l" t="t" r="r" b="b"/>
              <a:pathLst>
                <a:path w="1573" h="285" extrusionOk="0">
                  <a:moveTo>
                    <a:pt x="1" y="1"/>
                  </a:moveTo>
                  <a:lnTo>
                    <a:pt x="1" y="284"/>
                  </a:lnTo>
                  <a:lnTo>
                    <a:pt x="1573" y="284"/>
                  </a:lnTo>
                  <a:lnTo>
                    <a:pt x="1573" y="1"/>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28" name="Google Shape;3328;p59"/>
          <p:cNvGrpSpPr/>
          <p:nvPr/>
        </p:nvGrpSpPr>
        <p:grpSpPr>
          <a:xfrm>
            <a:off x="7600265" y="3309775"/>
            <a:ext cx="217525" cy="218499"/>
            <a:chOff x="-1723348" y="4595850"/>
            <a:chExt cx="217525" cy="218499"/>
          </a:xfrm>
        </p:grpSpPr>
        <p:sp>
          <p:nvSpPr>
            <p:cNvPr id="3329" name="Google Shape;3329;p59"/>
            <p:cNvSpPr/>
            <p:nvPr/>
          </p:nvSpPr>
          <p:spPr>
            <a:xfrm>
              <a:off x="-1619968" y="4595850"/>
              <a:ext cx="11750" cy="71253"/>
            </a:xfrm>
            <a:custGeom>
              <a:avLst/>
              <a:gdLst/>
              <a:ahLst/>
              <a:cxnLst/>
              <a:rect l="l" t="t" r="r" b="b"/>
              <a:pathLst>
                <a:path w="263" h="1595" extrusionOk="0">
                  <a:moveTo>
                    <a:pt x="1" y="0"/>
                  </a:moveTo>
                  <a:lnTo>
                    <a:pt x="1" y="1594"/>
                  </a:lnTo>
                  <a:lnTo>
                    <a:pt x="263" y="1594"/>
                  </a:lnTo>
                  <a:lnTo>
                    <a:pt x="263" y="0"/>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59"/>
            <p:cNvSpPr/>
            <p:nvPr/>
          </p:nvSpPr>
          <p:spPr>
            <a:xfrm>
              <a:off x="-1619968" y="4743096"/>
              <a:ext cx="11750" cy="71253"/>
            </a:xfrm>
            <a:custGeom>
              <a:avLst/>
              <a:gdLst/>
              <a:ahLst/>
              <a:cxnLst/>
              <a:rect l="l" t="t" r="r" b="b"/>
              <a:pathLst>
                <a:path w="263" h="1595" extrusionOk="0">
                  <a:moveTo>
                    <a:pt x="1" y="1"/>
                  </a:moveTo>
                  <a:lnTo>
                    <a:pt x="1" y="1594"/>
                  </a:lnTo>
                  <a:lnTo>
                    <a:pt x="263" y="1594"/>
                  </a:lnTo>
                  <a:lnTo>
                    <a:pt x="263" y="1"/>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59"/>
            <p:cNvSpPr/>
            <p:nvPr/>
          </p:nvSpPr>
          <p:spPr>
            <a:xfrm>
              <a:off x="-1576052" y="4698243"/>
              <a:ext cx="70229" cy="12732"/>
            </a:xfrm>
            <a:custGeom>
              <a:avLst/>
              <a:gdLst/>
              <a:ahLst/>
              <a:cxnLst/>
              <a:rect l="l" t="t" r="r" b="b"/>
              <a:pathLst>
                <a:path w="1572" h="285" extrusionOk="0">
                  <a:moveTo>
                    <a:pt x="0" y="1"/>
                  </a:moveTo>
                  <a:lnTo>
                    <a:pt x="0" y="284"/>
                  </a:lnTo>
                  <a:lnTo>
                    <a:pt x="1572" y="284"/>
                  </a:lnTo>
                  <a:lnTo>
                    <a:pt x="1572" y="1"/>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59"/>
            <p:cNvSpPr/>
            <p:nvPr/>
          </p:nvSpPr>
          <p:spPr>
            <a:xfrm>
              <a:off x="-1723348" y="4698243"/>
              <a:ext cx="70274" cy="12732"/>
            </a:xfrm>
            <a:custGeom>
              <a:avLst/>
              <a:gdLst/>
              <a:ahLst/>
              <a:cxnLst/>
              <a:rect l="l" t="t" r="r" b="b"/>
              <a:pathLst>
                <a:path w="1573" h="285" extrusionOk="0">
                  <a:moveTo>
                    <a:pt x="1" y="1"/>
                  </a:moveTo>
                  <a:lnTo>
                    <a:pt x="1" y="284"/>
                  </a:lnTo>
                  <a:lnTo>
                    <a:pt x="1573" y="284"/>
                  </a:lnTo>
                  <a:lnTo>
                    <a:pt x="1573" y="1"/>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33" name="Google Shape;3333;p59"/>
          <p:cNvGrpSpPr/>
          <p:nvPr/>
        </p:nvGrpSpPr>
        <p:grpSpPr>
          <a:xfrm>
            <a:off x="882650" y="4654588"/>
            <a:ext cx="180859" cy="180123"/>
            <a:chOff x="6034925" y="548950"/>
            <a:chExt cx="180859" cy="180123"/>
          </a:xfrm>
        </p:grpSpPr>
        <p:sp>
          <p:nvSpPr>
            <p:cNvPr id="3334" name="Google Shape;3334;p59"/>
            <p:cNvSpPr/>
            <p:nvPr/>
          </p:nvSpPr>
          <p:spPr>
            <a:xfrm>
              <a:off x="6119691" y="548950"/>
              <a:ext cx="10242" cy="58824"/>
            </a:xfrm>
            <a:custGeom>
              <a:avLst/>
              <a:gdLst/>
              <a:ahLst/>
              <a:cxnLst/>
              <a:rect l="l" t="t" r="r" b="b"/>
              <a:pathLst>
                <a:path w="612" h="3515" extrusionOk="0">
                  <a:moveTo>
                    <a:pt x="0" y="0"/>
                  </a:moveTo>
                  <a:lnTo>
                    <a:pt x="0" y="3515"/>
                  </a:lnTo>
                  <a:lnTo>
                    <a:pt x="611" y="3515"/>
                  </a:lnTo>
                  <a:lnTo>
                    <a:pt x="611" y="0"/>
                  </a:lnTo>
                  <a:close/>
                </a:path>
              </a:pathLst>
            </a:custGeom>
            <a:solidFill>
              <a:srgbClr val="FFFFFF"/>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59"/>
            <p:cNvSpPr/>
            <p:nvPr/>
          </p:nvSpPr>
          <p:spPr>
            <a:xfrm>
              <a:off x="6119691" y="670601"/>
              <a:ext cx="10242" cy="58472"/>
            </a:xfrm>
            <a:custGeom>
              <a:avLst/>
              <a:gdLst/>
              <a:ahLst/>
              <a:cxnLst/>
              <a:rect l="l" t="t" r="r" b="b"/>
              <a:pathLst>
                <a:path w="612" h="3494" extrusionOk="0">
                  <a:moveTo>
                    <a:pt x="0" y="1"/>
                  </a:moveTo>
                  <a:lnTo>
                    <a:pt x="0" y="3494"/>
                  </a:lnTo>
                  <a:lnTo>
                    <a:pt x="611" y="3494"/>
                  </a:lnTo>
                  <a:lnTo>
                    <a:pt x="611" y="1"/>
                  </a:lnTo>
                  <a:close/>
                </a:path>
              </a:pathLst>
            </a:custGeom>
            <a:solidFill>
              <a:srgbClr val="FFFFFF"/>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59"/>
            <p:cNvSpPr/>
            <p:nvPr/>
          </p:nvSpPr>
          <p:spPr>
            <a:xfrm>
              <a:off x="6156944" y="634067"/>
              <a:ext cx="58840" cy="10259"/>
            </a:xfrm>
            <a:custGeom>
              <a:avLst/>
              <a:gdLst/>
              <a:ahLst/>
              <a:cxnLst/>
              <a:rect l="l" t="t" r="r" b="b"/>
              <a:pathLst>
                <a:path w="3516" h="613" extrusionOk="0">
                  <a:moveTo>
                    <a:pt x="1" y="1"/>
                  </a:moveTo>
                  <a:lnTo>
                    <a:pt x="1" y="612"/>
                  </a:lnTo>
                  <a:lnTo>
                    <a:pt x="3515" y="612"/>
                  </a:lnTo>
                  <a:lnTo>
                    <a:pt x="3515" y="1"/>
                  </a:lnTo>
                  <a:close/>
                </a:path>
              </a:pathLst>
            </a:custGeom>
            <a:solidFill>
              <a:srgbClr val="FFFFFF"/>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59"/>
            <p:cNvSpPr/>
            <p:nvPr/>
          </p:nvSpPr>
          <p:spPr>
            <a:xfrm>
              <a:off x="6034925" y="634067"/>
              <a:ext cx="58840" cy="10259"/>
            </a:xfrm>
            <a:custGeom>
              <a:avLst/>
              <a:gdLst/>
              <a:ahLst/>
              <a:cxnLst/>
              <a:rect l="l" t="t" r="r" b="b"/>
              <a:pathLst>
                <a:path w="3516" h="613" extrusionOk="0">
                  <a:moveTo>
                    <a:pt x="0" y="1"/>
                  </a:moveTo>
                  <a:lnTo>
                    <a:pt x="0" y="612"/>
                  </a:lnTo>
                  <a:lnTo>
                    <a:pt x="3515" y="612"/>
                  </a:lnTo>
                  <a:lnTo>
                    <a:pt x="3515" y="1"/>
                  </a:lnTo>
                  <a:close/>
                </a:path>
              </a:pathLst>
            </a:custGeom>
            <a:solidFill>
              <a:srgbClr val="FFFFFF"/>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38" name="Google Shape;3338;p59"/>
          <p:cNvGrpSpPr/>
          <p:nvPr/>
        </p:nvGrpSpPr>
        <p:grpSpPr>
          <a:xfrm>
            <a:off x="1283263" y="2329288"/>
            <a:ext cx="180859" cy="180123"/>
            <a:chOff x="6034925" y="548950"/>
            <a:chExt cx="180859" cy="180123"/>
          </a:xfrm>
        </p:grpSpPr>
        <p:sp>
          <p:nvSpPr>
            <p:cNvPr id="3339" name="Google Shape;3339;p59"/>
            <p:cNvSpPr/>
            <p:nvPr/>
          </p:nvSpPr>
          <p:spPr>
            <a:xfrm>
              <a:off x="6119691" y="548950"/>
              <a:ext cx="10242" cy="58824"/>
            </a:xfrm>
            <a:custGeom>
              <a:avLst/>
              <a:gdLst/>
              <a:ahLst/>
              <a:cxnLst/>
              <a:rect l="l" t="t" r="r" b="b"/>
              <a:pathLst>
                <a:path w="612" h="3515" extrusionOk="0">
                  <a:moveTo>
                    <a:pt x="0" y="0"/>
                  </a:moveTo>
                  <a:lnTo>
                    <a:pt x="0" y="3515"/>
                  </a:lnTo>
                  <a:lnTo>
                    <a:pt x="611" y="3515"/>
                  </a:lnTo>
                  <a:lnTo>
                    <a:pt x="611" y="0"/>
                  </a:lnTo>
                  <a:close/>
                </a:path>
              </a:pathLst>
            </a:custGeom>
            <a:solidFill>
              <a:srgbClr val="FFFFFF"/>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59"/>
            <p:cNvSpPr/>
            <p:nvPr/>
          </p:nvSpPr>
          <p:spPr>
            <a:xfrm>
              <a:off x="6119691" y="670601"/>
              <a:ext cx="10242" cy="58472"/>
            </a:xfrm>
            <a:custGeom>
              <a:avLst/>
              <a:gdLst/>
              <a:ahLst/>
              <a:cxnLst/>
              <a:rect l="l" t="t" r="r" b="b"/>
              <a:pathLst>
                <a:path w="612" h="3494" extrusionOk="0">
                  <a:moveTo>
                    <a:pt x="0" y="1"/>
                  </a:moveTo>
                  <a:lnTo>
                    <a:pt x="0" y="3494"/>
                  </a:lnTo>
                  <a:lnTo>
                    <a:pt x="611" y="3494"/>
                  </a:lnTo>
                  <a:lnTo>
                    <a:pt x="611" y="1"/>
                  </a:lnTo>
                  <a:close/>
                </a:path>
              </a:pathLst>
            </a:custGeom>
            <a:solidFill>
              <a:srgbClr val="FFFFFF"/>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59"/>
            <p:cNvSpPr/>
            <p:nvPr/>
          </p:nvSpPr>
          <p:spPr>
            <a:xfrm>
              <a:off x="6156944" y="634067"/>
              <a:ext cx="58840" cy="10259"/>
            </a:xfrm>
            <a:custGeom>
              <a:avLst/>
              <a:gdLst/>
              <a:ahLst/>
              <a:cxnLst/>
              <a:rect l="l" t="t" r="r" b="b"/>
              <a:pathLst>
                <a:path w="3516" h="613" extrusionOk="0">
                  <a:moveTo>
                    <a:pt x="1" y="1"/>
                  </a:moveTo>
                  <a:lnTo>
                    <a:pt x="1" y="612"/>
                  </a:lnTo>
                  <a:lnTo>
                    <a:pt x="3515" y="612"/>
                  </a:lnTo>
                  <a:lnTo>
                    <a:pt x="3515" y="1"/>
                  </a:lnTo>
                  <a:close/>
                </a:path>
              </a:pathLst>
            </a:custGeom>
            <a:solidFill>
              <a:srgbClr val="FFFFFF"/>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59"/>
            <p:cNvSpPr/>
            <p:nvPr/>
          </p:nvSpPr>
          <p:spPr>
            <a:xfrm>
              <a:off x="6034925" y="634067"/>
              <a:ext cx="58840" cy="10259"/>
            </a:xfrm>
            <a:custGeom>
              <a:avLst/>
              <a:gdLst/>
              <a:ahLst/>
              <a:cxnLst/>
              <a:rect l="l" t="t" r="r" b="b"/>
              <a:pathLst>
                <a:path w="3516" h="613" extrusionOk="0">
                  <a:moveTo>
                    <a:pt x="0" y="1"/>
                  </a:moveTo>
                  <a:lnTo>
                    <a:pt x="0" y="612"/>
                  </a:lnTo>
                  <a:lnTo>
                    <a:pt x="3515" y="612"/>
                  </a:lnTo>
                  <a:lnTo>
                    <a:pt x="3515" y="1"/>
                  </a:lnTo>
                  <a:close/>
                </a:path>
              </a:pathLst>
            </a:custGeom>
            <a:solidFill>
              <a:srgbClr val="FFFFFF"/>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43" name="Google Shape;3343;p59"/>
          <p:cNvGrpSpPr/>
          <p:nvPr/>
        </p:nvGrpSpPr>
        <p:grpSpPr>
          <a:xfrm>
            <a:off x="1264915" y="256750"/>
            <a:ext cx="217525" cy="218499"/>
            <a:chOff x="-1723348" y="4595850"/>
            <a:chExt cx="217525" cy="218499"/>
          </a:xfrm>
        </p:grpSpPr>
        <p:sp>
          <p:nvSpPr>
            <p:cNvPr id="3344" name="Google Shape;3344;p59"/>
            <p:cNvSpPr/>
            <p:nvPr/>
          </p:nvSpPr>
          <p:spPr>
            <a:xfrm>
              <a:off x="-1619968" y="4595850"/>
              <a:ext cx="11750" cy="71253"/>
            </a:xfrm>
            <a:custGeom>
              <a:avLst/>
              <a:gdLst/>
              <a:ahLst/>
              <a:cxnLst/>
              <a:rect l="l" t="t" r="r" b="b"/>
              <a:pathLst>
                <a:path w="263" h="1595" extrusionOk="0">
                  <a:moveTo>
                    <a:pt x="1" y="0"/>
                  </a:moveTo>
                  <a:lnTo>
                    <a:pt x="1" y="1594"/>
                  </a:lnTo>
                  <a:lnTo>
                    <a:pt x="263" y="1594"/>
                  </a:lnTo>
                  <a:lnTo>
                    <a:pt x="263" y="0"/>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59"/>
            <p:cNvSpPr/>
            <p:nvPr/>
          </p:nvSpPr>
          <p:spPr>
            <a:xfrm>
              <a:off x="-1619968" y="4743096"/>
              <a:ext cx="11750" cy="71253"/>
            </a:xfrm>
            <a:custGeom>
              <a:avLst/>
              <a:gdLst/>
              <a:ahLst/>
              <a:cxnLst/>
              <a:rect l="l" t="t" r="r" b="b"/>
              <a:pathLst>
                <a:path w="263" h="1595" extrusionOk="0">
                  <a:moveTo>
                    <a:pt x="1" y="1"/>
                  </a:moveTo>
                  <a:lnTo>
                    <a:pt x="1" y="1594"/>
                  </a:lnTo>
                  <a:lnTo>
                    <a:pt x="263" y="1594"/>
                  </a:lnTo>
                  <a:lnTo>
                    <a:pt x="263" y="1"/>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59"/>
            <p:cNvSpPr/>
            <p:nvPr/>
          </p:nvSpPr>
          <p:spPr>
            <a:xfrm>
              <a:off x="-1576052" y="4698243"/>
              <a:ext cx="70229" cy="12732"/>
            </a:xfrm>
            <a:custGeom>
              <a:avLst/>
              <a:gdLst/>
              <a:ahLst/>
              <a:cxnLst/>
              <a:rect l="l" t="t" r="r" b="b"/>
              <a:pathLst>
                <a:path w="1572" h="285" extrusionOk="0">
                  <a:moveTo>
                    <a:pt x="0" y="1"/>
                  </a:moveTo>
                  <a:lnTo>
                    <a:pt x="0" y="284"/>
                  </a:lnTo>
                  <a:lnTo>
                    <a:pt x="1572" y="284"/>
                  </a:lnTo>
                  <a:lnTo>
                    <a:pt x="1572" y="1"/>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59"/>
            <p:cNvSpPr/>
            <p:nvPr/>
          </p:nvSpPr>
          <p:spPr>
            <a:xfrm>
              <a:off x="-1723348" y="4698243"/>
              <a:ext cx="70274" cy="12732"/>
            </a:xfrm>
            <a:custGeom>
              <a:avLst/>
              <a:gdLst/>
              <a:ahLst/>
              <a:cxnLst/>
              <a:rect l="l" t="t" r="r" b="b"/>
              <a:pathLst>
                <a:path w="1573" h="285" extrusionOk="0">
                  <a:moveTo>
                    <a:pt x="1" y="1"/>
                  </a:moveTo>
                  <a:lnTo>
                    <a:pt x="1" y="284"/>
                  </a:lnTo>
                  <a:lnTo>
                    <a:pt x="1573" y="284"/>
                  </a:lnTo>
                  <a:lnTo>
                    <a:pt x="1573" y="1"/>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48" name="Google Shape;3348;p59"/>
          <p:cNvSpPr txBox="1">
            <a:spLocks noGrp="1"/>
          </p:cNvSpPr>
          <p:nvPr>
            <p:ph type="title"/>
          </p:nvPr>
        </p:nvSpPr>
        <p:spPr>
          <a:xfrm>
            <a:off x="2059225" y="1774600"/>
            <a:ext cx="4449900" cy="8958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GB" sz="4244">
                <a:solidFill>
                  <a:srgbClr val="2E586A"/>
                </a:solidFill>
              </a:rPr>
              <a:t>Thank you :)</a:t>
            </a:r>
            <a:endParaRPr sz="4244">
              <a:solidFill>
                <a:srgbClr val="2E586A"/>
              </a:solidFill>
            </a:endParaRPr>
          </a:p>
          <a:p>
            <a:pPr marL="0" lvl="0" indent="0" algn="ctr" rtl="0">
              <a:spcBef>
                <a:spcPts val="0"/>
              </a:spcBef>
              <a:spcAft>
                <a:spcPts val="0"/>
              </a:spcAft>
              <a:buNone/>
            </a:pPr>
            <a:endParaRPr sz="4244"/>
          </a:p>
          <a:p>
            <a:pPr marL="0" lvl="0" indent="0" algn="ctr" rtl="0">
              <a:spcBef>
                <a:spcPts val="0"/>
              </a:spcBef>
              <a:spcAft>
                <a:spcPts val="0"/>
              </a:spcAft>
              <a:buNone/>
            </a:pPr>
            <a:r>
              <a:rPr lang="en-GB" sz="4244"/>
              <a:t>Question??</a:t>
            </a:r>
            <a:endParaRPr sz="4244"/>
          </a:p>
          <a:p>
            <a:pPr marL="0" lvl="0" indent="0" algn="ctr" rtl="0">
              <a:spcBef>
                <a:spcPts val="0"/>
              </a:spcBef>
              <a:spcAft>
                <a:spcPts val="0"/>
              </a:spcAft>
              <a:buNone/>
            </a:pPr>
            <a:endParaRPr/>
          </a:p>
        </p:txBody>
      </p:sp>
      <p:pic>
        <p:nvPicPr>
          <p:cNvPr id="2" name="Audio 1">
            <a:hlinkClick r:id="" action="ppaction://media"/>
            <a:extLst>
              <a:ext uri="{FF2B5EF4-FFF2-40B4-BE49-F238E27FC236}">
                <a16:creationId xmlns:a16="http://schemas.microsoft.com/office/drawing/2014/main" id="{0AFCC495-47F4-49B5-BCDA-307EF7B2BCF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4503738"/>
            <a:ext cx="487362" cy="487362"/>
          </a:xfrm>
          <a:prstGeom prst="rect">
            <a:avLst/>
          </a:prstGeom>
        </p:spPr>
      </p:pic>
    </p:spTree>
    <p:extLst>
      <p:ext uri="{BB962C8B-B14F-4D97-AF65-F5344CB8AC3E}">
        <p14:creationId xmlns:p14="http://schemas.microsoft.com/office/powerpoint/2010/main" val="1430811378"/>
      </p:ext>
    </p:extLst>
  </p:cSld>
  <p:clrMapOvr>
    <a:masterClrMapping/>
  </p:clrMapOvr>
  <mc:AlternateContent xmlns:mc="http://schemas.openxmlformats.org/markup-compatibility/2006" xmlns:p14="http://schemas.microsoft.com/office/powerpoint/2010/main">
    <mc:Choice Requires="p14">
      <p:transition spd="slow" p14:dur="2000" advTm="5379"/>
    </mc:Choice>
    <mc:Fallback xmlns="">
      <p:transition spd="slow" advTm="537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72"/>
        <p:cNvGrpSpPr/>
        <p:nvPr/>
      </p:nvGrpSpPr>
      <p:grpSpPr>
        <a:xfrm>
          <a:off x="0" y="0"/>
          <a:ext cx="0" cy="0"/>
          <a:chOff x="0" y="0"/>
          <a:chExt cx="0" cy="0"/>
        </a:xfrm>
      </p:grpSpPr>
      <p:sp>
        <p:nvSpPr>
          <p:cNvPr id="673" name="Google Shape;673;p32"/>
          <p:cNvSpPr txBox="1">
            <a:spLocks noGrp="1"/>
          </p:cNvSpPr>
          <p:nvPr>
            <p:ph type="subTitle" idx="1"/>
          </p:nvPr>
        </p:nvSpPr>
        <p:spPr>
          <a:xfrm>
            <a:off x="221375" y="1471375"/>
            <a:ext cx="4350600" cy="31329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GB"/>
              <a:t>“Task of producing a concise and fluent summary while preserving key information content and overall meaning”</a:t>
            </a:r>
            <a:endParaRPr/>
          </a:p>
          <a:p>
            <a:pPr marL="457200" lvl="0" indent="0" algn="l" rtl="0">
              <a:spcBef>
                <a:spcPts val="0"/>
              </a:spcBef>
              <a:spcAft>
                <a:spcPts val="0"/>
              </a:spcAft>
              <a:buNone/>
            </a:pPr>
            <a:endParaRPr/>
          </a:p>
          <a:p>
            <a:pPr marL="457200" lvl="0" indent="-317500" algn="l" rtl="0">
              <a:spcBef>
                <a:spcPts val="0"/>
              </a:spcBef>
              <a:spcAft>
                <a:spcPts val="0"/>
              </a:spcAft>
              <a:buSzPts val="1400"/>
              <a:buChar char="●"/>
            </a:pPr>
            <a:r>
              <a:rPr lang="en-GB"/>
              <a:t>There are two types:</a:t>
            </a:r>
            <a:endParaRPr/>
          </a:p>
          <a:p>
            <a:pPr marL="914400" lvl="1" indent="-311150" algn="ctr" rtl="0">
              <a:spcBef>
                <a:spcPts val="0"/>
              </a:spcBef>
              <a:spcAft>
                <a:spcPts val="0"/>
              </a:spcAft>
              <a:buSzPts val="1300"/>
              <a:buChar char="○"/>
            </a:pPr>
            <a:r>
              <a:rPr lang="en-GB" sz="1400"/>
              <a:t>Extractive Text Summarization</a:t>
            </a:r>
            <a:endParaRPr sz="1400"/>
          </a:p>
          <a:p>
            <a:pPr marL="914400" lvl="0" indent="0" algn="l" rtl="0">
              <a:spcBef>
                <a:spcPts val="0"/>
              </a:spcBef>
              <a:spcAft>
                <a:spcPts val="0"/>
              </a:spcAft>
              <a:buNone/>
            </a:pPr>
            <a:r>
              <a:rPr lang="en-GB" sz="1050" i="1">
                <a:solidFill>
                  <a:srgbClr val="333333"/>
                </a:solidFill>
                <a:highlight>
                  <a:srgbClr val="FFFFFF"/>
                </a:highlight>
              </a:rPr>
              <a:t>Identify the important sentences or phrases from the original text and extract only those from the text</a:t>
            </a:r>
            <a:endParaRPr sz="1050" i="1">
              <a:solidFill>
                <a:srgbClr val="333333"/>
              </a:solidFill>
              <a:highlight>
                <a:srgbClr val="FFFFFF"/>
              </a:highlight>
            </a:endParaRPr>
          </a:p>
          <a:p>
            <a:pPr marL="0" lvl="0" indent="0" algn="l" rtl="0">
              <a:spcBef>
                <a:spcPts val="0"/>
              </a:spcBef>
              <a:spcAft>
                <a:spcPts val="0"/>
              </a:spcAft>
              <a:buNone/>
            </a:pPr>
            <a:endParaRPr sz="1050">
              <a:solidFill>
                <a:srgbClr val="333333"/>
              </a:solidFill>
              <a:highlight>
                <a:srgbClr val="FFFFFF"/>
              </a:highlight>
              <a:latin typeface="Roboto"/>
              <a:ea typeface="Roboto"/>
              <a:cs typeface="Roboto"/>
              <a:sym typeface="Roboto"/>
            </a:endParaRPr>
          </a:p>
          <a:p>
            <a:pPr marL="914400" lvl="1" indent="-311150" algn="ctr" rtl="0">
              <a:spcBef>
                <a:spcPts val="0"/>
              </a:spcBef>
              <a:spcAft>
                <a:spcPts val="0"/>
              </a:spcAft>
              <a:buSzPts val="1300"/>
              <a:buChar char="○"/>
            </a:pPr>
            <a:r>
              <a:rPr lang="en-GB" sz="1400"/>
              <a:t>Abstractive Text Summarization</a:t>
            </a:r>
            <a:endParaRPr sz="1400"/>
          </a:p>
          <a:p>
            <a:pPr marL="914400" lvl="0" indent="0" algn="l" rtl="0">
              <a:spcBef>
                <a:spcPts val="0"/>
              </a:spcBef>
              <a:spcAft>
                <a:spcPts val="0"/>
              </a:spcAft>
              <a:buNone/>
            </a:pPr>
            <a:r>
              <a:rPr lang="en-GB" sz="1050" i="1"/>
              <a:t>Generate new sentences from the original text using NLP and Deep Learning.</a:t>
            </a:r>
            <a:endParaRPr sz="1050" i="1"/>
          </a:p>
          <a:p>
            <a:pPr marL="0" lvl="0" indent="0" algn="l" rtl="0">
              <a:spcBef>
                <a:spcPts val="0"/>
              </a:spcBef>
              <a:spcAft>
                <a:spcPts val="0"/>
              </a:spcAft>
              <a:buNone/>
            </a:pPr>
            <a:endParaRPr/>
          </a:p>
        </p:txBody>
      </p:sp>
      <p:grpSp>
        <p:nvGrpSpPr>
          <p:cNvPr id="674" name="Google Shape;674;p32"/>
          <p:cNvGrpSpPr/>
          <p:nvPr/>
        </p:nvGrpSpPr>
        <p:grpSpPr>
          <a:xfrm>
            <a:off x="6588236" y="154125"/>
            <a:ext cx="279251" cy="280502"/>
            <a:chOff x="2600586" y="-942975"/>
            <a:chExt cx="279251" cy="280502"/>
          </a:xfrm>
        </p:grpSpPr>
        <p:sp>
          <p:nvSpPr>
            <p:cNvPr id="675" name="Google Shape;675;p32"/>
            <p:cNvSpPr/>
            <p:nvPr/>
          </p:nvSpPr>
          <p:spPr>
            <a:xfrm>
              <a:off x="2733301" y="-942975"/>
              <a:ext cx="15084" cy="91473"/>
            </a:xfrm>
            <a:custGeom>
              <a:avLst/>
              <a:gdLst/>
              <a:ahLst/>
              <a:cxnLst/>
              <a:rect l="l" t="t" r="r" b="b"/>
              <a:pathLst>
                <a:path w="263" h="1595" extrusionOk="0">
                  <a:moveTo>
                    <a:pt x="1" y="0"/>
                  </a:moveTo>
                  <a:lnTo>
                    <a:pt x="1" y="1594"/>
                  </a:lnTo>
                  <a:lnTo>
                    <a:pt x="263" y="1594"/>
                  </a:lnTo>
                  <a:lnTo>
                    <a:pt x="263" y="0"/>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32"/>
            <p:cNvSpPr/>
            <p:nvPr/>
          </p:nvSpPr>
          <p:spPr>
            <a:xfrm>
              <a:off x="2733301" y="-753947"/>
              <a:ext cx="15084" cy="91473"/>
            </a:xfrm>
            <a:custGeom>
              <a:avLst/>
              <a:gdLst/>
              <a:ahLst/>
              <a:cxnLst/>
              <a:rect l="l" t="t" r="r" b="b"/>
              <a:pathLst>
                <a:path w="263" h="1595" extrusionOk="0">
                  <a:moveTo>
                    <a:pt x="1" y="1"/>
                  </a:moveTo>
                  <a:lnTo>
                    <a:pt x="1" y="1594"/>
                  </a:lnTo>
                  <a:lnTo>
                    <a:pt x="263" y="1594"/>
                  </a:lnTo>
                  <a:lnTo>
                    <a:pt x="263"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32"/>
            <p:cNvSpPr/>
            <p:nvPr/>
          </p:nvSpPr>
          <p:spPr>
            <a:xfrm>
              <a:off x="2789679" y="-811527"/>
              <a:ext cx="90158" cy="16345"/>
            </a:xfrm>
            <a:custGeom>
              <a:avLst/>
              <a:gdLst/>
              <a:ahLst/>
              <a:cxnLst/>
              <a:rect l="l" t="t" r="r" b="b"/>
              <a:pathLst>
                <a:path w="1572" h="285" extrusionOk="0">
                  <a:moveTo>
                    <a:pt x="0" y="1"/>
                  </a:moveTo>
                  <a:lnTo>
                    <a:pt x="0" y="284"/>
                  </a:lnTo>
                  <a:lnTo>
                    <a:pt x="1572" y="284"/>
                  </a:lnTo>
                  <a:lnTo>
                    <a:pt x="1572"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32"/>
            <p:cNvSpPr/>
            <p:nvPr/>
          </p:nvSpPr>
          <p:spPr>
            <a:xfrm>
              <a:off x="2600586" y="-811527"/>
              <a:ext cx="90215" cy="16345"/>
            </a:xfrm>
            <a:custGeom>
              <a:avLst/>
              <a:gdLst/>
              <a:ahLst/>
              <a:cxnLst/>
              <a:rect l="l" t="t" r="r" b="b"/>
              <a:pathLst>
                <a:path w="1573" h="285" extrusionOk="0">
                  <a:moveTo>
                    <a:pt x="1" y="1"/>
                  </a:moveTo>
                  <a:lnTo>
                    <a:pt x="1" y="284"/>
                  </a:lnTo>
                  <a:lnTo>
                    <a:pt x="1573" y="284"/>
                  </a:lnTo>
                  <a:lnTo>
                    <a:pt x="1573"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 name="Google Shape;679;p32"/>
          <p:cNvGrpSpPr/>
          <p:nvPr/>
        </p:nvGrpSpPr>
        <p:grpSpPr>
          <a:xfrm>
            <a:off x="4432377" y="1048825"/>
            <a:ext cx="225449" cy="226452"/>
            <a:chOff x="2600577" y="-942975"/>
            <a:chExt cx="225449" cy="226452"/>
          </a:xfrm>
        </p:grpSpPr>
        <p:sp>
          <p:nvSpPr>
            <p:cNvPr id="680" name="Google Shape;680;p32"/>
            <p:cNvSpPr/>
            <p:nvPr/>
          </p:nvSpPr>
          <p:spPr>
            <a:xfrm>
              <a:off x="2707723" y="-942975"/>
              <a:ext cx="12178" cy="73849"/>
            </a:xfrm>
            <a:custGeom>
              <a:avLst/>
              <a:gdLst/>
              <a:ahLst/>
              <a:cxnLst/>
              <a:rect l="l" t="t" r="r" b="b"/>
              <a:pathLst>
                <a:path w="263" h="1595" extrusionOk="0">
                  <a:moveTo>
                    <a:pt x="1" y="0"/>
                  </a:moveTo>
                  <a:lnTo>
                    <a:pt x="1" y="1594"/>
                  </a:lnTo>
                  <a:lnTo>
                    <a:pt x="263" y="1594"/>
                  </a:lnTo>
                  <a:lnTo>
                    <a:pt x="263" y="0"/>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32"/>
            <p:cNvSpPr/>
            <p:nvPr/>
          </p:nvSpPr>
          <p:spPr>
            <a:xfrm>
              <a:off x="2707723" y="-790372"/>
              <a:ext cx="12178" cy="73848"/>
            </a:xfrm>
            <a:custGeom>
              <a:avLst/>
              <a:gdLst/>
              <a:ahLst/>
              <a:cxnLst/>
              <a:rect l="l" t="t" r="r" b="b"/>
              <a:pathLst>
                <a:path w="263" h="1595" extrusionOk="0">
                  <a:moveTo>
                    <a:pt x="1" y="1"/>
                  </a:moveTo>
                  <a:lnTo>
                    <a:pt x="1" y="1594"/>
                  </a:lnTo>
                  <a:lnTo>
                    <a:pt x="263" y="1594"/>
                  </a:lnTo>
                  <a:lnTo>
                    <a:pt x="263"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32"/>
            <p:cNvSpPr/>
            <p:nvPr/>
          </p:nvSpPr>
          <p:spPr>
            <a:xfrm>
              <a:off x="2753239" y="-836856"/>
              <a:ext cx="72788" cy="13195"/>
            </a:xfrm>
            <a:custGeom>
              <a:avLst/>
              <a:gdLst/>
              <a:ahLst/>
              <a:cxnLst/>
              <a:rect l="l" t="t" r="r" b="b"/>
              <a:pathLst>
                <a:path w="1572" h="285" extrusionOk="0">
                  <a:moveTo>
                    <a:pt x="0" y="1"/>
                  </a:moveTo>
                  <a:lnTo>
                    <a:pt x="0" y="284"/>
                  </a:lnTo>
                  <a:lnTo>
                    <a:pt x="1572" y="284"/>
                  </a:lnTo>
                  <a:lnTo>
                    <a:pt x="1572"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32"/>
            <p:cNvSpPr/>
            <p:nvPr/>
          </p:nvSpPr>
          <p:spPr>
            <a:xfrm>
              <a:off x="2600577" y="-836856"/>
              <a:ext cx="72834" cy="13195"/>
            </a:xfrm>
            <a:custGeom>
              <a:avLst/>
              <a:gdLst/>
              <a:ahLst/>
              <a:cxnLst/>
              <a:rect l="l" t="t" r="r" b="b"/>
              <a:pathLst>
                <a:path w="1573" h="285" extrusionOk="0">
                  <a:moveTo>
                    <a:pt x="1" y="1"/>
                  </a:moveTo>
                  <a:lnTo>
                    <a:pt x="1" y="284"/>
                  </a:lnTo>
                  <a:lnTo>
                    <a:pt x="1573" y="284"/>
                  </a:lnTo>
                  <a:lnTo>
                    <a:pt x="1573"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 name="Google Shape;684;p32"/>
          <p:cNvGrpSpPr/>
          <p:nvPr/>
        </p:nvGrpSpPr>
        <p:grpSpPr>
          <a:xfrm>
            <a:off x="4705515" y="4448925"/>
            <a:ext cx="225449" cy="226452"/>
            <a:chOff x="2600577" y="-942975"/>
            <a:chExt cx="225449" cy="226452"/>
          </a:xfrm>
        </p:grpSpPr>
        <p:sp>
          <p:nvSpPr>
            <p:cNvPr id="685" name="Google Shape;685;p32"/>
            <p:cNvSpPr/>
            <p:nvPr/>
          </p:nvSpPr>
          <p:spPr>
            <a:xfrm>
              <a:off x="2707723" y="-942975"/>
              <a:ext cx="12178" cy="73849"/>
            </a:xfrm>
            <a:custGeom>
              <a:avLst/>
              <a:gdLst/>
              <a:ahLst/>
              <a:cxnLst/>
              <a:rect l="l" t="t" r="r" b="b"/>
              <a:pathLst>
                <a:path w="263" h="1595" extrusionOk="0">
                  <a:moveTo>
                    <a:pt x="1" y="0"/>
                  </a:moveTo>
                  <a:lnTo>
                    <a:pt x="1" y="1594"/>
                  </a:lnTo>
                  <a:lnTo>
                    <a:pt x="263" y="1594"/>
                  </a:lnTo>
                  <a:lnTo>
                    <a:pt x="263" y="0"/>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32"/>
            <p:cNvSpPr/>
            <p:nvPr/>
          </p:nvSpPr>
          <p:spPr>
            <a:xfrm>
              <a:off x="2707723" y="-790372"/>
              <a:ext cx="12178" cy="73848"/>
            </a:xfrm>
            <a:custGeom>
              <a:avLst/>
              <a:gdLst/>
              <a:ahLst/>
              <a:cxnLst/>
              <a:rect l="l" t="t" r="r" b="b"/>
              <a:pathLst>
                <a:path w="263" h="1595" extrusionOk="0">
                  <a:moveTo>
                    <a:pt x="1" y="1"/>
                  </a:moveTo>
                  <a:lnTo>
                    <a:pt x="1" y="1594"/>
                  </a:lnTo>
                  <a:lnTo>
                    <a:pt x="263" y="1594"/>
                  </a:lnTo>
                  <a:lnTo>
                    <a:pt x="263"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32"/>
            <p:cNvSpPr/>
            <p:nvPr/>
          </p:nvSpPr>
          <p:spPr>
            <a:xfrm>
              <a:off x="2753239" y="-836856"/>
              <a:ext cx="72788" cy="13195"/>
            </a:xfrm>
            <a:custGeom>
              <a:avLst/>
              <a:gdLst/>
              <a:ahLst/>
              <a:cxnLst/>
              <a:rect l="l" t="t" r="r" b="b"/>
              <a:pathLst>
                <a:path w="1572" h="285" extrusionOk="0">
                  <a:moveTo>
                    <a:pt x="0" y="1"/>
                  </a:moveTo>
                  <a:lnTo>
                    <a:pt x="0" y="284"/>
                  </a:lnTo>
                  <a:lnTo>
                    <a:pt x="1572" y="284"/>
                  </a:lnTo>
                  <a:lnTo>
                    <a:pt x="1572"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32"/>
            <p:cNvSpPr/>
            <p:nvPr/>
          </p:nvSpPr>
          <p:spPr>
            <a:xfrm>
              <a:off x="2600577" y="-836856"/>
              <a:ext cx="72834" cy="13195"/>
            </a:xfrm>
            <a:custGeom>
              <a:avLst/>
              <a:gdLst/>
              <a:ahLst/>
              <a:cxnLst/>
              <a:rect l="l" t="t" r="r" b="b"/>
              <a:pathLst>
                <a:path w="1573" h="285" extrusionOk="0">
                  <a:moveTo>
                    <a:pt x="1" y="1"/>
                  </a:moveTo>
                  <a:lnTo>
                    <a:pt x="1" y="284"/>
                  </a:lnTo>
                  <a:lnTo>
                    <a:pt x="1573" y="284"/>
                  </a:lnTo>
                  <a:lnTo>
                    <a:pt x="1573"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 name="Google Shape;689;p32"/>
          <p:cNvGrpSpPr/>
          <p:nvPr/>
        </p:nvGrpSpPr>
        <p:grpSpPr>
          <a:xfrm>
            <a:off x="8721665" y="3427925"/>
            <a:ext cx="225449" cy="226452"/>
            <a:chOff x="2600577" y="-942975"/>
            <a:chExt cx="225449" cy="226452"/>
          </a:xfrm>
        </p:grpSpPr>
        <p:sp>
          <p:nvSpPr>
            <p:cNvPr id="690" name="Google Shape;690;p32"/>
            <p:cNvSpPr/>
            <p:nvPr/>
          </p:nvSpPr>
          <p:spPr>
            <a:xfrm>
              <a:off x="2707723" y="-942975"/>
              <a:ext cx="12178" cy="73849"/>
            </a:xfrm>
            <a:custGeom>
              <a:avLst/>
              <a:gdLst/>
              <a:ahLst/>
              <a:cxnLst/>
              <a:rect l="l" t="t" r="r" b="b"/>
              <a:pathLst>
                <a:path w="263" h="1595" extrusionOk="0">
                  <a:moveTo>
                    <a:pt x="1" y="0"/>
                  </a:moveTo>
                  <a:lnTo>
                    <a:pt x="1" y="1594"/>
                  </a:lnTo>
                  <a:lnTo>
                    <a:pt x="263" y="1594"/>
                  </a:lnTo>
                  <a:lnTo>
                    <a:pt x="263" y="0"/>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32"/>
            <p:cNvSpPr/>
            <p:nvPr/>
          </p:nvSpPr>
          <p:spPr>
            <a:xfrm>
              <a:off x="2707723" y="-790372"/>
              <a:ext cx="12178" cy="73848"/>
            </a:xfrm>
            <a:custGeom>
              <a:avLst/>
              <a:gdLst/>
              <a:ahLst/>
              <a:cxnLst/>
              <a:rect l="l" t="t" r="r" b="b"/>
              <a:pathLst>
                <a:path w="263" h="1595" extrusionOk="0">
                  <a:moveTo>
                    <a:pt x="1" y="1"/>
                  </a:moveTo>
                  <a:lnTo>
                    <a:pt x="1" y="1594"/>
                  </a:lnTo>
                  <a:lnTo>
                    <a:pt x="263" y="1594"/>
                  </a:lnTo>
                  <a:lnTo>
                    <a:pt x="263"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32"/>
            <p:cNvSpPr/>
            <p:nvPr/>
          </p:nvSpPr>
          <p:spPr>
            <a:xfrm>
              <a:off x="2753239" y="-836856"/>
              <a:ext cx="72788" cy="13195"/>
            </a:xfrm>
            <a:custGeom>
              <a:avLst/>
              <a:gdLst/>
              <a:ahLst/>
              <a:cxnLst/>
              <a:rect l="l" t="t" r="r" b="b"/>
              <a:pathLst>
                <a:path w="1572" h="285" extrusionOk="0">
                  <a:moveTo>
                    <a:pt x="0" y="1"/>
                  </a:moveTo>
                  <a:lnTo>
                    <a:pt x="0" y="284"/>
                  </a:lnTo>
                  <a:lnTo>
                    <a:pt x="1572" y="284"/>
                  </a:lnTo>
                  <a:lnTo>
                    <a:pt x="1572"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32"/>
            <p:cNvSpPr/>
            <p:nvPr/>
          </p:nvSpPr>
          <p:spPr>
            <a:xfrm>
              <a:off x="2600577" y="-836856"/>
              <a:ext cx="72834" cy="13195"/>
            </a:xfrm>
            <a:custGeom>
              <a:avLst/>
              <a:gdLst/>
              <a:ahLst/>
              <a:cxnLst/>
              <a:rect l="l" t="t" r="r" b="b"/>
              <a:pathLst>
                <a:path w="1573" h="285" extrusionOk="0">
                  <a:moveTo>
                    <a:pt x="1" y="1"/>
                  </a:moveTo>
                  <a:lnTo>
                    <a:pt x="1" y="284"/>
                  </a:lnTo>
                  <a:lnTo>
                    <a:pt x="1573" y="284"/>
                  </a:lnTo>
                  <a:lnTo>
                    <a:pt x="1573"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4" name="Google Shape;694;p32"/>
          <p:cNvSpPr/>
          <p:nvPr/>
        </p:nvSpPr>
        <p:spPr>
          <a:xfrm rot="928390">
            <a:off x="7915912" y="4122109"/>
            <a:ext cx="1016173" cy="964579"/>
          </a:xfrm>
          <a:custGeom>
            <a:avLst/>
            <a:gdLst/>
            <a:ahLst/>
            <a:cxnLst/>
            <a:rect l="l" t="t" r="r" b="b"/>
            <a:pathLst>
              <a:path w="45930" h="43598" extrusionOk="0">
                <a:moveTo>
                  <a:pt x="27755" y="0"/>
                </a:moveTo>
                <a:lnTo>
                  <a:pt x="25171" y="206"/>
                </a:lnTo>
                <a:lnTo>
                  <a:pt x="22611" y="663"/>
                </a:lnTo>
                <a:lnTo>
                  <a:pt x="20073" y="1372"/>
                </a:lnTo>
                <a:lnTo>
                  <a:pt x="17581" y="2287"/>
                </a:lnTo>
                <a:lnTo>
                  <a:pt x="15204" y="3407"/>
                </a:lnTo>
                <a:lnTo>
                  <a:pt x="12940" y="4687"/>
                </a:lnTo>
                <a:lnTo>
                  <a:pt x="10837" y="6150"/>
                </a:lnTo>
                <a:lnTo>
                  <a:pt x="8940" y="7728"/>
                </a:lnTo>
                <a:lnTo>
                  <a:pt x="8071" y="8574"/>
                </a:lnTo>
                <a:lnTo>
                  <a:pt x="7408" y="9259"/>
                </a:lnTo>
                <a:lnTo>
                  <a:pt x="6173" y="10700"/>
                </a:lnTo>
                <a:lnTo>
                  <a:pt x="5602" y="11431"/>
                </a:lnTo>
                <a:lnTo>
                  <a:pt x="4710" y="12689"/>
                </a:lnTo>
                <a:lnTo>
                  <a:pt x="3110" y="15524"/>
                </a:lnTo>
                <a:lnTo>
                  <a:pt x="1761" y="18656"/>
                </a:lnTo>
                <a:lnTo>
                  <a:pt x="732" y="22016"/>
                </a:lnTo>
                <a:lnTo>
                  <a:pt x="389" y="23731"/>
                </a:lnTo>
                <a:lnTo>
                  <a:pt x="206" y="24897"/>
                </a:lnTo>
                <a:lnTo>
                  <a:pt x="1" y="27252"/>
                </a:lnTo>
                <a:lnTo>
                  <a:pt x="23" y="29584"/>
                </a:lnTo>
                <a:lnTo>
                  <a:pt x="321" y="31847"/>
                </a:lnTo>
                <a:lnTo>
                  <a:pt x="869" y="34019"/>
                </a:lnTo>
                <a:lnTo>
                  <a:pt x="1738" y="36076"/>
                </a:lnTo>
                <a:lnTo>
                  <a:pt x="2927" y="37974"/>
                </a:lnTo>
                <a:lnTo>
                  <a:pt x="4436" y="39666"/>
                </a:lnTo>
                <a:lnTo>
                  <a:pt x="5350" y="40420"/>
                </a:lnTo>
                <a:lnTo>
                  <a:pt x="5853" y="40786"/>
                </a:lnTo>
                <a:lnTo>
                  <a:pt x="6905" y="41449"/>
                </a:lnTo>
                <a:lnTo>
                  <a:pt x="8551" y="42272"/>
                </a:lnTo>
                <a:lnTo>
                  <a:pt x="10860" y="43049"/>
                </a:lnTo>
                <a:lnTo>
                  <a:pt x="13283" y="43461"/>
                </a:lnTo>
                <a:lnTo>
                  <a:pt x="15775" y="43598"/>
                </a:lnTo>
                <a:lnTo>
                  <a:pt x="18290" y="43484"/>
                </a:lnTo>
                <a:lnTo>
                  <a:pt x="20759" y="43163"/>
                </a:lnTo>
                <a:lnTo>
                  <a:pt x="23160" y="42683"/>
                </a:lnTo>
                <a:lnTo>
                  <a:pt x="24326" y="42386"/>
                </a:lnTo>
                <a:lnTo>
                  <a:pt x="25537" y="42066"/>
                </a:lnTo>
                <a:lnTo>
                  <a:pt x="27915" y="41266"/>
                </a:lnTo>
                <a:lnTo>
                  <a:pt x="29081" y="40832"/>
                </a:lnTo>
                <a:lnTo>
                  <a:pt x="30224" y="40329"/>
                </a:lnTo>
                <a:lnTo>
                  <a:pt x="32464" y="39208"/>
                </a:lnTo>
                <a:lnTo>
                  <a:pt x="34613" y="37905"/>
                </a:lnTo>
                <a:lnTo>
                  <a:pt x="36625" y="36419"/>
                </a:lnTo>
                <a:lnTo>
                  <a:pt x="38500" y="34773"/>
                </a:lnTo>
                <a:lnTo>
                  <a:pt x="40215" y="32967"/>
                </a:lnTo>
                <a:lnTo>
                  <a:pt x="41746" y="31001"/>
                </a:lnTo>
                <a:lnTo>
                  <a:pt x="43072" y="28898"/>
                </a:lnTo>
                <a:lnTo>
                  <a:pt x="43644" y="27778"/>
                </a:lnTo>
                <a:lnTo>
                  <a:pt x="44192" y="26657"/>
                </a:lnTo>
                <a:lnTo>
                  <a:pt x="45015" y="24303"/>
                </a:lnTo>
                <a:lnTo>
                  <a:pt x="45610" y="21856"/>
                </a:lnTo>
                <a:lnTo>
                  <a:pt x="45907" y="19364"/>
                </a:lnTo>
                <a:lnTo>
                  <a:pt x="45930" y="16872"/>
                </a:lnTo>
                <a:lnTo>
                  <a:pt x="45656" y="14381"/>
                </a:lnTo>
                <a:lnTo>
                  <a:pt x="45061" y="11980"/>
                </a:lnTo>
                <a:lnTo>
                  <a:pt x="44192" y="9648"/>
                </a:lnTo>
                <a:lnTo>
                  <a:pt x="43621" y="8528"/>
                </a:lnTo>
                <a:lnTo>
                  <a:pt x="43278" y="7911"/>
                </a:lnTo>
                <a:lnTo>
                  <a:pt x="42501" y="6745"/>
                </a:lnTo>
                <a:lnTo>
                  <a:pt x="41701" y="5693"/>
                </a:lnTo>
                <a:lnTo>
                  <a:pt x="40809" y="4733"/>
                </a:lnTo>
                <a:lnTo>
                  <a:pt x="39391" y="3453"/>
                </a:lnTo>
                <a:lnTo>
                  <a:pt x="37334" y="2104"/>
                </a:lnTo>
                <a:lnTo>
                  <a:pt x="35093" y="1098"/>
                </a:lnTo>
                <a:lnTo>
                  <a:pt x="32739" y="412"/>
                </a:lnTo>
                <a:lnTo>
                  <a:pt x="30270" y="46"/>
                </a:lnTo>
                <a:lnTo>
                  <a:pt x="277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32"/>
          <p:cNvSpPr txBox="1">
            <a:spLocks noGrp="1"/>
          </p:cNvSpPr>
          <p:nvPr>
            <p:ph type="title"/>
          </p:nvPr>
        </p:nvSpPr>
        <p:spPr>
          <a:xfrm>
            <a:off x="343625" y="598675"/>
            <a:ext cx="3852000" cy="8727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GB"/>
              <a:t>Text Summarization</a:t>
            </a:r>
            <a:endParaRPr>
              <a:solidFill>
                <a:schemeClr val="lt2"/>
              </a:solidFill>
            </a:endParaRPr>
          </a:p>
        </p:txBody>
      </p:sp>
      <p:pic>
        <p:nvPicPr>
          <p:cNvPr id="696" name="Google Shape;696;p32"/>
          <p:cNvPicPr preferRelativeResize="0"/>
          <p:nvPr/>
        </p:nvPicPr>
        <p:blipFill>
          <a:blip r:embed="rId5">
            <a:alphaModFix/>
          </a:blip>
          <a:stretch>
            <a:fillRect/>
          </a:stretch>
        </p:blipFill>
        <p:spPr>
          <a:xfrm>
            <a:off x="5084789" y="865652"/>
            <a:ext cx="3209925" cy="3209925"/>
          </a:xfrm>
          <a:prstGeom prst="rect">
            <a:avLst/>
          </a:prstGeom>
          <a:noFill/>
          <a:ln>
            <a:noFill/>
          </a:ln>
        </p:spPr>
      </p:pic>
      <p:pic>
        <p:nvPicPr>
          <p:cNvPr id="5" name="Audio 4">
            <a:hlinkClick r:id="" action="ppaction://media"/>
            <a:extLst>
              <a:ext uri="{FF2B5EF4-FFF2-40B4-BE49-F238E27FC236}">
                <a16:creationId xmlns:a16="http://schemas.microsoft.com/office/drawing/2014/main" id="{7C88B06A-DB58-B64D-97D0-0D2BC0A208D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78800" y="41783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4051"/>
    </mc:Choice>
    <mc:Fallback>
      <p:transition spd="slow" advTm="2405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00"/>
        <p:cNvGrpSpPr/>
        <p:nvPr/>
      </p:nvGrpSpPr>
      <p:grpSpPr>
        <a:xfrm>
          <a:off x="0" y="0"/>
          <a:ext cx="0" cy="0"/>
          <a:chOff x="0" y="0"/>
          <a:chExt cx="0" cy="0"/>
        </a:xfrm>
      </p:grpSpPr>
      <p:sp>
        <p:nvSpPr>
          <p:cNvPr id="701" name="Google Shape;701;p33"/>
          <p:cNvSpPr txBox="1">
            <a:spLocks noGrp="1"/>
          </p:cNvSpPr>
          <p:nvPr>
            <p:ph type="subTitle" idx="1"/>
          </p:nvPr>
        </p:nvSpPr>
        <p:spPr>
          <a:xfrm>
            <a:off x="221375" y="1471375"/>
            <a:ext cx="4774500" cy="31329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GB"/>
              <a:t>Due to COVID all the lectures/conferences are mostly done online and zoom generates an audio-transcript file, which could be used to get a summary of the entire lecture or the conference. </a:t>
            </a:r>
            <a:endParaRPr/>
          </a:p>
          <a:p>
            <a:pPr marL="457200" lvl="0" indent="-317500" algn="l" rtl="0">
              <a:spcBef>
                <a:spcPts val="0"/>
              </a:spcBef>
              <a:spcAft>
                <a:spcPts val="0"/>
              </a:spcAft>
              <a:buSzPts val="1400"/>
              <a:buChar char="●"/>
            </a:pPr>
            <a:r>
              <a:rPr lang="en-GB"/>
              <a:t>Enormous amount of data generated so improving storage and efficiency is crucial.</a:t>
            </a:r>
            <a:endParaRPr/>
          </a:p>
          <a:p>
            <a:pPr marL="457200" lvl="0" indent="-317500" algn="l" rtl="0">
              <a:spcBef>
                <a:spcPts val="0"/>
              </a:spcBef>
              <a:spcAft>
                <a:spcPts val="0"/>
              </a:spcAft>
              <a:buSzPts val="1400"/>
              <a:buChar char="●"/>
            </a:pPr>
            <a:r>
              <a:rPr lang="en-GB"/>
              <a:t>Goal is to implement and analyze different extractive as well as abstractive methods and see which one works best for certain kinds of data.</a:t>
            </a:r>
            <a:endParaRPr/>
          </a:p>
          <a:p>
            <a:pPr marL="457200" lvl="0" indent="0" algn="l" rtl="0">
              <a:spcBef>
                <a:spcPts val="0"/>
              </a:spcBef>
              <a:spcAft>
                <a:spcPts val="0"/>
              </a:spcAft>
              <a:buNone/>
            </a:pPr>
            <a:endParaRPr/>
          </a:p>
          <a:p>
            <a:pPr marL="0" lvl="0" indent="0" algn="l" rtl="0">
              <a:spcBef>
                <a:spcPts val="0"/>
              </a:spcBef>
              <a:spcAft>
                <a:spcPts val="0"/>
              </a:spcAft>
              <a:buNone/>
            </a:pPr>
            <a:endParaRPr/>
          </a:p>
        </p:txBody>
      </p:sp>
      <p:grpSp>
        <p:nvGrpSpPr>
          <p:cNvPr id="702" name="Google Shape;702;p33"/>
          <p:cNvGrpSpPr/>
          <p:nvPr/>
        </p:nvGrpSpPr>
        <p:grpSpPr>
          <a:xfrm>
            <a:off x="6588236" y="154125"/>
            <a:ext cx="279251" cy="280502"/>
            <a:chOff x="2600586" y="-942975"/>
            <a:chExt cx="279251" cy="280502"/>
          </a:xfrm>
        </p:grpSpPr>
        <p:sp>
          <p:nvSpPr>
            <p:cNvPr id="703" name="Google Shape;703;p33"/>
            <p:cNvSpPr/>
            <p:nvPr/>
          </p:nvSpPr>
          <p:spPr>
            <a:xfrm>
              <a:off x="2733301" y="-942975"/>
              <a:ext cx="15084" cy="91473"/>
            </a:xfrm>
            <a:custGeom>
              <a:avLst/>
              <a:gdLst/>
              <a:ahLst/>
              <a:cxnLst/>
              <a:rect l="l" t="t" r="r" b="b"/>
              <a:pathLst>
                <a:path w="263" h="1595" extrusionOk="0">
                  <a:moveTo>
                    <a:pt x="1" y="0"/>
                  </a:moveTo>
                  <a:lnTo>
                    <a:pt x="1" y="1594"/>
                  </a:lnTo>
                  <a:lnTo>
                    <a:pt x="263" y="1594"/>
                  </a:lnTo>
                  <a:lnTo>
                    <a:pt x="263" y="0"/>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33"/>
            <p:cNvSpPr/>
            <p:nvPr/>
          </p:nvSpPr>
          <p:spPr>
            <a:xfrm>
              <a:off x="2733301" y="-753947"/>
              <a:ext cx="15084" cy="91473"/>
            </a:xfrm>
            <a:custGeom>
              <a:avLst/>
              <a:gdLst/>
              <a:ahLst/>
              <a:cxnLst/>
              <a:rect l="l" t="t" r="r" b="b"/>
              <a:pathLst>
                <a:path w="263" h="1595" extrusionOk="0">
                  <a:moveTo>
                    <a:pt x="1" y="1"/>
                  </a:moveTo>
                  <a:lnTo>
                    <a:pt x="1" y="1594"/>
                  </a:lnTo>
                  <a:lnTo>
                    <a:pt x="263" y="1594"/>
                  </a:lnTo>
                  <a:lnTo>
                    <a:pt x="263"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33"/>
            <p:cNvSpPr/>
            <p:nvPr/>
          </p:nvSpPr>
          <p:spPr>
            <a:xfrm>
              <a:off x="2789679" y="-811527"/>
              <a:ext cx="90158" cy="16345"/>
            </a:xfrm>
            <a:custGeom>
              <a:avLst/>
              <a:gdLst/>
              <a:ahLst/>
              <a:cxnLst/>
              <a:rect l="l" t="t" r="r" b="b"/>
              <a:pathLst>
                <a:path w="1572" h="285" extrusionOk="0">
                  <a:moveTo>
                    <a:pt x="0" y="1"/>
                  </a:moveTo>
                  <a:lnTo>
                    <a:pt x="0" y="284"/>
                  </a:lnTo>
                  <a:lnTo>
                    <a:pt x="1572" y="284"/>
                  </a:lnTo>
                  <a:lnTo>
                    <a:pt x="1572"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33"/>
            <p:cNvSpPr/>
            <p:nvPr/>
          </p:nvSpPr>
          <p:spPr>
            <a:xfrm>
              <a:off x="2600586" y="-811527"/>
              <a:ext cx="90215" cy="16345"/>
            </a:xfrm>
            <a:custGeom>
              <a:avLst/>
              <a:gdLst/>
              <a:ahLst/>
              <a:cxnLst/>
              <a:rect l="l" t="t" r="r" b="b"/>
              <a:pathLst>
                <a:path w="1573" h="285" extrusionOk="0">
                  <a:moveTo>
                    <a:pt x="1" y="1"/>
                  </a:moveTo>
                  <a:lnTo>
                    <a:pt x="1" y="284"/>
                  </a:lnTo>
                  <a:lnTo>
                    <a:pt x="1573" y="284"/>
                  </a:lnTo>
                  <a:lnTo>
                    <a:pt x="1573"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 name="Google Shape;707;p33"/>
          <p:cNvGrpSpPr/>
          <p:nvPr/>
        </p:nvGrpSpPr>
        <p:grpSpPr>
          <a:xfrm>
            <a:off x="4432377" y="1048825"/>
            <a:ext cx="225449" cy="226452"/>
            <a:chOff x="2600577" y="-942975"/>
            <a:chExt cx="225449" cy="226452"/>
          </a:xfrm>
        </p:grpSpPr>
        <p:sp>
          <p:nvSpPr>
            <p:cNvPr id="708" name="Google Shape;708;p33"/>
            <p:cNvSpPr/>
            <p:nvPr/>
          </p:nvSpPr>
          <p:spPr>
            <a:xfrm>
              <a:off x="2707723" y="-942975"/>
              <a:ext cx="12178" cy="73849"/>
            </a:xfrm>
            <a:custGeom>
              <a:avLst/>
              <a:gdLst/>
              <a:ahLst/>
              <a:cxnLst/>
              <a:rect l="l" t="t" r="r" b="b"/>
              <a:pathLst>
                <a:path w="263" h="1595" extrusionOk="0">
                  <a:moveTo>
                    <a:pt x="1" y="0"/>
                  </a:moveTo>
                  <a:lnTo>
                    <a:pt x="1" y="1594"/>
                  </a:lnTo>
                  <a:lnTo>
                    <a:pt x="263" y="1594"/>
                  </a:lnTo>
                  <a:lnTo>
                    <a:pt x="263" y="0"/>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33"/>
            <p:cNvSpPr/>
            <p:nvPr/>
          </p:nvSpPr>
          <p:spPr>
            <a:xfrm>
              <a:off x="2707723" y="-790372"/>
              <a:ext cx="12178" cy="73848"/>
            </a:xfrm>
            <a:custGeom>
              <a:avLst/>
              <a:gdLst/>
              <a:ahLst/>
              <a:cxnLst/>
              <a:rect l="l" t="t" r="r" b="b"/>
              <a:pathLst>
                <a:path w="263" h="1595" extrusionOk="0">
                  <a:moveTo>
                    <a:pt x="1" y="1"/>
                  </a:moveTo>
                  <a:lnTo>
                    <a:pt x="1" y="1594"/>
                  </a:lnTo>
                  <a:lnTo>
                    <a:pt x="263" y="1594"/>
                  </a:lnTo>
                  <a:lnTo>
                    <a:pt x="263"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33"/>
            <p:cNvSpPr/>
            <p:nvPr/>
          </p:nvSpPr>
          <p:spPr>
            <a:xfrm>
              <a:off x="2753239" y="-836856"/>
              <a:ext cx="72788" cy="13195"/>
            </a:xfrm>
            <a:custGeom>
              <a:avLst/>
              <a:gdLst/>
              <a:ahLst/>
              <a:cxnLst/>
              <a:rect l="l" t="t" r="r" b="b"/>
              <a:pathLst>
                <a:path w="1572" h="285" extrusionOk="0">
                  <a:moveTo>
                    <a:pt x="0" y="1"/>
                  </a:moveTo>
                  <a:lnTo>
                    <a:pt x="0" y="284"/>
                  </a:lnTo>
                  <a:lnTo>
                    <a:pt x="1572" y="284"/>
                  </a:lnTo>
                  <a:lnTo>
                    <a:pt x="1572"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33"/>
            <p:cNvSpPr/>
            <p:nvPr/>
          </p:nvSpPr>
          <p:spPr>
            <a:xfrm>
              <a:off x="2600577" y="-836856"/>
              <a:ext cx="72834" cy="13195"/>
            </a:xfrm>
            <a:custGeom>
              <a:avLst/>
              <a:gdLst/>
              <a:ahLst/>
              <a:cxnLst/>
              <a:rect l="l" t="t" r="r" b="b"/>
              <a:pathLst>
                <a:path w="1573" h="285" extrusionOk="0">
                  <a:moveTo>
                    <a:pt x="1" y="1"/>
                  </a:moveTo>
                  <a:lnTo>
                    <a:pt x="1" y="284"/>
                  </a:lnTo>
                  <a:lnTo>
                    <a:pt x="1573" y="284"/>
                  </a:lnTo>
                  <a:lnTo>
                    <a:pt x="1573"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 name="Google Shape;712;p33"/>
          <p:cNvGrpSpPr/>
          <p:nvPr/>
        </p:nvGrpSpPr>
        <p:grpSpPr>
          <a:xfrm>
            <a:off x="4705515" y="4448925"/>
            <a:ext cx="225449" cy="226452"/>
            <a:chOff x="2600577" y="-942975"/>
            <a:chExt cx="225449" cy="226452"/>
          </a:xfrm>
        </p:grpSpPr>
        <p:sp>
          <p:nvSpPr>
            <p:cNvPr id="713" name="Google Shape;713;p33"/>
            <p:cNvSpPr/>
            <p:nvPr/>
          </p:nvSpPr>
          <p:spPr>
            <a:xfrm>
              <a:off x="2707723" y="-942975"/>
              <a:ext cx="12178" cy="73849"/>
            </a:xfrm>
            <a:custGeom>
              <a:avLst/>
              <a:gdLst/>
              <a:ahLst/>
              <a:cxnLst/>
              <a:rect l="l" t="t" r="r" b="b"/>
              <a:pathLst>
                <a:path w="263" h="1595" extrusionOk="0">
                  <a:moveTo>
                    <a:pt x="1" y="0"/>
                  </a:moveTo>
                  <a:lnTo>
                    <a:pt x="1" y="1594"/>
                  </a:lnTo>
                  <a:lnTo>
                    <a:pt x="263" y="1594"/>
                  </a:lnTo>
                  <a:lnTo>
                    <a:pt x="263" y="0"/>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33"/>
            <p:cNvSpPr/>
            <p:nvPr/>
          </p:nvSpPr>
          <p:spPr>
            <a:xfrm>
              <a:off x="2707723" y="-790372"/>
              <a:ext cx="12178" cy="73848"/>
            </a:xfrm>
            <a:custGeom>
              <a:avLst/>
              <a:gdLst/>
              <a:ahLst/>
              <a:cxnLst/>
              <a:rect l="l" t="t" r="r" b="b"/>
              <a:pathLst>
                <a:path w="263" h="1595" extrusionOk="0">
                  <a:moveTo>
                    <a:pt x="1" y="1"/>
                  </a:moveTo>
                  <a:lnTo>
                    <a:pt x="1" y="1594"/>
                  </a:lnTo>
                  <a:lnTo>
                    <a:pt x="263" y="1594"/>
                  </a:lnTo>
                  <a:lnTo>
                    <a:pt x="263"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33"/>
            <p:cNvSpPr/>
            <p:nvPr/>
          </p:nvSpPr>
          <p:spPr>
            <a:xfrm>
              <a:off x="2753239" y="-836856"/>
              <a:ext cx="72788" cy="13195"/>
            </a:xfrm>
            <a:custGeom>
              <a:avLst/>
              <a:gdLst/>
              <a:ahLst/>
              <a:cxnLst/>
              <a:rect l="l" t="t" r="r" b="b"/>
              <a:pathLst>
                <a:path w="1572" h="285" extrusionOk="0">
                  <a:moveTo>
                    <a:pt x="0" y="1"/>
                  </a:moveTo>
                  <a:lnTo>
                    <a:pt x="0" y="284"/>
                  </a:lnTo>
                  <a:lnTo>
                    <a:pt x="1572" y="284"/>
                  </a:lnTo>
                  <a:lnTo>
                    <a:pt x="1572"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33"/>
            <p:cNvSpPr/>
            <p:nvPr/>
          </p:nvSpPr>
          <p:spPr>
            <a:xfrm>
              <a:off x="2600577" y="-836856"/>
              <a:ext cx="72834" cy="13195"/>
            </a:xfrm>
            <a:custGeom>
              <a:avLst/>
              <a:gdLst/>
              <a:ahLst/>
              <a:cxnLst/>
              <a:rect l="l" t="t" r="r" b="b"/>
              <a:pathLst>
                <a:path w="1573" h="285" extrusionOk="0">
                  <a:moveTo>
                    <a:pt x="1" y="1"/>
                  </a:moveTo>
                  <a:lnTo>
                    <a:pt x="1" y="284"/>
                  </a:lnTo>
                  <a:lnTo>
                    <a:pt x="1573" y="284"/>
                  </a:lnTo>
                  <a:lnTo>
                    <a:pt x="1573"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7" name="Google Shape;717;p33"/>
          <p:cNvSpPr/>
          <p:nvPr/>
        </p:nvSpPr>
        <p:spPr>
          <a:xfrm rot="928390">
            <a:off x="7915912" y="4122109"/>
            <a:ext cx="1016173" cy="964579"/>
          </a:xfrm>
          <a:custGeom>
            <a:avLst/>
            <a:gdLst/>
            <a:ahLst/>
            <a:cxnLst/>
            <a:rect l="l" t="t" r="r" b="b"/>
            <a:pathLst>
              <a:path w="45930" h="43598" extrusionOk="0">
                <a:moveTo>
                  <a:pt x="27755" y="0"/>
                </a:moveTo>
                <a:lnTo>
                  <a:pt x="25171" y="206"/>
                </a:lnTo>
                <a:lnTo>
                  <a:pt x="22611" y="663"/>
                </a:lnTo>
                <a:lnTo>
                  <a:pt x="20073" y="1372"/>
                </a:lnTo>
                <a:lnTo>
                  <a:pt x="17581" y="2287"/>
                </a:lnTo>
                <a:lnTo>
                  <a:pt x="15204" y="3407"/>
                </a:lnTo>
                <a:lnTo>
                  <a:pt x="12940" y="4687"/>
                </a:lnTo>
                <a:lnTo>
                  <a:pt x="10837" y="6150"/>
                </a:lnTo>
                <a:lnTo>
                  <a:pt x="8940" y="7728"/>
                </a:lnTo>
                <a:lnTo>
                  <a:pt x="8071" y="8574"/>
                </a:lnTo>
                <a:lnTo>
                  <a:pt x="7408" y="9259"/>
                </a:lnTo>
                <a:lnTo>
                  <a:pt x="6173" y="10700"/>
                </a:lnTo>
                <a:lnTo>
                  <a:pt x="5602" y="11431"/>
                </a:lnTo>
                <a:lnTo>
                  <a:pt x="4710" y="12689"/>
                </a:lnTo>
                <a:lnTo>
                  <a:pt x="3110" y="15524"/>
                </a:lnTo>
                <a:lnTo>
                  <a:pt x="1761" y="18656"/>
                </a:lnTo>
                <a:lnTo>
                  <a:pt x="732" y="22016"/>
                </a:lnTo>
                <a:lnTo>
                  <a:pt x="389" y="23731"/>
                </a:lnTo>
                <a:lnTo>
                  <a:pt x="206" y="24897"/>
                </a:lnTo>
                <a:lnTo>
                  <a:pt x="1" y="27252"/>
                </a:lnTo>
                <a:lnTo>
                  <a:pt x="23" y="29584"/>
                </a:lnTo>
                <a:lnTo>
                  <a:pt x="321" y="31847"/>
                </a:lnTo>
                <a:lnTo>
                  <a:pt x="869" y="34019"/>
                </a:lnTo>
                <a:lnTo>
                  <a:pt x="1738" y="36076"/>
                </a:lnTo>
                <a:lnTo>
                  <a:pt x="2927" y="37974"/>
                </a:lnTo>
                <a:lnTo>
                  <a:pt x="4436" y="39666"/>
                </a:lnTo>
                <a:lnTo>
                  <a:pt x="5350" y="40420"/>
                </a:lnTo>
                <a:lnTo>
                  <a:pt x="5853" y="40786"/>
                </a:lnTo>
                <a:lnTo>
                  <a:pt x="6905" y="41449"/>
                </a:lnTo>
                <a:lnTo>
                  <a:pt x="8551" y="42272"/>
                </a:lnTo>
                <a:lnTo>
                  <a:pt x="10860" y="43049"/>
                </a:lnTo>
                <a:lnTo>
                  <a:pt x="13283" y="43461"/>
                </a:lnTo>
                <a:lnTo>
                  <a:pt x="15775" y="43598"/>
                </a:lnTo>
                <a:lnTo>
                  <a:pt x="18290" y="43484"/>
                </a:lnTo>
                <a:lnTo>
                  <a:pt x="20759" y="43163"/>
                </a:lnTo>
                <a:lnTo>
                  <a:pt x="23160" y="42683"/>
                </a:lnTo>
                <a:lnTo>
                  <a:pt x="24326" y="42386"/>
                </a:lnTo>
                <a:lnTo>
                  <a:pt x="25537" y="42066"/>
                </a:lnTo>
                <a:lnTo>
                  <a:pt x="27915" y="41266"/>
                </a:lnTo>
                <a:lnTo>
                  <a:pt x="29081" y="40832"/>
                </a:lnTo>
                <a:lnTo>
                  <a:pt x="30224" y="40329"/>
                </a:lnTo>
                <a:lnTo>
                  <a:pt x="32464" y="39208"/>
                </a:lnTo>
                <a:lnTo>
                  <a:pt x="34613" y="37905"/>
                </a:lnTo>
                <a:lnTo>
                  <a:pt x="36625" y="36419"/>
                </a:lnTo>
                <a:lnTo>
                  <a:pt x="38500" y="34773"/>
                </a:lnTo>
                <a:lnTo>
                  <a:pt x="40215" y="32967"/>
                </a:lnTo>
                <a:lnTo>
                  <a:pt x="41746" y="31001"/>
                </a:lnTo>
                <a:lnTo>
                  <a:pt x="43072" y="28898"/>
                </a:lnTo>
                <a:lnTo>
                  <a:pt x="43644" y="27778"/>
                </a:lnTo>
                <a:lnTo>
                  <a:pt x="44192" y="26657"/>
                </a:lnTo>
                <a:lnTo>
                  <a:pt x="45015" y="24303"/>
                </a:lnTo>
                <a:lnTo>
                  <a:pt x="45610" y="21856"/>
                </a:lnTo>
                <a:lnTo>
                  <a:pt x="45907" y="19364"/>
                </a:lnTo>
                <a:lnTo>
                  <a:pt x="45930" y="16872"/>
                </a:lnTo>
                <a:lnTo>
                  <a:pt x="45656" y="14381"/>
                </a:lnTo>
                <a:lnTo>
                  <a:pt x="45061" y="11980"/>
                </a:lnTo>
                <a:lnTo>
                  <a:pt x="44192" y="9648"/>
                </a:lnTo>
                <a:lnTo>
                  <a:pt x="43621" y="8528"/>
                </a:lnTo>
                <a:lnTo>
                  <a:pt x="43278" y="7911"/>
                </a:lnTo>
                <a:lnTo>
                  <a:pt x="42501" y="6745"/>
                </a:lnTo>
                <a:lnTo>
                  <a:pt x="41701" y="5693"/>
                </a:lnTo>
                <a:lnTo>
                  <a:pt x="40809" y="4733"/>
                </a:lnTo>
                <a:lnTo>
                  <a:pt x="39391" y="3453"/>
                </a:lnTo>
                <a:lnTo>
                  <a:pt x="37334" y="2104"/>
                </a:lnTo>
                <a:lnTo>
                  <a:pt x="35093" y="1098"/>
                </a:lnTo>
                <a:lnTo>
                  <a:pt x="32739" y="412"/>
                </a:lnTo>
                <a:lnTo>
                  <a:pt x="30270" y="46"/>
                </a:lnTo>
                <a:lnTo>
                  <a:pt x="277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33"/>
          <p:cNvSpPr txBox="1">
            <a:spLocks noGrp="1"/>
          </p:cNvSpPr>
          <p:nvPr>
            <p:ph type="title"/>
          </p:nvPr>
        </p:nvSpPr>
        <p:spPr>
          <a:xfrm>
            <a:off x="343625" y="598675"/>
            <a:ext cx="3852000" cy="8727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GB"/>
              <a:t>Motivation</a:t>
            </a:r>
            <a:endParaRPr>
              <a:solidFill>
                <a:schemeClr val="lt2"/>
              </a:solidFill>
            </a:endParaRPr>
          </a:p>
        </p:txBody>
      </p:sp>
      <p:pic>
        <p:nvPicPr>
          <p:cNvPr id="719" name="Google Shape;719;p33"/>
          <p:cNvPicPr preferRelativeResize="0"/>
          <p:nvPr/>
        </p:nvPicPr>
        <p:blipFill>
          <a:blip r:embed="rId5">
            <a:alphaModFix/>
          </a:blip>
          <a:stretch>
            <a:fillRect/>
          </a:stretch>
        </p:blipFill>
        <p:spPr>
          <a:xfrm>
            <a:off x="5199025" y="1490825"/>
            <a:ext cx="3566349" cy="2161849"/>
          </a:xfrm>
          <a:prstGeom prst="rect">
            <a:avLst/>
          </a:prstGeom>
          <a:noFill/>
          <a:ln>
            <a:noFill/>
          </a:ln>
        </p:spPr>
      </p:pic>
      <p:pic>
        <p:nvPicPr>
          <p:cNvPr id="2" name="Audio 1">
            <a:hlinkClick r:id="" action="ppaction://media"/>
            <a:extLst>
              <a:ext uri="{FF2B5EF4-FFF2-40B4-BE49-F238E27FC236}">
                <a16:creationId xmlns:a16="http://schemas.microsoft.com/office/drawing/2014/main" id="{DAE41098-D62E-2D49-AF49-C0B556A987C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78800" y="41783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7664"/>
    </mc:Choice>
    <mc:Fallback xmlns="">
      <p:transition spd="slow" advTm="3766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12"/>
        <p:cNvGrpSpPr/>
        <p:nvPr/>
      </p:nvGrpSpPr>
      <p:grpSpPr>
        <a:xfrm>
          <a:off x="0" y="0"/>
          <a:ext cx="0" cy="0"/>
          <a:chOff x="0" y="0"/>
          <a:chExt cx="0" cy="0"/>
        </a:xfrm>
      </p:grpSpPr>
      <p:sp>
        <p:nvSpPr>
          <p:cNvPr id="913" name="Google Shape;913;p35"/>
          <p:cNvSpPr/>
          <p:nvPr/>
        </p:nvSpPr>
        <p:spPr>
          <a:xfrm rot="2018087">
            <a:off x="718563" y="1395824"/>
            <a:ext cx="1452371" cy="1411066"/>
          </a:xfrm>
          <a:custGeom>
            <a:avLst/>
            <a:gdLst/>
            <a:ahLst/>
            <a:cxnLst/>
            <a:rect l="l" t="t" r="r" b="b"/>
            <a:pathLst>
              <a:path w="45930" h="43598" extrusionOk="0">
                <a:moveTo>
                  <a:pt x="27755" y="0"/>
                </a:moveTo>
                <a:lnTo>
                  <a:pt x="25171" y="206"/>
                </a:lnTo>
                <a:lnTo>
                  <a:pt x="22611" y="663"/>
                </a:lnTo>
                <a:lnTo>
                  <a:pt x="20073" y="1372"/>
                </a:lnTo>
                <a:lnTo>
                  <a:pt x="17581" y="2287"/>
                </a:lnTo>
                <a:lnTo>
                  <a:pt x="15204" y="3407"/>
                </a:lnTo>
                <a:lnTo>
                  <a:pt x="12940" y="4687"/>
                </a:lnTo>
                <a:lnTo>
                  <a:pt x="10837" y="6150"/>
                </a:lnTo>
                <a:lnTo>
                  <a:pt x="8940" y="7728"/>
                </a:lnTo>
                <a:lnTo>
                  <a:pt x="8071" y="8574"/>
                </a:lnTo>
                <a:lnTo>
                  <a:pt x="7408" y="9259"/>
                </a:lnTo>
                <a:lnTo>
                  <a:pt x="6173" y="10700"/>
                </a:lnTo>
                <a:lnTo>
                  <a:pt x="5602" y="11431"/>
                </a:lnTo>
                <a:lnTo>
                  <a:pt x="4710" y="12689"/>
                </a:lnTo>
                <a:lnTo>
                  <a:pt x="3110" y="15524"/>
                </a:lnTo>
                <a:lnTo>
                  <a:pt x="1761" y="18656"/>
                </a:lnTo>
                <a:lnTo>
                  <a:pt x="732" y="22016"/>
                </a:lnTo>
                <a:lnTo>
                  <a:pt x="389" y="23731"/>
                </a:lnTo>
                <a:lnTo>
                  <a:pt x="206" y="24897"/>
                </a:lnTo>
                <a:lnTo>
                  <a:pt x="1" y="27252"/>
                </a:lnTo>
                <a:lnTo>
                  <a:pt x="23" y="29584"/>
                </a:lnTo>
                <a:lnTo>
                  <a:pt x="321" y="31847"/>
                </a:lnTo>
                <a:lnTo>
                  <a:pt x="869" y="34019"/>
                </a:lnTo>
                <a:lnTo>
                  <a:pt x="1738" y="36076"/>
                </a:lnTo>
                <a:lnTo>
                  <a:pt x="2927" y="37974"/>
                </a:lnTo>
                <a:lnTo>
                  <a:pt x="4436" y="39666"/>
                </a:lnTo>
                <a:lnTo>
                  <a:pt x="5350" y="40420"/>
                </a:lnTo>
                <a:lnTo>
                  <a:pt x="5853" y="40786"/>
                </a:lnTo>
                <a:lnTo>
                  <a:pt x="6905" y="41449"/>
                </a:lnTo>
                <a:lnTo>
                  <a:pt x="8551" y="42272"/>
                </a:lnTo>
                <a:lnTo>
                  <a:pt x="10860" y="43049"/>
                </a:lnTo>
                <a:lnTo>
                  <a:pt x="13283" y="43461"/>
                </a:lnTo>
                <a:lnTo>
                  <a:pt x="15775" y="43598"/>
                </a:lnTo>
                <a:lnTo>
                  <a:pt x="18290" y="43484"/>
                </a:lnTo>
                <a:lnTo>
                  <a:pt x="20759" y="43163"/>
                </a:lnTo>
                <a:lnTo>
                  <a:pt x="23160" y="42683"/>
                </a:lnTo>
                <a:lnTo>
                  <a:pt x="24326" y="42386"/>
                </a:lnTo>
                <a:lnTo>
                  <a:pt x="25537" y="42066"/>
                </a:lnTo>
                <a:lnTo>
                  <a:pt x="27915" y="41266"/>
                </a:lnTo>
                <a:lnTo>
                  <a:pt x="29081" y="40832"/>
                </a:lnTo>
                <a:lnTo>
                  <a:pt x="30224" y="40329"/>
                </a:lnTo>
                <a:lnTo>
                  <a:pt x="32464" y="39208"/>
                </a:lnTo>
                <a:lnTo>
                  <a:pt x="34613" y="37905"/>
                </a:lnTo>
                <a:lnTo>
                  <a:pt x="36625" y="36419"/>
                </a:lnTo>
                <a:lnTo>
                  <a:pt x="38500" y="34773"/>
                </a:lnTo>
                <a:lnTo>
                  <a:pt x="40215" y="32967"/>
                </a:lnTo>
                <a:lnTo>
                  <a:pt x="41746" y="31001"/>
                </a:lnTo>
                <a:lnTo>
                  <a:pt x="43072" y="28898"/>
                </a:lnTo>
                <a:lnTo>
                  <a:pt x="43644" y="27778"/>
                </a:lnTo>
                <a:lnTo>
                  <a:pt x="44192" y="26657"/>
                </a:lnTo>
                <a:lnTo>
                  <a:pt x="45015" y="24303"/>
                </a:lnTo>
                <a:lnTo>
                  <a:pt x="45610" y="21856"/>
                </a:lnTo>
                <a:lnTo>
                  <a:pt x="45907" y="19364"/>
                </a:lnTo>
                <a:lnTo>
                  <a:pt x="45930" y="16872"/>
                </a:lnTo>
                <a:lnTo>
                  <a:pt x="45656" y="14381"/>
                </a:lnTo>
                <a:lnTo>
                  <a:pt x="45061" y="11980"/>
                </a:lnTo>
                <a:lnTo>
                  <a:pt x="44192" y="9648"/>
                </a:lnTo>
                <a:lnTo>
                  <a:pt x="43621" y="8528"/>
                </a:lnTo>
                <a:lnTo>
                  <a:pt x="43278" y="7911"/>
                </a:lnTo>
                <a:lnTo>
                  <a:pt x="42501" y="6745"/>
                </a:lnTo>
                <a:lnTo>
                  <a:pt x="41701" y="5693"/>
                </a:lnTo>
                <a:lnTo>
                  <a:pt x="40809" y="4733"/>
                </a:lnTo>
                <a:lnTo>
                  <a:pt x="39391" y="3453"/>
                </a:lnTo>
                <a:lnTo>
                  <a:pt x="37334" y="2104"/>
                </a:lnTo>
                <a:lnTo>
                  <a:pt x="35093" y="1098"/>
                </a:lnTo>
                <a:lnTo>
                  <a:pt x="32739" y="412"/>
                </a:lnTo>
                <a:lnTo>
                  <a:pt x="30270" y="46"/>
                </a:lnTo>
                <a:lnTo>
                  <a:pt x="277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35"/>
          <p:cNvSpPr/>
          <p:nvPr/>
        </p:nvSpPr>
        <p:spPr>
          <a:xfrm rot="-1887974" flipH="1">
            <a:off x="4446623" y="1381803"/>
            <a:ext cx="1684113" cy="1489270"/>
          </a:xfrm>
          <a:custGeom>
            <a:avLst/>
            <a:gdLst/>
            <a:ahLst/>
            <a:cxnLst/>
            <a:rect l="l" t="t" r="r" b="b"/>
            <a:pathLst>
              <a:path w="45930" h="43598" extrusionOk="0">
                <a:moveTo>
                  <a:pt x="27755" y="0"/>
                </a:moveTo>
                <a:lnTo>
                  <a:pt x="25171" y="206"/>
                </a:lnTo>
                <a:lnTo>
                  <a:pt x="22611" y="663"/>
                </a:lnTo>
                <a:lnTo>
                  <a:pt x="20073" y="1372"/>
                </a:lnTo>
                <a:lnTo>
                  <a:pt x="17581" y="2287"/>
                </a:lnTo>
                <a:lnTo>
                  <a:pt x="15204" y="3407"/>
                </a:lnTo>
                <a:lnTo>
                  <a:pt x="12940" y="4687"/>
                </a:lnTo>
                <a:lnTo>
                  <a:pt x="10837" y="6150"/>
                </a:lnTo>
                <a:lnTo>
                  <a:pt x="8940" y="7728"/>
                </a:lnTo>
                <a:lnTo>
                  <a:pt x="8071" y="8574"/>
                </a:lnTo>
                <a:lnTo>
                  <a:pt x="7408" y="9259"/>
                </a:lnTo>
                <a:lnTo>
                  <a:pt x="6173" y="10700"/>
                </a:lnTo>
                <a:lnTo>
                  <a:pt x="5602" y="11431"/>
                </a:lnTo>
                <a:lnTo>
                  <a:pt x="4710" y="12689"/>
                </a:lnTo>
                <a:lnTo>
                  <a:pt x="3110" y="15524"/>
                </a:lnTo>
                <a:lnTo>
                  <a:pt x="1761" y="18656"/>
                </a:lnTo>
                <a:lnTo>
                  <a:pt x="732" y="22016"/>
                </a:lnTo>
                <a:lnTo>
                  <a:pt x="389" y="23731"/>
                </a:lnTo>
                <a:lnTo>
                  <a:pt x="206" y="24897"/>
                </a:lnTo>
                <a:lnTo>
                  <a:pt x="1" y="27252"/>
                </a:lnTo>
                <a:lnTo>
                  <a:pt x="23" y="29584"/>
                </a:lnTo>
                <a:lnTo>
                  <a:pt x="321" y="31847"/>
                </a:lnTo>
                <a:lnTo>
                  <a:pt x="869" y="34019"/>
                </a:lnTo>
                <a:lnTo>
                  <a:pt x="1738" y="36076"/>
                </a:lnTo>
                <a:lnTo>
                  <a:pt x="2927" y="37974"/>
                </a:lnTo>
                <a:lnTo>
                  <a:pt x="4436" y="39666"/>
                </a:lnTo>
                <a:lnTo>
                  <a:pt x="5350" y="40420"/>
                </a:lnTo>
                <a:lnTo>
                  <a:pt x="5853" y="40786"/>
                </a:lnTo>
                <a:lnTo>
                  <a:pt x="6905" y="41449"/>
                </a:lnTo>
                <a:lnTo>
                  <a:pt x="8551" y="42272"/>
                </a:lnTo>
                <a:lnTo>
                  <a:pt x="10860" y="43049"/>
                </a:lnTo>
                <a:lnTo>
                  <a:pt x="13283" y="43461"/>
                </a:lnTo>
                <a:lnTo>
                  <a:pt x="15775" y="43598"/>
                </a:lnTo>
                <a:lnTo>
                  <a:pt x="18290" y="43484"/>
                </a:lnTo>
                <a:lnTo>
                  <a:pt x="20759" y="43163"/>
                </a:lnTo>
                <a:lnTo>
                  <a:pt x="23160" y="42683"/>
                </a:lnTo>
                <a:lnTo>
                  <a:pt x="24326" y="42386"/>
                </a:lnTo>
                <a:lnTo>
                  <a:pt x="25537" y="42066"/>
                </a:lnTo>
                <a:lnTo>
                  <a:pt x="27915" y="41266"/>
                </a:lnTo>
                <a:lnTo>
                  <a:pt x="29081" y="40832"/>
                </a:lnTo>
                <a:lnTo>
                  <a:pt x="30224" y="40329"/>
                </a:lnTo>
                <a:lnTo>
                  <a:pt x="32464" y="39208"/>
                </a:lnTo>
                <a:lnTo>
                  <a:pt x="34613" y="37905"/>
                </a:lnTo>
                <a:lnTo>
                  <a:pt x="36625" y="36419"/>
                </a:lnTo>
                <a:lnTo>
                  <a:pt x="38500" y="34773"/>
                </a:lnTo>
                <a:lnTo>
                  <a:pt x="40215" y="32967"/>
                </a:lnTo>
                <a:lnTo>
                  <a:pt x="41746" y="31001"/>
                </a:lnTo>
                <a:lnTo>
                  <a:pt x="43072" y="28898"/>
                </a:lnTo>
                <a:lnTo>
                  <a:pt x="43644" y="27778"/>
                </a:lnTo>
                <a:lnTo>
                  <a:pt x="44192" y="26657"/>
                </a:lnTo>
                <a:lnTo>
                  <a:pt x="45015" y="24303"/>
                </a:lnTo>
                <a:lnTo>
                  <a:pt x="45610" y="21856"/>
                </a:lnTo>
                <a:lnTo>
                  <a:pt x="45907" y="19364"/>
                </a:lnTo>
                <a:lnTo>
                  <a:pt x="45930" y="16872"/>
                </a:lnTo>
                <a:lnTo>
                  <a:pt x="45656" y="14381"/>
                </a:lnTo>
                <a:lnTo>
                  <a:pt x="45061" y="11980"/>
                </a:lnTo>
                <a:lnTo>
                  <a:pt x="44192" y="9648"/>
                </a:lnTo>
                <a:lnTo>
                  <a:pt x="43621" y="8528"/>
                </a:lnTo>
                <a:lnTo>
                  <a:pt x="43278" y="7911"/>
                </a:lnTo>
                <a:lnTo>
                  <a:pt x="42501" y="6745"/>
                </a:lnTo>
                <a:lnTo>
                  <a:pt x="41701" y="5693"/>
                </a:lnTo>
                <a:lnTo>
                  <a:pt x="40809" y="4733"/>
                </a:lnTo>
                <a:lnTo>
                  <a:pt x="39391" y="3453"/>
                </a:lnTo>
                <a:lnTo>
                  <a:pt x="37334" y="2104"/>
                </a:lnTo>
                <a:lnTo>
                  <a:pt x="35093" y="1098"/>
                </a:lnTo>
                <a:lnTo>
                  <a:pt x="32739" y="412"/>
                </a:lnTo>
                <a:lnTo>
                  <a:pt x="30270" y="46"/>
                </a:lnTo>
                <a:lnTo>
                  <a:pt x="277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35"/>
          <p:cNvSpPr/>
          <p:nvPr/>
        </p:nvSpPr>
        <p:spPr>
          <a:xfrm rot="-8409372">
            <a:off x="6629713" y="1390714"/>
            <a:ext cx="1652398" cy="1608805"/>
          </a:xfrm>
          <a:custGeom>
            <a:avLst/>
            <a:gdLst/>
            <a:ahLst/>
            <a:cxnLst/>
            <a:rect l="l" t="t" r="r" b="b"/>
            <a:pathLst>
              <a:path w="45930" h="43598" extrusionOk="0">
                <a:moveTo>
                  <a:pt x="27755" y="0"/>
                </a:moveTo>
                <a:lnTo>
                  <a:pt x="25171" y="206"/>
                </a:lnTo>
                <a:lnTo>
                  <a:pt x="22611" y="663"/>
                </a:lnTo>
                <a:lnTo>
                  <a:pt x="20073" y="1372"/>
                </a:lnTo>
                <a:lnTo>
                  <a:pt x="17581" y="2287"/>
                </a:lnTo>
                <a:lnTo>
                  <a:pt x="15204" y="3407"/>
                </a:lnTo>
                <a:lnTo>
                  <a:pt x="12940" y="4687"/>
                </a:lnTo>
                <a:lnTo>
                  <a:pt x="10837" y="6150"/>
                </a:lnTo>
                <a:lnTo>
                  <a:pt x="8940" y="7728"/>
                </a:lnTo>
                <a:lnTo>
                  <a:pt x="8071" y="8574"/>
                </a:lnTo>
                <a:lnTo>
                  <a:pt x="7408" y="9259"/>
                </a:lnTo>
                <a:lnTo>
                  <a:pt x="6173" y="10700"/>
                </a:lnTo>
                <a:lnTo>
                  <a:pt x="5602" y="11431"/>
                </a:lnTo>
                <a:lnTo>
                  <a:pt x="4710" y="12689"/>
                </a:lnTo>
                <a:lnTo>
                  <a:pt x="3110" y="15524"/>
                </a:lnTo>
                <a:lnTo>
                  <a:pt x="1761" y="18656"/>
                </a:lnTo>
                <a:lnTo>
                  <a:pt x="732" y="22016"/>
                </a:lnTo>
                <a:lnTo>
                  <a:pt x="389" y="23731"/>
                </a:lnTo>
                <a:lnTo>
                  <a:pt x="206" y="24897"/>
                </a:lnTo>
                <a:lnTo>
                  <a:pt x="1" y="27252"/>
                </a:lnTo>
                <a:lnTo>
                  <a:pt x="23" y="29584"/>
                </a:lnTo>
                <a:lnTo>
                  <a:pt x="321" y="31847"/>
                </a:lnTo>
                <a:lnTo>
                  <a:pt x="869" y="34019"/>
                </a:lnTo>
                <a:lnTo>
                  <a:pt x="1738" y="36076"/>
                </a:lnTo>
                <a:lnTo>
                  <a:pt x="2927" y="37974"/>
                </a:lnTo>
                <a:lnTo>
                  <a:pt x="4436" y="39666"/>
                </a:lnTo>
                <a:lnTo>
                  <a:pt x="5350" y="40420"/>
                </a:lnTo>
                <a:lnTo>
                  <a:pt x="5853" y="40786"/>
                </a:lnTo>
                <a:lnTo>
                  <a:pt x="6905" y="41449"/>
                </a:lnTo>
                <a:lnTo>
                  <a:pt x="8551" y="42272"/>
                </a:lnTo>
                <a:lnTo>
                  <a:pt x="10860" y="43049"/>
                </a:lnTo>
                <a:lnTo>
                  <a:pt x="13283" y="43461"/>
                </a:lnTo>
                <a:lnTo>
                  <a:pt x="15775" y="43598"/>
                </a:lnTo>
                <a:lnTo>
                  <a:pt x="18290" y="43484"/>
                </a:lnTo>
                <a:lnTo>
                  <a:pt x="20759" y="43163"/>
                </a:lnTo>
                <a:lnTo>
                  <a:pt x="23160" y="42683"/>
                </a:lnTo>
                <a:lnTo>
                  <a:pt x="24326" y="42386"/>
                </a:lnTo>
                <a:lnTo>
                  <a:pt x="25537" y="42066"/>
                </a:lnTo>
                <a:lnTo>
                  <a:pt x="27915" y="41266"/>
                </a:lnTo>
                <a:lnTo>
                  <a:pt x="29081" y="40832"/>
                </a:lnTo>
                <a:lnTo>
                  <a:pt x="30224" y="40329"/>
                </a:lnTo>
                <a:lnTo>
                  <a:pt x="32464" y="39208"/>
                </a:lnTo>
                <a:lnTo>
                  <a:pt x="34613" y="37905"/>
                </a:lnTo>
                <a:lnTo>
                  <a:pt x="36625" y="36419"/>
                </a:lnTo>
                <a:lnTo>
                  <a:pt x="38500" y="34773"/>
                </a:lnTo>
                <a:lnTo>
                  <a:pt x="40215" y="32967"/>
                </a:lnTo>
                <a:lnTo>
                  <a:pt x="41746" y="31001"/>
                </a:lnTo>
                <a:lnTo>
                  <a:pt x="43072" y="28898"/>
                </a:lnTo>
                <a:lnTo>
                  <a:pt x="43644" y="27778"/>
                </a:lnTo>
                <a:lnTo>
                  <a:pt x="44192" y="26657"/>
                </a:lnTo>
                <a:lnTo>
                  <a:pt x="45015" y="24303"/>
                </a:lnTo>
                <a:lnTo>
                  <a:pt x="45610" y="21856"/>
                </a:lnTo>
                <a:lnTo>
                  <a:pt x="45907" y="19364"/>
                </a:lnTo>
                <a:lnTo>
                  <a:pt x="45930" y="16872"/>
                </a:lnTo>
                <a:lnTo>
                  <a:pt x="45656" y="14381"/>
                </a:lnTo>
                <a:lnTo>
                  <a:pt x="45061" y="11980"/>
                </a:lnTo>
                <a:lnTo>
                  <a:pt x="44192" y="9648"/>
                </a:lnTo>
                <a:lnTo>
                  <a:pt x="43621" y="8528"/>
                </a:lnTo>
                <a:lnTo>
                  <a:pt x="43278" y="7911"/>
                </a:lnTo>
                <a:lnTo>
                  <a:pt x="42501" y="6745"/>
                </a:lnTo>
                <a:lnTo>
                  <a:pt x="41701" y="5693"/>
                </a:lnTo>
                <a:lnTo>
                  <a:pt x="40809" y="4733"/>
                </a:lnTo>
                <a:lnTo>
                  <a:pt x="39391" y="3453"/>
                </a:lnTo>
                <a:lnTo>
                  <a:pt x="37334" y="2104"/>
                </a:lnTo>
                <a:lnTo>
                  <a:pt x="35093" y="1098"/>
                </a:lnTo>
                <a:lnTo>
                  <a:pt x="32739" y="412"/>
                </a:lnTo>
                <a:lnTo>
                  <a:pt x="30270" y="46"/>
                </a:lnTo>
                <a:lnTo>
                  <a:pt x="277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35"/>
          <p:cNvSpPr/>
          <p:nvPr/>
        </p:nvSpPr>
        <p:spPr>
          <a:xfrm rot="-8670548">
            <a:off x="365552" y="2946196"/>
            <a:ext cx="1731948" cy="1743918"/>
          </a:xfrm>
          <a:custGeom>
            <a:avLst/>
            <a:gdLst/>
            <a:ahLst/>
            <a:cxnLst/>
            <a:rect l="l" t="t" r="r" b="b"/>
            <a:pathLst>
              <a:path w="45930" h="43598" extrusionOk="0">
                <a:moveTo>
                  <a:pt x="27755" y="0"/>
                </a:moveTo>
                <a:lnTo>
                  <a:pt x="25171" y="206"/>
                </a:lnTo>
                <a:lnTo>
                  <a:pt x="22611" y="663"/>
                </a:lnTo>
                <a:lnTo>
                  <a:pt x="20073" y="1372"/>
                </a:lnTo>
                <a:lnTo>
                  <a:pt x="17581" y="2287"/>
                </a:lnTo>
                <a:lnTo>
                  <a:pt x="15204" y="3407"/>
                </a:lnTo>
                <a:lnTo>
                  <a:pt x="12940" y="4687"/>
                </a:lnTo>
                <a:lnTo>
                  <a:pt x="10837" y="6150"/>
                </a:lnTo>
                <a:lnTo>
                  <a:pt x="8940" y="7728"/>
                </a:lnTo>
                <a:lnTo>
                  <a:pt x="8071" y="8574"/>
                </a:lnTo>
                <a:lnTo>
                  <a:pt x="7408" y="9259"/>
                </a:lnTo>
                <a:lnTo>
                  <a:pt x="6173" y="10700"/>
                </a:lnTo>
                <a:lnTo>
                  <a:pt x="5602" y="11431"/>
                </a:lnTo>
                <a:lnTo>
                  <a:pt x="4710" y="12689"/>
                </a:lnTo>
                <a:lnTo>
                  <a:pt x="3110" y="15524"/>
                </a:lnTo>
                <a:lnTo>
                  <a:pt x="1761" y="18656"/>
                </a:lnTo>
                <a:lnTo>
                  <a:pt x="732" y="22016"/>
                </a:lnTo>
                <a:lnTo>
                  <a:pt x="389" y="23731"/>
                </a:lnTo>
                <a:lnTo>
                  <a:pt x="206" y="24897"/>
                </a:lnTo>
                <a:lnTo>
                  <a:pt x="1" y="27252"/>
                </a:lnTo>
                <a:lnTo>
                  <a:pt x="23" y="29584"/>
                </a:lnTo>
                <a:lnTo>
                  <a:pt x="321" y="31847"/>
                </a:lnTo>
                <a:lnTo>
                  <a:pt x="869" y="34019"/>
                </a:lnTo>
                <a:lnTo>
                  <a:pt x="1738" y="36076"/>
                </a:lnTo>
                <a:lnTo>
                  <a:pt x="2927" y="37974"/>
                </a:lnTo>
                <a:lnTo>
                  <a:pt x="4436" y="39666"/>
                </a:lnTo>
                <a:lnTo>
                  <a:pt x="5350" y="40420"/>
                </a:lnTo>
                <a:lnTo>
                  <a:pt x="5853" y="40786"/>
                </a:lnTo>
                <a:lnTo>
                  <a:pt x="6905" y="41449"/>
                </a:lnTo>
                <a:lnTo>
                  <a:pt x="8551" y="42272"/>
                </a:lnTo>
                <a:lnTo>
                  <a:pt x="10860" y="43049"/>
                </a:lnTo>
                <a:lnTo>
                  <a:pt x="13283" y="43461"/>
                </a:lnTo>
                <a:lnTo>
                  <a:pt x="15775" y="43598"/>
                </a:lnTo>
                <a:lnTo>
                  <a:pt x="18290" y="43484"/>
                </a:lnTo>
                <a:lnTo>
                  <a:pt x="20759" y="43163"/>
                </a:lnTo>
                <a:lnTo>
                  <a:pt x="23160" y="42683"/>
                </a:lnTo>
                <a:lnTo>
                  <a:pt x="24326" y="42386"/>
                </a:lnTo>
                <a:lnTo>
                  <a:pt x="25537" y="42066"/>
                </a:lnTo>
                <a:lnTo>
                  <a:pt x="27915" y="41266"/>
                </a:lnTo>
                <a:lnTo>
                  <a:pt x="29081" y="40832"/>
                </a:lnTo>
                <a:lnTo>
                  <a:pt x="30224" y="40329"/>
                </a:lnTo>
                <a:lnTo>
                  <a:pt x="32464" y="39208"/>
                </a:lnTo>
                <a:lnTo>
                  <a:pt x="34613" y="37905"/>
                </a:lnTo>
                <a:lnTo>
                  <a:pt x="36625" y="36419"/>
                </a:lnTo>
                <a:lnTo>
                  <a:pt x="38500" y="34773"/>
                </a:lnTo>
                <a:lnTo>
                  <a:pt x="40215" y="32967"/>
                </a:lnTo>
                <a:lnTo>
                  <a:pt x="41746" y="31001"/>
                </a:lnTo>
                <a:lnTo>
                  <a:pt x="43072" y="28898"/>
                </a:lnTo>
                <a:lnTo>
                  <a:pt x="43644" y="27778"/>
                </a:lnTo>
                <a:lnTo>
                  <a:pt x="44192" y="26657"/>
                </a:lnTo>
                <a:lnTo>
                  <a:pt x="45015" y="24303"/>
                </a:lnTo>
                <a:lnTo>
                  <a:pt x="45610" y="21856"/>
                </a:lnTo>
                <a:lnTo>
                  <a:pt x="45907" y="19364"/>
                </a:lnTo>
                <a:lnTo>
                  <a:pt x="45930" y="16872"/>
                </a:lnTo>
                <a:lnTo>
                  <a:pt x="45656" y="14381"/>
                </a:lnTo>
                <a:lnTo>
                  <a:pt x="45061" y="11980"/>
                </a:lnTo>
                <a:lnTo>
                  <a:pt x="44192" y="9648"/>
                </a:lnTo>
                <a:lnTo>
                  <a:pt x="43621" y="8528"/>
                </a:lnTo>
                <a:lnTo>
                  <a:pt x="43278" y="7911"/>
                </a:lnTo>
                <a:lnTo>
                  <a:pt x="42501" y="6745"/>
                </a:lnTo>
                <a:lnTo>
                  <a:pt x="41701" y="5693"/>
                </a:lnTo>
                <a:lnTo>
                  <a:pt x="40809" y="4733"/>
                </a:lnTo>
                <a:lnTo>
                  <a:pt x="39391" y="3453"/>
                </a:lnTo>
                <a:lnTo>
                  <a:pt x="37334" y="2104"/>
                </a:lnTo>
                <a:lnTo>
                  <a:pt x="35093" y="1098"/>
                </a:lnTo>
                <a:lnTo>
                  <a:pt x="32739" y="412"/>
                </a:lnTo>
                <a:lnTo>
                  <a:pt x="30270" y="46"/>
                </a:lnTo>
                <a:lnTo>
                  <a:pt x="277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35"/>
          <p:cNvSpPr/>
          <p:nvPr/>
        </p:nvSpPr>
        <p:spPr>
          <a:xfrm rot="1157183">
            <a:off x="2626524" y="3236958"/>
            <a:ext cx="1949963" cy="1311384"/>
          </a:xfrm>
          <a:custGeom>
            <a:avLst/>
            <a:gdLst/>
            <a:ahLst/>
            <a:cxnLst/>
            <a:rect l="l" t="t" r="r" b="b"/>
            <a:pathLst>
              <a:path w="45930" h="43598" extrusionOk="0">
                <a:moveTo>
                  <a:pt x="27755" y="0"/>
                </a:moveTo>
                <a:lnTo>
                  <a:pt x="25171" y="206"/>
                </a:lnTo>
                <a:lnTo>
                  <a:pt x="22611" y="663"/>
                </a:lnTo>
                <a:lnTo>
                  <a:pt x="20073" y="1372"/>
                </a:lnTo>
                <a:lnTo>
                  <a:pt x="17581" y="2287"/>
                </a:lnTo>
                <a:lnTo>
                  <a:pt x="15204" y="3407"/>
                </a:lnTo>
                <a:lnTo>
                  <a:pt x="12940" y="4687"/>
                </a:lnTo>
                <a:lnTo>
                  <a:pt x="10837" y="6150"/>
                </a:lnTo>
                <a:lnTo>
                  <a:pt x="8940" y="7728"/>
                </a:lnTo>
                <a:lnTo>
                  <a:pt x="8071" y="8574"/>
                </a:lnTo>
                <a:lnTo>
                  <a:pt x="7408" y="9259"/>
                </a:lnTo>
                <a:lnTo>
                  <a:pt x="6173" y="10700"/>
                </a:lnTo>
                <a:lnTo>
                  <a:pt x="5602" y="11431"/>
                </a:lnTo>
                <a:lnTo>
                  <a:pt x="4710" y="12689"/>
                </a:lnTo>
                <a:lnTo>
                  <a:pt x="3110" y="15524"/>
                </a:lnTo>
                <a:lnTo>
                  <a:pt x="1761" y="18656"/>
                </a:lnTo>
                <a:lnTo>
                  <a:pt x="732" y="22016"/>
                </a:lnTo>
                <a:lnTo>
                  <a:pt x="389" y="23731"/>
                </a:lnTo>
                <a:lnTo>
                  <a:pt x="206" y="24897"/>
                </a:lnTo>
                <a:lnTo>
                  <a:pt x="1" y="27252"/>
                </a:lnTo>
                <a:lnTo>
                  <a:pt x="23" y="29584"/>
                </a:lnTo>
                <a:lnTo>
                  <a:pt x="321" y="31847"/>
                </a:lnTo>
                <a:lnTo>
                  <a:pt x="869" y="34019"/>
                </a:lnTo>
                <a:lnTo>
                  <a:pt x="1738" y="36076"/>
                </a:lnTo>
                <a:lnTo>
                  <a:pt x="2927" y="37974"/>
                </a:lnTo>
                <a:lnTo>
                  <a:pt x="4436" y="39666"/>
                </a:lnTo>
                <a:lnTo>
                  <a:pt x="5350" y="40420"/>
                </a:lnTo>
                <a:lnTo>
                  <a:pt x="5853" y="40786"/>
                </a:lnTo>
                <a:lnTo>
                  <a:pt x="6905" y="41449"/>
                </a:lnTo>
                <a:lnTo>
                  <a:pt x="8551" y="42272"/>
                </a:lnTo>
                <a:lnTo>
                  <a:pt x="10860" y="43049"/>
                </a:lnTo>
                <a:lnTo>
                  <a:pt x="13283" y="43461"/>
                </a:lnTo>
                <a:lnTo>
                  <a:pt x="15775" y="43598"/>
                </a:lnTo>
                <a:lnTo>
                  <a:pt x="18290" y="43484"/>
                </a:lnTo>
                <a:lnTo>
                  <a:pt x="20759" y="43163"/>
                </a:lnTo>
                <a:lnTo>
                  <a:pt x="23160" y="42683"/>
                </a:lnTo>
                <a:lnTo>
                  <a:pt x="24326" y="42386"/>
                </a:lnTo>
                <a:lnTo>
                  <a:pt x="25537" y="42066"/>
                </a:lnTo>
                <a:lnTo>
                  <a:pt x="27915" y="41266"/>
                </a:lnTo>
                <a:lnTo>
                  <a:pt x="29081" y="40832"/>
                </a:lnTo>
                <a:lnTo>
                  <a:pt x="30224" y="40329"/>
                </a:lnTo>
                <a:lnTo>
                  <a:pt x="32464" y="39208"/>
                </a:lnTo>
                <a:lnTo>
                  <a:pt x="34613" y="37905"/>
                </a:lnTo>
                <a:lnTo>
                  <a:pt x="36625" y="36419"/>
                </a:lnTo>
                <a:lnTo>
                  <a:pt x="38500" y="34773"/>
                </a:lnTo>
                <a:lnTo>
                  <a:pt x="40215" y="32967"/>
                </a:lnTo>
                <a:lnTo>
                  <a:pt x="41746" y="31001"/>
                </a:lnTo>
                <a:lnTo>
                  <a:pt x="43072" y="28898"/>
                </a:lnTo>
                <a:lnTo>
                  <a:pt x="43644" y="27778"/>
                </a:lnTo>
                <a:lnTo>
                  <a:pt x="44192" y="26657"/>
                </a:lnTo>
                <a:lnTo>
                  <a:pt x="45015" y="24303"/>
                </a:lnTo>
                <a:lnTo>
                  <a:pt x="45610" y="21856"/>
                </a:lnTo>
                <a:lnTo>
                  <a:pt x="45907" y="19364"/>
                </a:lnTo>
                <a:lnTo>
                  <a:pt x="45930" y="16872"/>
                </a:lnTo>
                <a:lnTo>
                  <a:pt x="45656" y="14381"/>
                </a:lnTo>
                <a:lnTo>
                  <a:pt x="45061" y="11980"/>
                </a:lnTo>
                <a:lnTo>
                  <a:pt x="44192" y="9648"/>
                </a:lnTo>
                <a:lnTo>
                  <a:pt x="43621" y="8528"/>
                </a:lnTo>
                <a:lnTo>
                  <a:pt x="43278" y="7911"/>
                </a:lnTo>
                <a:lnTo>
                  <a:pt x="42501" y="6745"/>
                </a:lnTo>
                <a:lnTo>
                  <a:pt x="41701" y="5693"/>
                </a:lnTo>
                <a:lnTo>
                  <a:pt x="40809" y="4733"/>
                </a:lnTo>
                <a:lnTo>
                  <a:pt x="39391" y="3453"/>
                </a:lnTo>
                <a:lnTo>
                  <a:pt x="37334" y="2104"/>
                </a:lnTo>
                <a:lnTo>
                  <a:pt x="35093" y="1098"/>
                </a:lnTo>
                <a:lnTo>
                  <a:pt x="32739" y="412"/>
                </a:lnTo>
                <a:lnTo>
                  <a:pt x="30270" y="46"/>
                </a:lnTo>
                <a:lnTo>
                  <a:pt x="277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35"/>
          <p:cNvSpPr/>
          <p:nvPr/>
        </p:nvSpPr>
        <p:spPr>
          <a:xfrm rot="2018288">
            <a:off x="4966015" y="3125793"/>
            <a:ext cx="1475459" cy="1188756"/>
          </a:xfrm>
          <a:custGeom>
            <a:avLst/>
            <a:gdLst/>
            <a:ahLst/>
            <a:cxnLst/>
            <a:rect l="l" t="t" r="r" b="b"/>
            <a:pathLst>
              <a:path w="45930" h="43598" extrusionOk="0">
                <a:moveTo>
                  <a:pt x="27755" y="0"/>
                </a:moveTo>
                <a:lnTo>
                  <a:pt x="25171" y="206"/>
                </a:lnTo>
                <a:lnTo>
                  <a:pt x="22611" y="663"/>
                </a:lnTo>
                <a:lnTo>
                  <a:pt x="20073" y="1372"/>
                </a:lnTo>
                <a:lnTo>
                  <a:pt x="17581" y="2287"/>
                </a:lnTo>
                <a:lnTo>
                  <a:pt x="15204" y="3407"/>
                </a:lnTo>
                <a:lnTo>
                  <a:pt x="12940" y="4687"/>
                </a:lnTo>
                <a:lnTo>
                  <a:pt x="10837" y="6150"/>
                </a:lnTo>
                <a:lnTo>
                  <a:pt x="8940" y="7728"/>
                </a:lnTo>
                <a:lnTo>
                  <a:pt x="8071" y="8574"/>
                </a:lnTo>
                <a:lnTo>
                  <a:pt x="7408" y="9259"/>
                </a:lnTo>
                <a:lnTo>
                  <a:pt x="6173" y="10700"/>
                </a:lnTo>
                <a:lnTo>
                  <a:pt x="5602" y="11431"/>
                </a:lnTo>
                <a:lnTo>
                  <a:pt x="4710" y="12689"/>
                </a:lnTo>
                <a:lnTo>
                  <a:pt x="3110" y="15524"/>
                </a:lnTo>
                <a:lnTo>
                  <a:pt x="1761" y="18656"/>
                </a:lnTo>
                <a:lnTo>
                  <a:pt x="732" y="22016"/>
                </a:lnTo>
                <a:lnTo>
                  <a:pt x="389" y="23731"/>
                </a:lnTo>
                <a:lnTo>
                  <a:pt x="206" y="24897"/>
                </a:lnTo>
                <a:lnTo>
                  <a:pt x="1" y="27252"/>
                </a:lnTo>
                <a:lnTo>
                  <a:pt x="23" y="29584"/>
                </a:lnTo>
                <a:lnTo>
                  <a:pt x="321" y="31847"/>
                </a:lnTo>
                <a:lnTo>
                  <a:pt x="869" y="34019"/>
                </a:lnTo>
                <a:lnTo>
                  <a:pt x="1738" y="36076"/>
                </a:lnTo>
                <a:lnTo>
                  <a:pt x="2927" y="37974"/>
                </a:lnTo>
                <a:lnTo>
                  <a:pt x="4436" y="39666"/>
                </a:lnTo>
                <a:lnTo>
                  <a:pt x="5350" y="40420"/>
                </a:lnTo>
                <a:lnTo>
                  <a:pt x="5853" y="40786"/>
                </a:lnTo>
                <a:lnTo>
                  <a:pt x="6905" y="41449"/>
                </a:lnTo>
                <a:lnTo>
                  <a:pt x="8551" y="42272"/>
                </a:lnTo>
                <a:lnTo>
                  <a:pt x="10860" y="43049"/>
                </a:lnTo>
                <a:lnTo>
                  <a:pt x="13283" y="43461"/>
                </a:lnTo>
                <a:lnTo>
                  <a:pt x="15775" y="43598"/>
                </a:lnTo>
                <a:lnTo>
                  <a:pt x="18290" y="43484"/>
                </a:lnTo>
                <a:lnTo>
                  <a:pt x="20759" y="43163"/>
                </a:lnTo>
                <a:lnTo>
                  <a:pt x="23160" y="42683"/>
                </a:lnTo>
                <a:lnTo>
                  <a:pt x="24326" y="42386"/>
                </a:lnTo>
                <a:lnTo>
                  <a:pt x="25537" y="42066"/>
                </a:lnTo>
                <a:lnTo>
                  <a:pt x="27915" y="41266"/>
                </a:lnTo>
                <a:lnTo>
                  <a:pt x="29081" y="40832"/>
                </a:lnTo>
                <a:lnTo>
                  <a:pt x="30224" y="40329"/>
                </a:lnTo>
                <a:lnTo>
                  <a:pt x="32464" y="39208"/>
                </a:lnTo>
                <a:lnTo>
                  <a:pt x="34613" y="37905"/>
                </a:lnTo>
                <a:lnTo>
                  <a:pt x="36625" y="36419"/>
                </a:lnTo>
                <a:lnTo>
                  <a:pt x="38500" y="34773"/>
                </a:lnTo>
                <a:lnTo>
                  <a:pt x="40215" y="32967"/>
                </a:lnTo>
                <a:lnTo>
                  <a:pt x="41746" y="31001"/>
                </a:lnTo>
                <a:lnTo>
                  <a:pt x="43072" y="28898"/>
                </a:lnTo>
                <a:lnTo>
                  <a:pt x="43644" y="27778"/>
                </a:lnTo>
                <a:lnTo>
                  <a:pt x="44192" y="26657"/>
                </a:lnTo>
                <a:lnTo>
                  <a:pt x="45015" y="24303"/>
                </a:lnTo>
                <a:lnTo>
                  <a:pt x="45610" y="21856"/>
                </a:lnTo>
                <a:lnTo>
                  <a:pt x="45907" y="19364"/>
                </a:lnTo>
                <a:lnTo>
                  <a:pt x="45930" y="16872"/>
                </a:lnTo>
                <a:lnTo>
                  <a:pt x="45656" y="14381"/>
                </a:lnTo>
                <a:lnTo>
                  <a:pt x="45061" y="11980"/>
                </a:lnTo>
                <a:lnTo>
                  <a:pt x="44192" y="9648"/>
                </a:lnTo>
                <a:lnTo>
                  <a:pt x="43621" y="8528"/>
                </a:lnTo>
                <a:lnTo>
                  <a:pt x="43278" y="7911"/>
                </a:lnTo>
                <a:lnTo>
                  <a:pt x="42501" y="6745"/>
                </a:lnTo>
                <a:lnTo>
                  <a:pt x="41701" y="5693"/>
                </a:lnTo>
                <a:lnTo>
                  <a:pt x="40809" y="4733"/>
                </a:lnTo>
                <a:lnTo>
                  <a:pt x="39391" y="3453"/>
                </a:lnTo>
                <a:lnTo>
                  <a:pt x="37334" y="2104"/>
                </a:lnTo>
                <a:lnTo>
                  <a:pt x="35093" y="1098"/>
                </a:lnTo>
                <a:lnTo>
                  <a:pt x="32739" y="412"/>
                </a:lnTo>
                <a:lnTo>
                  <a:pt x="30270" y="46"/>
                </a:lnTo>
                <a:lnTo>
                  <a:pt x="277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35"/>
          <p:cNvSpPr txBox="1">
            <a:spLocks noGrp="1"/>
          </p:cNvSpPr>
          <p:nvPr>
            <p:ph type="title" idx="2"/>
          </p:nvPr>
        </p:nvSpPr>
        <p:spPr>
          <a:xfrm>
            <a:off x="158275" y="3616625"/>
            <a:ext cx="2146500" cy="476100"/>
          </a:xfrm>
          <a:prstGeom prst="rect">
            <a:avLst/>
          </a:prstGeom>
        </p:spPr>
        <p:txBody>
          <a:bodyPr spcFirstLastPara="1" wrap="square" lIns="91425" tIns="91425" rIns="91425" bIns="91425" anchor="b" anchorCtr="0">
            <a:normAutofit fontScale="90000"/>
          </a:bodyPr>
          <a:lstStyle/>
          <a:p>
            <a:pPr marL="0" lvl="0" indent="0" algn="ctr" rtl="0">
              <a:spcBef>
                <a:spcPts val="0"/>
              </a:spcBef>
              <a:spcAft>
                <a:spcPts val="0"/>
              </a:spcAft>
              <a:buNone/>
            </a:pPr>
            <a:r>
              <a:rPr lang="en-GB"/>
              <a:t>Transformer Models</a:t>
            </a:r>
            <a:endParaRPr/>
          </a:p>
        </p:txBody>
      </p:sp>
      <p:sp>
        <p:nvSpPr>
          <p:cNvPr id="920" name="Google Shape;920;p35"/>
          <p:cNvSpPr txBox="1">
            <a:spLocks noGrp="1"/>
          </p:cNvSpPr>
          <p:nvPr>
            <p:ph type="title" idx="3"/>
          </p:nvPr>
        </p:nvSpPr>
        <p:spPr>
          <a:xfrm>
            <a:off x="2474275" y="3736800"/>
            <a:ext cx="2146500" cy="572700"/>
          </a:xfrm>
          <a:prstGeom prst="rect">
            <a:avLst/>
          </a:prstGeom>
        </p:spPr>
        <p:txBody>
          <a:bodyPr spcFirstLastPara="1" wrap="square" lIns="91425" tIns="91425" rIns="91425" bIns="91425" anchor="b" anchorCtr="0">
            <a:normAutofit fontScale="90000"/>
          </a:bodyPr>
          <a:lstStyle/>
          <a:p>
            <a:pPr marL="0" lvl="0" indent="0" algn="ctr" rtl="0">
              <a:spcBef>
                <a:spcPts val="0"/>
              </a:spcBef>
              <a:spcAft>
                <a:spcPts val="0"/>
              </a:spcAft>
              <a:buNone/>
            </a:pPr>
            <a:r>
              <a:rPr lang="en-GB"/>
              <a:t>Similarity </a:t>
            </a:r>
            <a:endParaRPr/>
          </a:p>
          <a:p>
            <a:pPr marL="0" lvl="0" indent="0" algn="ctr" rtl="0">
              <a:spcBef>
                <a:spcPts val="0"/>
              </a:spcBef>
              <a:spcAft>
                <a:spcPts val="0"/>
              </a:spcAft>
              <a:buNone/>
            </a:pPr>
            <a:r>
              <a:rPr lang="en-GB"/>
              <a:t>Techniques </a:t>
            </a:r>
            <a:endParaRPr/>
          </a:p>
        </p:txBody>
      </p:sp>
      <p:sp>
        <p:nvSpPr>
          <p:cNvPr id="921" name="Google Shape;921;p35"/>
          <p:cNvSpPr txBox="1">
            <a:spLocks noGrp="1"/>
          </p:cNvSpPr>
          <p:nvPr>
            <p:ph type="title" idx="5"/>
          </p:nvPr>
        </p:nvSpPr>
        <p:spPr>
          <a:xfrm>
            <a:off x="4576925" y="3580100"/>
            <a:ext cx="2146500" cy="4761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GB"/>
              <a:t> NLTK</a:t>
            </a:r>
            <a:endParaRPr/>
          </a:p>
        </p:txBody>
      </p:sp>
      <p:sp>
        <p:nvSpPr>
          <p:cNvPr id="922" name="Google Shape;922;p35"/>
          <p:cNvSpPr txBox="1">
            <a:spLocks noGrp="1"/>
          </p:cNvSpPr>
          <p:nvPr>
            <p:ph type="title" idx="7"/>
          </p:nvPr>
        </p:nvSpPr>
        <p:spPr>
          <a:xfrm>
            <a:off x="371500" y="1880963"/>
            <a:ext cx="2146500" cy="4761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GB"/>
              <a:t>Regex</a:t>
            </a:r>
            <a:endParaRPr/>
          </a:p>
        </p:txBody>
      </p:sp>
      <p:sp>
        <p:nvSpPr>
          <p:cNvPr id="923" name="Google Shape;923;p35"/>
          <p:cNvSpPr txBox="1">
            <a:spLocks noGrp="1"/>
          </p:cNvSpPr>
          <p:nvPr>
            <p:ph type="title" idx="9"/>
          </p:nvPr>
        </p:nvSpPr>
        <p:spPr>
          <a:xfrm>
            <a:off x="4215438" y="1923150"/>
            <a:ext cx="2146500" cy="4761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GB"/>
              <a:t>Tokenization</a:t>
            </a:r>
            <a:endParaRPr/>
          </a:p>
        </p:txBody>
      </p:sp>
      <p:sp>
        <p:nvSpPr>
          <p:cNvPr id="924" name="Google Shape;924;p35"/>
          <p:cNvSpPr txBox="1">
            <a:spLocks noGrp="1"/>
          </p:cNvSpPr>
          <p:nvPr>
            <p:ph type="title" idx="14"/>
          </p:nvPr>
        </p:nvSpPr>
        <p:spPr>
          <a:xfrm>
            <a:off x="6429900" y="2064063"/>
            <a:ext cx="2146500" cy="476100"/>
          </a:xfrm>
          <a:prstGeom prst="rect">
            <a:avLst/>
          </a:prstGeom>
        </p:spPr>
        <p:txBody>
          <a:bodyPr spcFirstLastPara="1" wrap="square" lIns="91425" tIns="91425" rIns="91425" bIns="91425" anchor="b" anchorCtr="0">
            <a:normAutofit fontScale="90000"/>
          </a:bodyPr>
          <a:lstStyle/>
          <a:p>
            <a:pPr marL="0" lvl="0" indent="0" algn="ctr" rtl="0">
              <a:spcBef>
                <a:spcPts val="0"/>
              </a:spcBef>
              <a:spcAft>
                <a:spcPts val="0"/>
              </a:spcAft>
              <a:buNone/>
            </a:pPr>
            <a:r>
              <a:rPr lang="en-GB"/>
              <a:t>Stopwords </a:t>
            </a:r>
            <a:endParaRPr/>
          </a:p>
          <a:p>
            <a:pPr marL="0" lvl="0" indent="0" algn="ctr" rtl="0">
              <a:spcBef>
                <a:spcPts val="0"/>
              </a:spcBef>
              <a:spcAft>
                <a:spcPts val="0"/>
              </a:spcAft>
              <a:buNone/>
            </a:pPr>
            <a:r>
              <a:rPr lang="en-GB"/>
              <a:t>Removal </a:t>
            </a:r>
            <a:endParaRPr/>
          </a:p>
        </p:txBody>
      </p:sp>
      <p:grpSp>
        <p:nvGrpSpPr>
          <p:cNvPr id="925" name="Google Shape;925;p35"/>
          <p:cNvGrpSpPr/>
          <p:nvPr/>
        </p:nvGrpSpPr>
        <p:grpSpPr>
          <a:xfrm>
            <a:off x="719990" y="1112700"/>
            <a:ext cx="217525" cy="218499"/>
            <a:chOff x="-1723348" y="4595850"/>
            <a:chExt cx="217525" cy="218499"/>
          </a:xfrm>
        </p:grpSpPr>
        <p:sp>
          <p:nvSpPr>
            <p:cNvPr id="926" name="Google Shape;926;p35"/>
            <p:cNvSpPr/>
            <p:nvPr/>
          </p:nvSpPr>
          <p:spPr>
            <a:xfrm>
              <a:off x="-1619968" y="4595850"/>
              <a:ext cx="11750" cy="71253"/>
            </a:xfrm>
            <a:custGeom>
              <a:avLst/>
              <a:gdLst/>
              <a:ahLst/>
              <a:cxnLst/>
              <a:rect l="l" t="t" r="r" b="b"/>
              <a:pathLst>
                <a:path w="263" h="1595" extrusionOk="0">
                  <a:moveTo>
                    <a:pt x="1" y="0"/>
                  </a:moveTo>
                  <a:lnTo>
                    <a:pt x="1" y="1594"/>
                  </a:lnTo>
                  <a:lnTo>
                    <a:pt x="263" y="1594"/>
                  </a:lnTo>
                  <a:lnTo>
                    <a:pt x="263" y="0"/>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35"/>
            <p:cNvSpPr/>
            <p:nvPr/>
          </p:nvSpPr>
          <p:spPr>
            <a:xfrm>
              <a:off x="-1619968" y="4743096"/>
              <a:ext cx="11750" cy="71253"/>
            </a:xfrm>
            <a:custGeom>
              <a:avLst/>
              <a:gdLst/>
              <a:ahLst/>
              <a:cxnLst/>
              <a:rect l="l" t="t" r="r" b="b"/>
              <a:pathLst>
                <a:path w="263" h="1595" extrusionOk="0">
                  <a:moveTo>
                    <a:pt x="1" y="1"/>
                  </a:moveTo>
                  <a:lnTo>
                    <a:pt x="1" y="1594"/>
                  </a:lnTo>
                  <a:lnTo>
                    <a:pt x="263" y="1594"/>
                  </a:lnTo>
                  <a:lnTo>
                    <a:pt x="263"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35"/>
            <p:cNvSpPr/>
            <p:nvPr/>
          </p:nvSpPr>
          <p:spPr>
            <a:xfrm>
              <a:off x="-1576052" y="4698243"/>
              <a:ext cx="70229" cy="12732"/>
            </a:xfrm>
            <a:custGeom>
              <a:avLst/>
              <a:gdLst/>
              <a:ahLst/>
              <a:cxnLst/>
              <a:rect l="l" t="t" r="r" b="b"/>
              <a:pathLst>
                <a:path w="1572" h="285" extrusionOk="0">
                  <a:moveTo>
                    <a:pt x="0" y="1"/>
                  </a:moveTo>
                  <a:lnTo>
                    <a:pt x="0" y="284"/>
                  </a:lnTo>
                  <a:lnTo>
                    <a:pt x="1572" y="284"/>
                  </a:lnTo>
                  <a:lnTo>
                    <a:pt x="1572"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35"/>
            <p:cNvSpPr/>
            <p:nvPr/>
          </p:nvSpPr>
          <p:spPr>
            <a:xfrm>
              <a:off x="-1723348" y="4698243"/>
              <a:ext cx="70274" cy="12732"/>
            </a:xfrm>
            <a:custGeom>
              <a:avLst/>
              <a:gdLst/>
              <a:ahLst/>
              <a:cxnLst/>
              <a:rect l="l" t="t" r="r" b="b"/>
              <a:pathLst>
                <a:path w="1573" h="285" extrusionOk="0">
                  <a:moveTo>
                    <a:pt x="1" y="1"/>
                  </a:moveTo>
                  <a:lnTo>
                    <a:pt x="1" y="284"/>
                  </a:lnTo>
                  <a:lnTo>
                    <a:pt x="1573" y="284"/>
                  </a:lnTo>
                  <a:lnTo>
                    <a:pt x="1573"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0" name="Google Shape;930;p35"/>
          <p:cNvGrpSpPr/>
          <p:nvPr/>
        </p:nvGrpSpPr>
        <p:grpSpPr>
          <a:xfrm>
            <a:off x="6815327" y="4623687"/>
            <a:ext cx="217525" cy="218499"/>
            <a:chOff x="-1723348" y="4595850"/>
            <a:chExt cx="217525" cy="218499"/>
          </a:xfrm>
        </p:grpSpPr>
        <p:sp>
          <p:nvSpPr>
            <p:cNvPr id="931" name="Google Shape;931;p35"/>
            <p:cNvSpPr/>
            <p:nvPr/>
          </p:nvSpPr>
          <p:spPr>
            <a:xfrm>
              <a:off x="-1619968" y="4595850"/>
              <a:ext cx="11750" cy="71253"/>
            </a:xfrm>
            <a:custGeom>
              <a:avLst/>
              <a:gdLst/>
              <a:ahLst/>
              <a:cxnLst/>
              <a:rect l="l" t="t" r="r" b="b"/>
              <a:pathLst>
                <a:path w="263" h="1595" extrusionOk="0">
                  <a:moveTo>
                    <a:pt x="1" y="0"/>
                  </a:moveTo>
                  <a:lnTo>
                    <a:pt x="1" y="1594"/>
                  </a:lnTo>
                  <a:lnTo>
                    <a:pt x="263" y="1594"/>
                  </a:lnTo>
                  <a:lnTo>
                    <a:pt x="263" y="0"/>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35"/>
            <p:cNvSpPr/>
            <p:nvPr/>
          </p:nvSpPr>
          <p:spPr>
            <a:xfrm>
              <a:off x="-1619968" y="4743096"/>
              <a:ext cx="11750" cy="71253"/>
            </a:xfrm>
            <a:custGeom>
              <a:avLst/>
              <a:gdLst/>
              <a:ahLst/>
              <a:cxnLst/>
              <a:rect l="l" t="t" r="r" b="b"/>
              <a:pathLst>
                <a:path w="263" h="1595" extrusionOk="0">
                  <a:moveTo>
                    <a:pt x="1" y="1"/>
                  </a:moveTo>
                  <a:lnTo>
                    <a:pt x="1" y="1594"/>
                  </a:lnTo>
                  <a:lnTo>
                    <a:pt x="263" y="1594"/>
                  </a:lnTo>
                  <a:lnTo>
                    <a:pt x="263"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35"/>
            <p:cNvSpPr/>
            <p:nvPr/>
          </p:nvSpPr>
          <p:spPr>
            <a:xfrm>
              <a:off x="-1576052" y="4698243"/>
              <a:ext cx="70229" cy="12732"/>
            </a:xfrm>
            <a:custGeom>
              <a:avLst/>
              <a:gdLst/>
              <a:ahLst/>
              <a:cxnLst/>
              <a:rect l="l" t="t" r="r" b="b"/>
              <a:pathLst>
                <a:path w="1572" h="285" extrusionOk="0">
                  <a:moveTo>
                    <a:pt x="0" y="1"/>
                  </a:moveTo>
                  <a:lnTo>
                    <a:pt x="0" y="284"/>
                  </a:lnTo>
                  <a:lnTo>
                    <a:pt x="1572" y="284"/>
                  </a:lnTo>
                  <a:lnTo>
                    <a:pt x="1572"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35"/>
            <p:cNvSpPr/>
            <p:nvPr/>
          </p:nvSpPr>
          <p:spPr>
            <a:xfrm>
              <a:off x="-1723348" y="4698243"/>
              <a:ext cx="70274" cy="12732"/>
            </a:xfrm>
            <a:custGeom>
              <a:avLst/>
              <a:gdLst/>
              <a:ahLst/>
              <a:cxnLst/>
              <a:rect l="l" t="t" r="r" b="b"/>
              <a:pathLst>
                <a:path w="1573" h="285" extrusionOk="0">
                  <a:moveTo>
                    <a:pt x="1" y="1"/>
                  </a:moveTo>
                  <a:lnTo>
                    <a:pt x="1" y="284"/>
                  </a:lnTo>
                  <a:lnTo>
                    <a:pt x="1573" y="284"/>
                  </a:lnTo>
                  <a:lnTo>
                    <a:pt x="1573"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5" name="Google Shape;935;p35"/>
          <p:cNvGrpSpPr/>
          <p:nvPr/>
        </p:nvGrpSpPr>
        <p:grpSpPr>
          <a:xfrm>
            <a:off x="8243150" y="4807975"/>
            <a:ext cx="180859" cy="180123"/>
            <a:chOff x="6034925" y="548950"/>
            <a:chExt cx="180859" cy="180123"/>
          </a:xfrm>
        </p:grpSpPr>
        <p:sp>
          <p:nvSpPr>
            <p:cNvPr id="936" name="Google Shape;936;p35"/>
            <p:cNvSpPr/>
            <p:nvPr/>
          </p:nvSpPr>
          <p:spPr>
            <a:xfrm>
              <a:off x="6119691" y="548950"/>
              <a:ext cx="10242" cy="58824"/>
            </a:xfrm>
            <a:custGeom>
              <a:avLst/>
              <a:gdLst/>
              <a:ahLst/>
              <a:cxnLst/>
              <a:rect l="l" t="t" r="r" b="b"/>
              <a:pathLst>
                <a:path w="612" h="3515" extrusionOk="0">
                  <a:moveTo>
                    <a:pt x="0" y="0"/>
                  </a:moveTo>
                  <a:lnTo>
                    <a:pt x="0" y="3515"/>
                  </a:lnTo>
                  <a:lnTo>
                    <a:pt x="611" y="3515"/>
                  </a:lnTo>
                  <a:lnTo>
                    <a:pt x="611" y="0"/>
                  </a:lnTo>
                  <a:close/>
                </a:path>
              </a:pathLst>
            </a:custGeom>
            <a:solidFill>
              <a:srgbClr val="FFFFFF"/>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35"/>
            <p:cNvSpPr/>
            <p:nvPr/>
          </p:nvSpPr>
          <p:spPr>
            <a:xfrm>
              <a:off x="6119691" y="670601"/>
              <a:ext cx="10242" cy="58472"/>
            </a:xfrm>
            <a:custGeom>
              <a:avLst/>
              <a:gdLst/>
              <a:ahLst/>
              <a:cxnLst/>
              <a:rect l="l" t="t" r="r" b="b"/>
              <a:pathLst>
                <a:path w="612" h="3494" extrusionOk="0">
                  <a:moveTo>
                    <a:pt x="0" y="1"/>
                  </a:moveTo>
                  <a:lnTo>
                    <a:pt x="0" y="3494"/>
                  </a:lnTo>
                  <a:lnTo>
                    <a:pt x="611" y="3494"/>
                  </a:lnTo>
                  <a:lnTo>
                    <a:pt x="611" y="1"/>
                  </a:lnTo>
                  <a:close/>
                </a:path>
              </a:pathLst>
            </a:custGeom>
            <a:solidFill>
              <a:srgbClr val="FFFFFF"/>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35"/>
            <p:cNvSpPr/>
            <p:nvPr/>
          </p:nvSpPr>
          <p:spPr>
            <a:xfrm>
              <a:off x="6156944" y="634067"/>
              <a:ext cx="58840" cy="10259"/>
            </a:xfrm>
            <a:custGeom>
              <a:avLst/>
              <a:gdLst/>
              <a:ahLst/>
              <a:cxnLst/>
              <a:rect l="l" t="t" r="r" b="b"/>
              <a:pathLst>
                <a:path w="3516" h="613" extrusionOk="0">
                  <a:moveTo>
                    <a:pt x="1" y="1"/>
                  </a:moveTo>
                  <a:lnTo>
                    <a:pt x="1" y="612"/>
                  </a:lnTo>
                  <a:lnTo>
                    <a:pt x="3515" y="612"/>
                  </a:lnTo>
                  <a:lnTo>
                    <a:pt x="3515" y="1"/>
                  </a:lnTo>
                  <a:close/>
                </a:path>
              </a:pathLst>
            </a:custGeom>
            <a:solidFill>
              <a:srgbClr val="FFFFFF"/>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35"/>
            <p:cNvSpPr/>
            <p:nvPr/>
          </p:nvSpPr>
          <p:spPr>
            <a:xfrm>
              <a:off x="6034925" y="634067"/>
              <a:ext cx="58840" cy="10259"/>
            </a:xfrm>
            <a:custGeom>
              <a:avLst/>
              <a:gdLst/>
              <a:ahLst/>
              <a:cxnLst/>
              <a:rect l="l" t="t" r="r" b="b"/>
              <a:pathLst>
                <a:path w="3516" h="613" extrusionOk="0">
                  <a:moveTo>
                    <a:pt x="0" y="1"/>
                  </a:moveTo>
                  <a:lnTo>
                    <a:pt x="0" y="612"/>
                  </a:lnTo>
                  <a:lnTo>
                    <a:pt x="3515" y="612"/>
                  </a:lnTo>
                  <a:lnTo>
                    <a:pt x="3515" y="1"/>
                  </a:lnTo>
                  <a:close/>
                </a:path>
              </a:pathLst>
            </a:custGeom>
            <a:solidFill>
              <a:srgbClr val="FFFFFF"/>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0" name="Google Shape;940;p35"/>
          <p:cNvGrpSpPr/>
          <p:nvPr/>
        </p:nvGrpSpPr>
        <p:grpSpPr>
          <a:xfrm>
            <a:off x="1084816" y="3357294"/>
            <a:ext cx="217525" cy="218499"/>
            <a:chOff x="-1723348" y="4595850"/>
            <a:chExt cx="217525" cy="218499"/>
          </a:xfrm>
        </p:grpSpPr>
        <p:sp>
          <p:nvSpPr>
            <p:cNvPr id="941" name="Google Shape;941;p35"/>
            <p:cNvSpPr/>
            <p:nvPr/>
          </p:nvSpPr>
          <p:spPr>
            <a:xfrm>
              <a:off x="-1619968" y="4595850"/>
              <a:ext cx="11750" cy="71253"/>
            </a:xfrm>
            <a:custGeom>
              <a:avLst/>
              <a:gdLst/>
              <a:ahLst/>
              <a:cxnLst/>
              <a:rect l="l" t="t" r="r" b="b"/>
              <a:pathLst>
                <a:path w="263" h="1595" extrusionOk="0">
                  <a:moveTo>
                    <a:pt x="1" y="0"/>
                  </a:moveTo>
                  <a:lnTo>
                    <a:pt x="1" y="1594"/>
                  </a:lnTo>
                  <a:lnTo>
                    <a:pt x="263" y="1594"/>
                  </a:lnTo>
                  <a:lnTo>
                    <a:pt x="263" y="0"/>
                  </a:lnTo>
                  <a:close/>
                </a:path>
              </a:pathLst>
            </a:custGeom>
            <a:solidFill>
              <a:schemeClr val="lt1"/>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35"/>
            <p:cNvSpPr/>
            <p:nvPr/>
          </p:nvSpPr>
          <p:spPr>
            <a:xfrm>
              <a:off x="-1619968" y="4743096"/>
              <a:ext cx="11750" cy="71253"/>
            </a:xfrm>
            <a:custGeom>
              <a:avLst/>
              <a:gdLst/>
              <a:ahLst/>
              <a:cxnLst/>
              <a:rect l="l" t="t" r="r" b="b"/>
              <a:pathLst>
                <a:path w="263" h="1595" extrusionOk="0">
                  <a:moveTo>
                    <a:pt x="1" y="1"/>
                  </a:moveTo>
                  <a:lnTo>
                    <a:pt x="1" y="1594"/>
                  </a:lnTo>
                  <a:lnTo>
                    <a:pt x="263" y="1594"/>
                  </a:lnTo>
                  <a:lnTo>
                    <a:pt x="263" y="1"/>
                  </a:lnTo>
                  <a:close/>
                </a:path>
              </a:pathLst>
            </a:custGeom>
            <a:solidFill>
              <a:schemeClr val="lt1"/>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35"/>
            <p:cNvSpPr/>
            <p:nvPr/>
          </p:nvSpPr>
          <p:spPr>
            <a:xfrm>
              <a:off x="-1576052" y="4698243"/>
              <a:ext cx="70229" cy="12732"/>
            </a:xfrm>
            <a:custGeom>
              <a:avLst/>
              <a:gdLst/>
              <a:ahLst/>
              <a:cxnLst/>
              <a:rect l="l" t="t" r="r" b="b"/>
              <a:pathLst>
                <a:path w="1572" h="285" extrusionOk="0">
                  <a:moveTo>
                    <a:pt x="0" y="1"/>
                  </a:moveTo>
                  <a:lnTo>
                    <a:pt x="0" y="284"/>
                  </a:lnTo>
                  <a:lnTo>
                    <a:pt x="1572" y="284"/>
                  </a:lnTo>
                  <a:lnTo>
                    <a:pt x="1572" y="1"/>
                  </a:lnTo>
                  <a:close/>
                </a:path>
              </a:pathLst>
            </a:custGeom>
            <a:solidFill>
              <a:schemeClr val="lt1"/>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35"/>
            <p:cNvSpPr/>
            <p:nvPr/>
          </p:nvSpPr>
          <p:spPr>
            <a:xfrm>
              <a:off x="-1723348" y="4698243"/>
              <a:ext cx="70274" cy="12732"/>
            </a:xfrm>
            <a:custGeom>
              <a:avLst/>
              <a:gdLst/>
              <a:ahLst/>
              <a:cxnLst/>
              <a:rect l="l" t="t" r="r" b="b"/>
              <a:pathLst>
                <a:path w="1573" h="285" extrusionOk="0">
                  <a:moveTo>
                    <a:pt x="1" y="1"/>
                  </a:moveTo>
                  <a:lnTo>
                    <a:pt x="1" y="284"/>
                  </a:lnTo>
                  <a:lnTo>
                    <a:pt x="1573" y="284"/>
                  </a:lnTo>
                  <a:lnTo>
                    <a:pt x="1573" y="1"/>
                  </a:lnTo>
                  <a:close/>
                </a:path>
              </a:pathLst>
            </a:custGeom>
            <a:solidFill>
              <a:schemeClr val="lt1"/>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5" name="Google Shape;945;p35"/>
          <p:cNvGrpSpPr/>
          <p:nvPr/>
        </p:nvGrpSpPr>
        <p:grpSpPr>
          <a:xfrm>
            <a:off x="3438766" y="3409894"/>
            <a:ext cx="217525" cy="218499"/>
            <a:chOff x="-1723348" y="4595850"/>
            <a:chExt cx="217525" cy="218499"/>
          </a:xfrm>
        </p:grpSpPr>
        <p:sp>
          <p:nvSpPr>
            <p:cNvPr id="946" name="Google Shape;946;p35"/>
            <p:cNvSpPr/>
            <p:nvPr/>
          </p:nvSpPr>
          <p:spPr>
            <a:xfrm>
              <a:off x="-1619968" y="4595850"/>
              <a:ext cx="11750" cy="71253"/>
            </a:xfrm>
            <a:custGeom>
              <a:avLst/>
              <a:gdLst/>
              <a:ahLst/>
              <a:cxnLst/>
              <a:rect l="l" t="t" r="r" b="b"/>
              <a:pathLst>
                <a:path w="263" h="1595" extrusionOk="0">
                  <a:moveTo>
                    <a:pt x="1" y="0"/>
                  </a:moveTo>
                  <a:lnTo>
                    <a:pt x="1" y="1594"/>
                  </a:lnTo>
                  <a:lnTo>
                    <a:pt x="263" y="1594"/>
                  </a:lnTo>
                  <a:lnTo>
                    <a:pt x="263" y="0"/>
                  </a:lnTo>
                  <a:close/>
                </a:path>
              </a:pathLst>
            </a:custGeom>
            <a:solidFill>
              <a:schemeClr val="lt1"/>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35"/>
            <p:cNvSpPr/>
            <p:nvPr/>
          </p:nvSpPr>
          <p:spPr>
            <a:xfrm>
              <a:off x="-1619968" y="4743096"/>
              <a:ext cx="11750" cy="71253"/>
            </a:xfrm>
            <a:custGeom>
              <a:avLst/>
              <a:gdLst/>
              <a:ahLst/>
              <a:cxnLst/>
              <a:rect l="l" t="t" r="r" b="b"/>
              <a:pathLst>
                <a:path w="263" h="1595" extrusionOk="0">
                  <a:moveTo>
                    <a:pt x="1" y="1"/>
                  </a:moveTo>
                  <a:lnTo>
                    <a:pt x="1" y="1594"/>
                  </a:lnTo>
                  <a:lnTo>
                    <a:pt x="263" y="1594"/>
                  </a:lnTo>
                  <a:lnTo>
                    <a:pt x="263" y="1"/>
                  </a:lnTo>
                  <a:close/>
                </a:path>
              </a:pathLst>
            </a:custGeom>
            <a:solidFill>
              <a:schemeClr val="lt1"/>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35"/>
            <p:cNvSpPr/>
            <p:nvPr/>
          </p:nvSpPr>
          <p:spPr>
            <a:xfrm>
              <a:off x="-1576052" y="4698243"/>
              <a:ext cx="70229" cy="12732"/>
            </a:xfrm>
            <a:custGeom>
              <a:avLst/>
              <a:gdLst/>
              <a:ahLst/>
              <a:cxnLst/>
              <a:rect l="l" t="t" r="r" b="b"/>
              <a:pathLst>
                <a:path w="1572" h="285" extrusionOk="0">
                  <a:moveTo>
                    <a:pt x="0" y="1"/>
                  </a:moveTo>
                  <a:lnTo>
                    <a:pt x="0" y="284"/>
                  </a:lnTo>
                  <a:lnTo>
                    <a:pt x="1572" y="284"/>
                  </a:lnTo>
                  <a:lnTo>
                    <a:pt x="1572" y="1"/>
                  </a:lnTo>
                  <a:close/>
                </a:path>
              </a:pathLst>
            </a:custGeom>
            <a:solidFill>
              <a:schemeClr val="lt1"/>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35"/>
            <p:cNvSpPr/>
            <p:nvPr/>
          </p:nvSpPr>
          <p:spPr>
            <a:xfrm>
              <a:off x="-1723348" y="4698243"/>
              <a:ext cx="70274" cy="12732"/>
            </a:xfrm>
            <a:custGeom>
              <a:avLst/>
              <a:gdLst/>
              <a:ahLst/>
              <a:cxnLst/>
              <a:rect l="l" t="t" r="r" b="b"/>
              <a:pathLst>
                <a:path w="1573" h="285" extrusionOk="0">
                  <a:moveTo>
                    <a:pt x="1" y="1"/>
                  </a:moveTo>
                  <a:lnTo>
                    <a:pt x="1" y="284"/>
                  </a:lnTo>
                  <a:lnTo>
                    <a:pt x="1573" y="284"/>
                  </a:lnTo>
                  <a:lnTo>
                    <a:pt x="1573" y="1"/>
                  </a:lnTo>
                  <a:close/>
                </a:path>
              </a:pathLst>
            </a:custGeom>
            <a:solidFill>
              <a:schemeClr val="lt1"/>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0" name="Google Shape;950;p35"/>
          <p:cNvGrpSpPr/>
          <p:nvPr/>
        </p:nvGrpSpPr>
        <p:grpSpPr>
          <a:xfrm>
            <a:off x="5555191" y="3361969"/>
            <a:ext cx="217525" cy="218499"/>
            <a:chOff x="-1723348" y="4595850"/>
            <a:chExt cx="217525" cy="218499"/>
          </a:xfrm>
        </p:grpSpPr>
        <p:sp>
          <p:nvSpPr>
            <p:cNvPr id="951" name="Google Shape;951;p35"/>
            <p:cNvSpPr/>
            <p:nvPr/>
          </p:nvSpPr>
          <p:spPr>
            <a:xfrm>
              <a:off x="-1619968" y="4595850"/>
              <a:ext cx="11750" cy="71253"/>
            </a:xfrm>
            <a:custGeom>
              <a:avLst/>
              <a:gdLst/>
              <a:ahLst/>
              <a:cxnLst/>
              <a:rect l="l" t="t" r="r" b="b"/>
              <a:pathLst>
                <a:path w="263" h="1595" extrusionOk="0">
                  <a:moveTo>
                    <a:pt x="1" y="0"/>
                  </a:moveTo>
                  <a:lnTo>
                    <a:pt x="1" y="1594"/>
                  </a:lnTo>
                  <a:lnTo>
                    <a:pt x="263" y="1594"/>
                  </a:lnTo>
                  <a:lnTo>
                    <a:pt x="263" y="0"/>
                  </a:lnTo>
                  <a:close/>
                </a:path>
              </a:pathLst>
            </a:custGeom>
            <a:solidFill>
              <a:schemeClr val="lt1"/>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35"/>
            <p:cNvSpPr/>
            <p:nvPr/>
          </p:nvSpPr>
          <p:spPr>
            <a:xfrm>
              <a:off x="-1619968" y="4743096"/>
              <a:ext cx="11750" cy="71253"/>
            </a:xfrm>
            <a:custGeom>
              <a:avLst/>
              <a:gdLst/>
              <a:ahLst/>
              <a:cxnLst/>
              <a:rect l="l" t="t" r="r" b="b"/>
              <a:pathLst>
                <a:path w="263" h="1595" extrusionOk="0">
                  <a:moveTo>
                    <a:pt x="1" y="1"/>
                  </a:moveTo>
                  <a:lnTo>
                    <a:pt x="1" y="1594"/>
                  </a:lnTo>
                  <a:lnTo>
                    <a:pt x="263" y="1594"/>
                  </a:lnTo>
                  <a:lnTo>
                    <a:pt x="263" y="1"/>
                  </a:lnTo>
                  <a:close/>
                </a:path>
              </a:pathLst>
            </a:custGeom>
            <a:solidFill>
              <a:schemeClr val="lt1"/>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35"/>
            <p:cNvSpPr/>
            <p:nvPr/>
          </p:nvSpPr>
          <p:spPr>
            <a:xfrm>
              <a:off x="-1576052" y="4698243"/>
              <a:ext cx="70229" cy="12732"/>
            </a:xfrm>
            <a:custGeom>
              <a:avLst/>
              <a:gdLst/>
              <a:ahLst/>
              <a:cxnLst/>
              <a:rect l="l" t="t" r="r" b="b"/>
              <a:pathLst>
                <a:path w="1572" h="285" extrusionOk="0">
                  <a:moveTo>
                    <a:pt x="0" y="1"/>
                  </a:moveTo>
                  <a:lnTo>
                    <a:pt x="0" y="284"/>
                  </a:lnTo>
                  <a:lnTo>
                    <a:pt x="1572" y="284"/>
                  </a:lnTo>
                  <a:lnTo>
                    <a:pt x="1572" y="1"/>
                  </a:lnTo>
                  <a:close/>
                </a:path>
              </a:pathLst>
            </a:custGeom>
            <a:solidFill>
              <a:schemeClr val="lt1"/>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35"/>
            <p:cNvSpPr/>
            <p:nvPr/>
          </p:nvSpPr>
          <p:spPr>
            <a:xfrm>
              <a:off x="-1723348" y="4698243"/>
              <a:ext cx="70274" cy="12732"/>
            </a:xfrm>
            <a:custGeom>
              <a:avLst/>
              <a:gdLst/>
              <a:ahLst/>
              <a:cxnLst/>
              <a:rect l="l" t="t" r="r" b="b"/>
              <a:pathLst>
                <a:path w="1573" h="285" extrusionOk="0">
                  <a:moveTo>
                    <a:pt x="1" y="1"/>
                  </a:moveTo>
                  <a:lnTo>
                    <a:pt x="1" y="284"/>
                  </a:lnTo>
                  <a:lnTo>
                    <a:pt x="1573" y="284"/>
                  </a:lnTo>
                  <a:lnTo>
                    <a:pt x="1573" y="1"/>
                  </a:lnTo>
                  <a:close/>
                </a:path>
              </a:pathLst>
            </a:custGeom>
            <a:solidFill>
              <a:schemeClr val="lt1"/>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5" name="Google Shape;955;p35"/>
          <p:cNvGrpSpPr/>
          <p:nvPr/>
        </p:nvGrpSpPr>
        <p:grpSpPr>
          <a:xfrm>
            <a:off x="5179916" y="1664194"/>
            <a:ext cx="217525" cy="218499"/>
            <a:chOff x="-1723348" y="4595850"/>
            <a:chExt cx="217525" cy="218499"/>
          </a:xfrm>
        </p:grpSpPr>
        <p:sp>
          <p:nvSpPr>
            <p:cNvPr id="956" name="Google Shape;956;p35"/>
            <p:cNvSpPr/>
            <p:nvPr/>
          </p:nvSpPr>
          <p:spPr>
            <a:xfrm>
              <a:off x="-1619968" y="4595850"/>
              <a:ext cx="11750" cy="71253"/>
            </a:xfrm>
            <a:custGeom>
              <a:avLst/>
              <a:gdLst/>
              <a:ahLst/>
              <a:cxnLst/>
              <a:rect l="l" t="t" r="r" b="b"/>
              <a:pathLst>
                <a:path w="263" h="1595" extrusionOk="0">
                  <a:moveTo>
                    <a:pt x="1" y="0"/>
                  </a:moveTo>
                  <a:lnTo>
                    <a:pt x="1" y="1594"/>
                  </a:lnTo>
                  <a:lnTo>
                    <a:pt x="263" y="1594"/>
                  </a:lnTo>
                  <a:lnTo>
                    <a:pt x="263" y="0"/>
                  </a:lnTo>
                  <a:close/>
                </a:path>
              </a:pathLst>
            </a:custGeom>
            <a:solidFill>
              <a:schemeClr val="lt1"/>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35"/>
            <p:cNvSpPr/>
            <p:nvPr/>
          </p:nvSpPr>
          <p:spPr>
            <a:xfrm>
              <a:off x="-1619968" y="4743096"/>
              <a:ext cx="11750" cy="71253"/>
            </a:xfrm>
            <a:custGeom>
              <a:avLst/>
              <a:gdLst/>
              <a:ahLst/>
              <a:cxnLst/>
              <a:rect l="l" t="t" r="r" b="b"/>
              <a:pathLst>
                <a:path w="263" h="1595" extrusionOk="0">
                  <a:moveTo>
                    <a:pt x="1" y="1"/>
                  </a:moveTo>
                  <a:lnTo>
                    <a:pt x="1" y="1594"/>
                  </a:lnTo>
                  <a:lnTo>
                    <a:pt x="263" y="1594"/>
                  </a:lnTo>
                  <a:lnTo>
                    <a:pt x="263" y="1"/>
                  </a:lnTo>
                  <a:close/>
                </a:path>
              </a:pathLst>
            </a:custGeom>
            <a:solidFill>
              <a:schemeClr val="lt1"/>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35"/>
            <p:cNvSpPr/>
            <p:nvPr/>
          </p:nvSpPr>
          <p:spPr>
            <a:xfrm>
              <a:off x="-1576052" y="4698243"/>
              <a:ext cx="70229" cy="12732"/>
            </a:xfrm>
            <a:custGeom>
              <a:avLst/>
              <a:gdLst/>
              <a:ahLst/>
              <a:cxnLst/>
              <a:rect l="l" t="t" r="r" b="b"/>
              <a:pathLst>
                <a:path w="1572" h="285" extrusionOk="0">
                  <a:moveTo>
                    <a:pt x="0" y="1"/>
                  </a:moveTo>
                  <a:lnTo>
                    <a:pt x="0" y="284"/>
                  </a:lnTo>
                  <a:lnTo>
                    <a:pt x="1572" y="284"/>
                  </a:lnTo>
                  <a:lnTo>
                    <a:pt x="1572" y="1"/>
                  </a:lnTo>
                  <a:close/>
                </a:path>
              </a:pathLst>
            </a:custGeom>
            <a:solidFill>
              <a:schemeClr val="lt1"/>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35"/>
            <p:cNvSpPr/>
            <p:nvPr/>
          </p:nvSpPr>
          <p:spPr>
            <a:xfrm>
              <a:off x="-1723348" y="4698243"/>
              <a:ext cx="70274" cy="12732"/>
            </a:xfrm>
            <a:custGeom>
              <a:avLst/>
              <a:gdLst/>
              <a:ahLst/>
              <a:cxnLst/>
              <a:rect l="l" t="t" r="r" b="b"/>
              <a:pathLst>
                <a:path w="1573" h="285" extrusionOk="0">
                  <a:moveTo>
                    <a:pt x="1" y="1"/>
                  </a:moveTo>
                  <a:lnTo>
                    <a:pt x="1" y="284"/>
                  </a:lnTo>
                  <a:lnTo>
                    <a:pt x="1573" y="284"/>
                  </a:lnTo>
                  <a:lnTo>
                    <a:pt x="1573" y="1"/>
                  </a:lnTo>
                  <a:close/>
                </a:path>
              </a:pathLst>
            </a:custGeom>
            <a:solidFill>
              <a:schemeClr val="lt1"/>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0" name="Google Shape;960;p35"/>
          <p:cNvGrpSpPr/>
          <p:nvPr/>
        </p:nvGrpSpPr>
        <p:grpSpPr>
          <a:xfrm>
            <a:off x="1335979" y="1694557"/>
            <a:ext cx="217525" cy="218499"/>
            <a:chOff x="-1723348" y="4595850"/>
            <a:chExt cx="217525" cy="218499"/>
          </a:xfrm>
        </p:grpSpPr>
        <p:sp>
          <p:nvSpPr>
            <p:cNvPr id="961" name="Google Shape;961;p35"/>
            <p:cNvSpPr/>
            <p:nvPr/>
          </p:nvSpPr>
          <p:spPr>
            <a:xfrm>
              <a:off x="-1619968" y="4595850"/>
              <a:ext cx="11750" cy="71253"/>
            </a:xfrm>
            <a:custGeom>
              <a:avLst/>
              <a:gdLst/>
              <a:ahLst/>
              <a:cxnLst/>
              <a:rect l="l" t="t" r="r" b="b"/>
              <a:pathLst>
                <a:path w="263" h="1595" extrusionOk="0">
                  <a:moveTo>
                    <a:pt x="1" y="0"/>
                  </a:moveTo>
                  <a:lnTo>
                    <a:pt x="1" y="1594"/>
                  </a:lnTo>
                  <a:lnTo>
                    <a:pt x="263" y="1594"/>
                  </a:lnTo>
                  <a:lnTo>
                    <a:pt x="263" y="0"/>
                  </a:lnTo>
                  <a:close/>
                </a:path>
              </a:pathLst>
            </a:custGeom>
            <a:solidFill>
              <a:schemeClr val="lt1"/>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35"/>
            <p:cNvSpPr/>
            <p:nvPr/>
          </p:nvSpPr>
          <p:spPr>
            <a:xfrm>
              <a:off x="-1619968" y="4743096"/>
              <a:ext cx="11750" cy="71253"/>
            </a:xfrm>
            <a:custGeom>
              <a:avLst/>
              <a:gdLst/>
              <a:ahLst/>
              <a:cxnLst/>
              <a:rect l="l" t="t" r="r" b="b"/>
              <a:pathLst>
                <a:path w="263" h="1595" extrusionOk="0">
                  <a:moveTo>
                    <a:pt x="1" y="1"/>
                  </a:moveTo>
                  <a:lnTo>
                    <a:pt x="1" y="1594"/>
                  </a:lnTo>
                  <a:lnTo>
                    <a:pt x="263" y="1594"/>
                  </a:lnTo>
                  <a:lnTo>
                    <a:pt x="263" y="1"/>
                  </a:lnTo>
                  <a:close/>
                </a:path>
              </a:pathLst>
            </a:custGeom>
            <a:solidFill>
              <a:schemeClr val="lt1"/>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35"/>
            <p:cNvSpPr/>
            <p:nvPr/>
          </p:nvSpPr>
          <p:spPr>
            <a:xfrm>
              <a:off x="-1576052" y="4698243"/>
              <a:ext cx="70229" cy="12732"/>
            </a:xfrm>
            <a:custGeom>
              <a:avLst/>
              <a:gdLst/>
              <a:ahLst/>
              <a:cxnLst/>
              <a:rect l="l" t="t" r="r" b="b"/>
              <a:pathLst>
                <a:path w="1572" h="285" extrusionOk="0">
                  <a:moveTo>
                    <a:pt x="0" y="1"/>
                  </a:moveTo>
                  <a:lnTo>
                    <a:pt x="0" y="284"/>
                  </a:lnTo>
                  <a:lnTo>
                    <a:pt x="1572" y="284"/>
                  </a:lnTo>
                  <a:lnTo>
                    <a:pt x="1572" y="1"/>
                  </a:lnTo>
                  <a:close/>
                </a:path>
              </a:pathLst>
            </a:custGeom>
            <a:solidFill>
              <a:schemeClr val="lt1"/>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35"/>
            <p:cNvSpPr/>
            <p:nvPr/>
          </p:nvSpPr>
          <p:spPr>
            <a:xfrm>
              <a:off x="-1723348" y="4698243"/>
              <a:ext cx="70274" cy="12732"/>
            </a:xfrm>
            <a:custGeom>
              <a:avLst/>
              <a:gdLst/>
              <a:ahLst/>
              <a:cxnLst/>
              <a:rect l="l" t="t" r="r" b="b"/>
              <a:pathLst>
                <a:path w="1573" h="285" extrusionOk="0">
                  <a:moveTo>
                    <a:pt x="1" y="1"/>
                  </a:moveTo>
                  <a:lnTo>
                    <a:pt x="1" y="284"/>
                  </a:lnTo>
                  <a:lnTo>
                    <a:pt x="1573" y="284"/>
                  </a:lnTo>
                  <a:lnTo>
                    <a:pt x="1573" y="1"/>
                  </a:lnTo>
                  <a:close/>
                </a:path>
              </a:pathLst>
            </a:custGeom>
            <a:solidFill>
              <a:schemeClr val="lt1"/>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5" name="Google Shape;965;p35"/>
          <p:cNvGrpSpPr/>
          <p:nvPr/>
        </p:nvGrpSpPr>
        <p:grpSpPr>
          <a:xfrm>
            <a:off x="7256616" y="1704657"/>
            <a:ext cx="217525" cy="218499"/>
            <a:chOff x="-1723348" y="4595850"/>
            <a:chExt cx="217525" cy="218499"/>
          </a:xfrm>
        </p:grpSpPr>
        <p:sp>
          <p:nvSpPr>
            <p:cNvPr id="966" name="Google Shape;966;p35"/>
            <p:cNvSpPr/>
            <p:nvPr/>
          </p:nvSpPr>
          <p:spPr>
            <a:xfrm>
              <a:off x="-1619968" y="4595850"/>
              <a:ext cx="11750" cy="71253"/>
            </a:xfrm>
            <a:custGeom>
              <a:avLst/>
              <a:gdLst/>
              <a:ahLst/>
              <a:cxnLst/>
              <a:rect l="l" t="t" r="r" b="b"/>
              <a:pathLst>
                <a:path w="263" h="1595" extrusionOk="0">
                  <a:moveTo>
                    <a:pt x="1" y="0"/>
                  </a:moveTo>
                  <a:lnTo>
                    <a:pt x="1" y="1594"/>
                  </a:lnTo>
                  <a:lnTo>
                    <a:pt x="263" y="1594"/>
                  </a:lnTo>
                  <a:lnTo>
                    <a:pt x="263" y="0"/>
                  </a:lnTo>
                  <a:close/>
                </a:path>
              </a:pathLst>
            </a:custGeom>
            <a:solidFill>
              <a:schemeClr val="lt1"/>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35"/>
            <p:cNvSpPr/>
            <p:nvPr/>
          </p:nvSpPr>
          <p:spPr>
            <a:xfrm>
              <a:off x="-1619968" y="4743096"/>
              <a:ext cx="11750" cy="71253"/>
            </a:xfrm>
            <a:custGeom>
              <a:avLst/>
              <a:gdLst/>
              <a:ahLst/>
              <a:cxnLst/>
              <a:rect l="l" t="t" r="r" b="b"/>
              <a:pathLst>
                <a:path w="263" h="1595" extrusionOk="0">
                  <a:moveTo>
                    <a:pt x="1" y="1"/>
                  </a:moveTo>
                  <a:lnTo>
                    <a:pt x="1" y="1594"/>
                  </a:lnTo>
                  <a:lnTo>
                    <a:pt x="263" y="1594"/>
                  </a:lnTo>
                  <a:lnTo>
                    <a:pt x="263" y="1"/>
                  </a:lnTo>
                  <a:close/>
                </a:path>
              </a:pathLst>
            </a:custGeom>
            <a:solidFill>
              <a:schemeClr val="lt1"/>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35"/>
            <p:cNvSpPr/>
            <p:nvPr/>
          </p:nvSpPr>
          <p:spPr>
            <a:xfrm>
              <a:off x="-1576052" y="4698243"/>
              <a:ext cx="70229" cy="12732"/>
            </a:xfrm>
            <a:custGeom>
              <a:avLst/>
              <a:gdLst/>
              <a:ahLst/>
              <a:cxnLst/>
              <a:rect l="l" t="t" r="r" b="b"/>
              <a:pathLst>
                <a:path w="1572" h="285" extrusionOk="0">
                  <a:moveTo>
                    <a:pt x="0" y="1"/>
                  </a:moveTo>
                  <a:lnTo>
                    <a:pt x="0" y="284"/>
                  </a:lnTo>
                  <a:lnTo>
                    <a:pt x="1572" y="284"/>
                  </a:lnTo>
                  <a:lnTo>
                    <a:pt x="1572" y="1"/>
                  </a:lnTo>
                  <a:close/>
                </a:path>
              </a:pathLst>
            </a:custGeom>
            <a:solidFill>
              <a:schemeClr val="lt1"/>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35"/>
            <p:cNvSpPr/>
            <p:nvPr/>
          </p:nvSpPr>
          <p:spPr>
            <a:xfrm>
              <a:off x="-1723348" y="4698243"/>
              <a:ext cx="70274" cy="12732"/>
            </a:xfrm>
            <a:custGeom>
              <a:avLst/>
              <a:gdLst/>
              <a:ahLst/>
              <a:cxnLst/>
              <a:rect l="l" t="t" r="r" b="b"/>
              <a:pathLst>
                <a:path w="1573" h="285" extrusionOk="0">
                  <a:moveTo>
                    <a:pt x="1" y="1"/>
                  </a:moveTo>
                  <a:lnTo>
                    <a:pt x="1" y="284"/>
                  </a:lnTo>
                  <a:lnTo>
                    <a:pt x="1573" y="284"/>
                  </a:lnTo>
                  <a:lnTo>
                    <a:pt x="1573" y="1"/>
                  </a:lnTo>
                  <a:close/>
                </a:path>
              </a:pathLst>
            </a:custGeom>
            <a:solidFill>
              <a:schemeClr val="lt1"/>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70" name="Google Shape;970;p35"/>
          <p:cNvSpPr txBox="1">
            <a:spLocks noGrp="1"/>
          </p:cNvSpPr>
          <p:nvPr>
            <p:ph type="title"/>
          </p:nvPr>
        </p:nvSpPr>
        <p:spPr>
          <a:xfrm>
            <a:off x="796200" y="394400"/>
            <a:ext cx="77040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GB"/>
              <a:t>NLP Techniques Used</a:t>
            </a:r>
            <a:endParaRPr>
              <a:solidFill>
                <a:schemeClr val="lt2"/>
              </a:solidFill>
            </a:endParaRPr>
          </a:p>
        </p:txBody>
      </p:sp>
      <p:grpSp>
        <p:nvGrpSpPr>
          <p:cNvPr id="971" name="Google Shape;971;p35"/>
          <p:cNvGrpSpPr/>
          <p:nvPr/>
        </p:nvGrpSpPr>
        <p:grpSpPr>
          <a:xfrm>
            <a:off x="72388" y="786987"/>
            <a:ext cx="180859" cy="180123"/>
            <a:chOff x="6034925" y="548950"/>
            <a:chExt cx="180859" cy="180123"/>
          </a:xfrm>
        </p:grpSpPr>
        <p:sp>
          <p:nvSpPr>
            <p:cNvPr id="972" name="Google Shape;972;p35"/>
            <p:cNvSpPr/>
            <p:nvPr/>
          </p:nvSpPr>
          <p:spPr>
            <a:xfrm>
              <a:off x="6119691" y="548950"/>
              <a:ext cx="10242" cy="58824"/>
            </a:xfrm>
            <a:custGeom>
              <a:avLst/>
              <a:gdLst/>
              <a:ahLst/>
              <a:cxnLst/>
              <a:rect l="l" t="t" r="r" b="b"/>
              <a:pathLst>
                <a:path w="612" h="3515" extrusionOk="0">
                  <a:moveTo>
                    <a:pt x="0" y="0"/>
                  </a:moveTo>
                  <a:lnTo>
                    <a:pt x="0" y="3515"/>
                  </a:lnTo>
                  <a:lnTo>
                    <a:pt x="611" y="3515"/>
                  </a:lnTo>
                  <a:lnTo>
                    <a:pt x="611" y="0"/>
                  </a:lnTo>
                  <a:close/>
                </a:path>
              </a:pathLst>
            </a:custGeom>
            <a:solidFill>
              <a:srgbClr val="FFFFFF"/>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35"/>
            <p:cNvSpPr/>
            <p:nvPr/>
          </p:nvSpPr>
          <p:spPr>
            <a:xfrm>
              <a:off x="6119691" y="670601"/>
              <a:ext cx="10242" cy="58472"/>
            </a:xfrm>
            <a:custGeom>
              <a:avLst/>
              <a:gdLst/>
              <a:ahLst/>
              <a:cxnLst/>
              <a:rect l="l" t="t" r="r" b="b"/>
              <a:pathLst>
                <a:path w="612" h="3494" extrusionOk="0">
                  <a:moveTo>
                    <a:pt x="0" y="1"/>
                  </a:moveTo>
                  <a:lnTo>
                    <a:pt x="0" y="3494"/>
                  </a:lnTo>
                  <a:lnTo>
                    <a:pt x="611" y="3494"/>
                  </a:lnTo>
                  <a:lnTo>
                    <a:pt x="611" y="1"/>
                  </a:lnTo>
                  <a:close/>
                </a:path>
              </a:pathLst>
            </a:custGeom>
            <a:solidFill>
              <a:srgbClr val="FFFFFF"/>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35"/>
            <p:cNvSpPr/>
            <p:nvPr/>
          </p:nvSpPr>
          <p:spPr>
            <a:xfrm>
              <a:off x="6156944" y="634067"/>
              <a:ext cx="58840" cy="10259"/>
            </a:xfrm>
            <a:custGeom>
              <a:avLst/>
              <a:gdLst/>
              <a:ahLst/>
              <a:cxnLst/>
              <a:rect l="l" t="t" r="r" b="b"/>
              <a:pathLst>
                <a:path w="3516" h="613" extrusionOk="0">
                  <a:moveTo>
                    <a:pt x="1" y="1"/>
                  </a:moveTo>
                  <a:lnTo>
                    <a:pt x="1" y="612"/>
                  </a:lnTo>
                  <a:lnTo>
                    <a:pt x="3515" y="612"/>
                  </a:lnTo>
                  <a:lnTo>
                    <a:pt x="3515" y="1"/>
                  </a:lnTo>
                  <a:close/>
                </a:path>
              </a:pathLst>
            </a:custGeom>
            <a:solidFill>
              <a:srgbClr val="FFFFFF"/>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35"/>
            <p:cNvSpPr/>
            <p:nvPr/>
          </p:nvSpPr>
          <p:spPr>
            <a:xfrm>
              <a:off x="6034925" y="634067"/>
              <a:ext cx="58840" cy="10259"/>
            </a:xfrm>
            <a:custGeom>
              <a:avLst/>
              <a:gdLst/>
              <a:ahLst/>
              <a:cxnLst/>
              <a:rect l="l" t="t" r="r" b="b"/>
              <a:pathLst>
                <a:path w="3516" h="613" extrusionOk="0">
                  <a:moveTo>
                    <a:pt x="0" y="1"/>
                  </a:moveTo>
                  <a:lnTo>
                    <a:pt x="0" y="612"/>
                  </a:lnTo>
                  <a:lnTo>
                    <a:pt x="3515" y="612"/>
                  </a:lnTo>
                  <a:lnTo>
                    <a:pt x="3515" y="1"/>
                  </a:lnTo>
                  <a:close/>
                </a:path>
              </a:pathLst>
            </a:custGeom>
            <a:solidFill>
              <a:srgbClr val="FFFFFF"/>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76" name="Google Shape;976;p35"/>
          <p:cNvSpPr/>
          <p:nvPr/>
        </p:nvSpPr>
        <p:spPr>
          <a:xfrm rot="2018087">
            <a:off x="2644438" y="1625374"/>
            <a:ext cx="1452371" cy="1411066"/>
          </a:xfrm>
          <a:custGeom>
            <a:avLst/>
            <a:gdLst/>
            <a:ahLst/>
            <a:cxnLst/>
            <a:rect l="l" t="t" r="r" b="b"/>
            <a:pathLst>
              <a:path w="45930" h="43598" extrusionOk="0">
                <a:moveTo>
                  <a:pt x="27755" y="0"/>
                </a:moveTo>
                <a:lnTo>
                  <a:pt x="25171" y="206"/>
                </a:lnTo>
                <a:lnTo>
                  <a:pt x="22611" y="663"/>
                </a:lnTo>
                <a:lnTo>
                  <a:pt x="20073" y="1372"/>
                </a:lnTo>
                <a:lnTo>
                  <a:pt x="17581" y="2287"/>
                </a:lnTo>
                <a:lnTo>
                  <a:pt x="15204" y="3407"/>
                </a:lnTo>
                <a:lnTo>
                  <a:pt x="12940" y="4687"/>
                </a:lnTo>
                <a:lnTo>
                  <a:pt x="10837" y="6150"/>
                </a:lnTo>
                <a:lnTo>
                  <a:pt x="8940" y="7728"/>
                </a:lnTo>
                <a:lnTo>
                  <a:pt x="8071" y="8574"/>
                </a:lnTo>
                <a:lnTo>
                  <a:pt x="7408" y="9259"/>
                </a:lnTo>
                <a:lnTo>
                  <a:pt x="6173" y="10700"/>
                </a:lnTo>
                <a:lnTo>
                  <a:pt x="5602" y="11431"/>
                </a:lnTo>
                <a:lnTo>
                  <a:pt x="4710" y="12689"/>
                </a:lnTo>
                <a:lnTo>
                  <a:pt x="3110" y="15524"/>
                </a:lnTo>
                <a:lnTo>
                  <a:pt x="1761" y="18656"/>
                </a:lnTo>
                <a:lnTo>
                  <a:pt x="732" y="22016"/>
                </a:lnTo>
                <a:lnTo>
                  <a:pt x="389" y="23731"/>
                </a:lnTo>
                <a:lnTo>
                  <a:pt x="206" y="24897"/>
                </a:lnTo>
                <a:lnTo>
                  <a:pt x="1" y="27252"/>
                </a:lnTo>
                <a:lnTo>
                  <a:pt x="23" y="29584"/>
                </a:lnTo>
                <a:lnTo>
                  <a:pt x="321" y="31847"/>
                </a:lnTo>
                <a:lnTo>
                  <a:pt x="869" y="34019"/>
                </a:lnTo>
                <a:lnTo>
                  <a:pt x="1738" y="36076"/>
                </a:lnTo>
                <a:lnTo>
                  <a:pt x="2927" y="37974"/>
                </a:lnTo>
                <a:lnTo>
                  <a:pt x="4436" y="39666"/>
                </a:lnTo>
                <a:lnTo>
                  <a:pt x="5350" y="40420"/>
                </a:lnTo>
                <a:lnTo>
                  <a:pt x="5853" y="40786"/>
                </a:lnTo>
                <a:lnTo>
                  <a:pt x="6905" y="41449"/>
                </a:lnTo>
                <a:lnTo>
                  <a:pt x="8551" y="42272"/>
                </a:lnTo>
                <a:lnTo>
                  <a:pt x="10860" y="43049"/>
                </a:lnTo>
                <a:lnTo>
                  <a:pt x="13283" y="43461"/>
                </a:lnTo>
                <a:lnTo>
                  <a:pt x="15775" y="43598"/>
                </a:lnTo>
                <a:lnTo>
                  <a:pt x="18290" y="43484"/>
                </a:lnTo>
                <a:lnTo>
                  <a:pt x="20759" y="43163"/>
                </a:lnTo>
                <a:lnTo>
                  <a:pt x="23160" y="42683"/>
                </a:lnTo>
                <a:lnTo>
                  <a:pt x="24326" y="42386"/>
                </a:lnTo>
                <a:lnTo>
                  <a:pt x="25537" y="42066"/>
                </a:lnTo>
                <a:lnTo>
                  <a:pt x="27915" y="41266"/>
                </a:lnTo>
                <a:lnTo>
                  <a:pt x="29081" y="40832"/>
                </a:lnTo>
                <a:lnTo>
                  <a:pt x="30224" y="40329"/>
                </a:lnTo>
                <a:lnTo>
                  <a:pt x="32464" y="39208"/>
                </a:lnTo>
                <a:lnTo>
                  <a:pt x="34613" y="37905"/>
                </a:lnTo>
                <a:lnTo>
                  <a:pt x="36625" y="36419"/>
                </a:lnTo>
                <a:lnTo>
                  <a:pt x="38500" y="34773"/>
                </a:lnTo>
                <a:lnTo>
                  <a:pt x="40215" y="32967"/>
                </a:lnTo>
                <a:lnTo>
                  <a:pt x="41746" y="31001"/>
                </a:lnTo>
                <a:lnTo>
                  <a:pt x="43072" y="28898"/>
                </a:lnTo>
                <a:lnTo>
                  <a:pt x="43644" y="27778"/>
                </a:lnTo>
                <a:lnTo>
                  <a:pt x="44192" y="26657"/>
                </a:lnTo>
                <a:lnTo>
                  <a:pt x="45015" y="24303"/>
                </a:lnTo>
                <a:lnTo>
                  <a:pt x="45610" y="21856"/>
                </a:lnTo>
                <a:lnTo>
                  <a:pt x="45907" y="19364"/>
                </a:lnTo>
                <a:lnTo>
                  <a:pt x="45930" y="16872"/>
                </a:lnTo>
                <a:lnTo>
                  <a:pt x="45656" y="14381"/>
                </a:lnTo>
                <a:lnTo>
                  <a:pt x="45061" y="11980"/>
                </a:lnTo>
                <a:lnTo>
                  <a:pt x="44192" y="9648"/>
                </a:lnTo>
                <a:lnTo>
                  <a:pt x="43621" y="8528"/>
                </a:lnTo>
                <a:lnTo>
                  <a:pt x="43278" y="7911"/>
                </a:lnTo>
                <a:lnTo>
                  <a:pt x="42501" y="6745"/>
                </a:lnTo>
                <a:lnTo>
                  <a:pt x="41701" y="5693"/>
                </a:lnTo>
                <a:lnTo>
                  <a:pt x="40809" y="4733"/>
                </a:lnTo>
                <a:lnTo>
                  <a:pt x="39391" y="3453"/>
                </a:lnTo>
                <a:lnTo>
                  <a:pt x="37334" y="2104"/>
                </a:lnTo>
                <a:lnTo>
                  <a:pt x="35093" y="1098"/>
                </a:lnTo>
                <a:lnTo>
                  <a:pt x="32739" y="412"/>
                </a:lnTo>
                <a:lnTo>
                  <a:pt x="30270" y="46"/>
                </a:lnTo>
                <a:lnTo>
                  <a:pt x="277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77" name="Google Shape;977;p35"/>
          <p:cNvGrpSpPr/>
          <p:nvPr/>
        </p:nvGrpSpPr>
        <p:grpSpPr>
          <a:xfrm>
            <a:off x="3261866" y="1958907"/>
            <a:ext cx="217525" cy="218499"/>
            <a:chOff x="-1723348" y="4595850"/>
            <a:chExt cx="217525" cy="218499"/>
          </a:xfrm>
        </p:grpSpPr>
        <p:sp>
          <p:nvSpPr>
            <p:cNvPr id="978" name="Google Shape;978;p35"/>
            <p:cNvSpPr/>
            <p:nvPr/>
          </p:nvSpPr>
          <p:spPr>
            <a:xfrm>
              <a:off x="-1619968" y="4595850"/>
              <a:ext cx="11750" cy="71253"/>
            </a:xfrm>
            <a:custGeom>
              <a:avLst/>
              <a:gdLst/>
              <a:ahLst/>
              <a:cxnLst/>
              <a:rect l="l" t="t" r="r" b="b"/>
              <a:pathLst>
                <a:path w="263" h="1595" extrusionOk="0">
                  <a:moveTo>
                    <a:pt x="1" y="0"/>
                  </a:moveTo>
                  <a:lnTo>
                    <a:pt x="1" y="1594"/>
                  </a:lnTo>
                  <a:lnTo>
                    <a:pt x="263" y="1594"/>
                  </a:lnTo>
                  <a:lnTo>
                    <a:pt x="263" y="0"/>
                  </a:lnTo>
                  <a:close/>
                </a:path>
              </a:pathLst>
            </a:custGeom>
            <a:solidFill>
              <a:schemeClr val="lt1"/>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35"/>
            <p:cNvSpPr/>
            <p:nvPr/>
          </p:nvSpPr>
          <p:spPr>
            <a:xfrm>
              <a:off x="-1619968" y="4743096"/>
              <a:ext cx="11750" cy="71253"/>
            </a:xfrm>
            <a:custGeom>
              <a:avLst/>
              <a:gdLst/>
              <a:ahLst/>
              <a:cxnLst/>
              <a:rect l="l" t="t" r="r" b="b"/>
              <a:pathLst>
                <a:path w="263" h="1595" extrusionOk="0">
                  <a:moveTo>
                    <a:pt x="1" y="1"/>
                  </a:moveTo>
                  <a:lnTo>
                    <a:pt x="1" y="1594"/>
                  </a:lnTo>
                  <a:lnTo>
                    <a:pt x="263" y="1594"/>
                  </a:lnTo>
                  <a:lnTo>
                    <a:pt x="263" y="1"/>
                  </a:lnTo>
                  <a:close/>
                </a:path>
              </a:pathLst>
            </a:custGeom>
            <a:solidFill>
              <a:schemeClr val="lt1"/>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35"/>
            <p:cNvSpPr/>
            <p:nvPr/>
          </p:nvSpPr>
          <p:spPr>
            <a:xfrm>
              <a:off x="-1576052" y="4698243"/>
              <a:ext cx="70229" cy="12732"/>
            </a:xfrm>
            <a:custGeom>
              <a:avLst/>
              <a:gdLst/>
              <a:ahLst/>
              <a:cxnLst/>
              <a:rect l="l" t="t" r="r" b="b"/>
              <a:pathLst>
                <a:path w="1572" h="285" extrusionOk="0">
                  <a:moveTo>
                    <a:pt x="0" y="1"/>
                  </a:moveTo>
                  <a:lnTo>
                    <a:pt x="0" y="284"/>
                  </a:lnTo>
                  <a:lnTo>
                    <a:pt x="1572" y="284"/>
                  </a:lnTo>
                  <a:lnTo>
                    <a:pt x="1572" y="1"/>
                  </a:lnTo>
                  <a:close/>
                </a:path>
              </a:pathLst>
            </a:custGeom>
            <a:solidFill>
              <a:schemeClr val="lt1"/>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35"/>
            <p:cNvSpPr/>
            <p:nvPr/>
          </p:nvSpPr>
          <p:spPr>
            <a:xfrm>
              <a:off x="-1723348" y="4698243"/>
              <a:ext cx="70274" cy="12732"/>
            </a:xfrm>
            <a:custGeom>
              <a:avLst/>
              <a:gdLst/>
              <a:ahLst/>
              <a:cxnLst/>
              <a:rect l="l" t="t" r="r" b="b"/>
              <a:pathLst>
                <a:path w="1573" h="285" extrusionOk="0">
                  <a:moveTo>
                    <a:pt x="1" y="1"/>
                  </a:moveTo>
                  <a:lnTo>
                    <a:pt x="1" y="284"/>
                  </a:lnTo>
                  <a:lnTo>
                    <a:pt x="1573" y="284"/>
                  </a:lnTo>
                  <a:lnTo>
                    <a:pt x="1573" y="1"/>
                  </a:lnTo>
                  <a:close/>
                </a:path>
              </a:pathLst>
            </a:custGeom>
            <a:solidFill>
              <a:schemeClr val="lt1"/>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2" name="Google Shape;982;p35"/>
          <p:cNvSpPr txBox="1">
            <a:spLocks noGrp="1"/>
          </p:cNvSpPr>
          <p:nvPr>
            <p:ph type="title" idx="7"/>
          </p:nvPr>
        </p:nvSpPr>
        <p:spPr>
          <a:xfrm>
            <a:off x="2297388" y="2168100"/>
            <a:ext cx="2146500" cy="4761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GB"/>
              <a:t>TF-IDF</a:t>
            </a:r>
            <a:endParaRPr/>
          </a:p>
        </p:txBody>
      </p:sp>
      <p:sp>
        <p:nvSpPr>
          <p:cNvPr id="983" name="Google Shape;983;p35"/>
          <p:cNvSpPr/>
          <p:nvPr/>
        </p:nvSpPr>
        <p:spPr>
          <a:xfrm rot="1157183">
            <a:off x="6670824" y="3101883"/>
            <a:ext cx="1949963" cy="1311384"/>
          </a:xfrm>
          <a:custGeom>
            <a:avLst/>
            <a:gdLst/>
            <a:ahLst/>
            <a:cxnLst/>
            <a:rect l="l" t="t" r="r" b="b"/>
            <a:pathLst>
              <a:path w="45930" h="43598" extrusionOk="0">
                <a:moveTo>
                  <a:pt x="27755" y="0"/>
                </a:moveTo>
                <a:lnTo>
                  <a:pt x="25171" y="206"/>
                </a:lnTo>
                <a:lnTo>
                  <a:pt x="22611" y="663"/>
                </a:lnTo>
                <a:lnTo>
                  <a:pt x="20073" y="1372"/>
                </a:lnTo>
                <a:lnTo>
                  <a:pt x="17581" y="2287"/>
                </a:lnTo>
                <a:lnTo>
                  <a:pt x="15204" y="3407"/>
                </a:lnTo>
                <a:lnTo>
                  <a:pt x="12940" y="4687"/>
                </a:lnTo>
                <a:lnTo>
                  <a:pt x="10837" y="6150"/>
                </a:lnTo>
                <a:lnTo>
                  <a:pt x="8940" y="7728"/>
                </a:lnTo>
                <a:lnTo>
                  <a:pt x="8071" y="8574"/>
                </a:lnTo>
                <a:lnTo>
                  <a:pt x="7408" y="9259"/>
                </a:lnTo>
                <a:lnTo>
                  <a:pt x="6173" y="10700"/>
                </a:lnTo>
                <a:lnTo>
                  <a:pt x="5602" y="11431"/>
                </a:lnTo>
                <a:lnTo>
                  <a:pt x="4710" y="12689"/>
                </a:lnTo>
                <a:lnTo>
                  <a:pt x="3110" y="15524"/>
                </a:lnTo>
                <a:lnTo>
                  <a:pt x="1761" y="18656"/>
                </a:lnTo>
                <a:lnTo>
                  <a:pt x="732" y="22016"/>
                </a:lnTo>
                <a:lnTo>
                  <a:pt x="389" y="23731"/>
                </a:lnTo>
                <a:lnTo>
                  <a:pt x="206" y="24897"/>
                </a:lnTo>
                <a:lnTo>
                  <a:pt x="1" y="27252"/>
                </a:lnTo>
                <a:lnTo>
                  <a:pt x="23" y="29584"/>
                </a:lnTo>
                <a:lnTo>
                  <a:pt x="321" y="31847"/>
                </a:lnTo>
                <a:lnTo>
                  <a:pt x="869" y="34019"/>
                </a:lnTo>
                <a:lnTo>
                  <a:pt x="1738" y="36076"/>
                </a:lnTo>
                <a:lnTo>
                  <a:pt x="2927" y="37974"/>
                </a:lnTo>
                <a:lnTo>
                  <a:pt x="4436" y="39666"/>
                </a:lnTo>
                <a:lnTo>
                  <a:pt x="5350" y="40420"/>
                </a:lnTo>
                <a:lnTo>
                  <a:pt x="5853" y="40786"/>
                </a:lnTo>
                <a:lnTo>
                  <a:pt x="6905" y="41449"/>
                </a:lnTo>
                <a:lnTo>
                  <a:pt x="8551" y="42272"/>
                </a:lnTo>
                <a:lnTo>
                  <a:pt x="10860" y="43049"/>
                </a:lnTo>
                <a:lnTo>
                  <a:pt x="13283" y="43461"/>
                </a:lnTo>
                <a:lnTo>
                  <a:pt x="15775" y="43598"/>
                </a:lnTo>
                <a:lnTo>
                  <a:pt x="18290" y="43484"/>
                </a:lnTo>
                <a:lnTo>
                  <a:pt x="20759" y="43163"/>
                </a:lnTo>
                <a:lnTo>
                  <a:pt x="23160" y="42683"/>
                </a:lnTo>
                <a:lnTo>
                  <a:pt x="24326" y="42386"/>
                </a:lnTo>
                <a:lnTo>
                  <a:pt x="25537" y="42066"/>
                </a:lnTo>
                <a:lnTo>
                  <a:pt x="27915" y="41266"/>
                </a:lnTo>
                <a:lnTo>
                  <a:pt x="29081" y="40832"/>
                </a:lnTo>
                <a:lnTo>
                  <a:pt x="30224" y="40329"/>
                </a:lnTo>
                <a:lnTo>
                  <a:pt x="32464" y="39208"/>
                </a:lnTo>
                <a:lnTo>
                  <a:pt x="34613" y="37905"/>
                </a:lnTo>
                <a:lnTo>
                  <a:pt x="36625" y="36419"/>
                </a:lnTo>
                <a:lnTo>
                  <a:pt x="38500" y="34773"/>
                </a:lnTo>
                <a:lnTo>
                  <a:pt x="40215" y="32967"/>
                </a:lnTo>
                <a:lnTo>
                  <a:pt x="41746" y="31001"/>
                </a:lnTo>
                <a:lnTo>
                  <a:pt x="43072" y="28898"/>
                </a:lnTo>
                <a:lnTo>
                  <a:pt x="43644" y="27778"/>
                </a:lnTo>
                <a:lnTo>
                  <a:pt x="44192" y="26657"/>
                </a:lnTo>
                <a:lnTo>
                  <a:pt x="45015" y="24303"/>
                </a:lnTo>
                <a:lnTo>
                  <a:pt x="45610" y="21856"/>
                </a:lnTo>
                <a:lnTo>
                  <a:pt x="45907" y="19364"/>
                </a:lnTo>
                <a:lnTo>
                  <a:pt x="45930" y="16872"/>
                </a:lnTo>
                <a:lnTo>
                  <a:pt x="45656" y="14381"/>
                </a:lnTo>
                <a:lnTo>
                  <a:pt x="45061" y="11980"/>
                </a:lnTo>
                <a:lnTo>
                  <a:pt x="44192" y="9648"/>
                </a:lnTo>
                <a:lnTo>
                  <a:pt x="43621" y="8528"/>
                </a:lnTo>
                <a:lnTo>
                  <a:pt x="43278" y="7911"/>
                </a:lnTo>
                <a:lnTo>
                  <a:pt x="42501" y="6745"/>
                </a:lnTo>
                <a:lnTo>
                  <a:pt x="41701" y="5693"/>
                </a:lnTo>
                <a:lnTo>
                  <a:pt x="40809" y="4733"/>
                </a:lnTo>
                <a:lnTo>
                  <a:pt x="39391" y="3453"/>
                </a:lnTo>
                <a:lnTo>
                  <a:pt x="37334" y="2104"/>
                </a:lnTo>
                <a:lnTo>
                  <a:pt x="35093" y="1098"/>
                </a:lnTo>
                <a:lnTo>
                  <a:pt x="32739" y="412"/>
                </a:lnTo>
                <a:lnTo>
                  <a:pt x="30270" y="46"/>
                </a:lnTo>
                <a:lnTo>
                  <a:pt x="277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84" name="Google Shape;984;p35"/>
          <p:cNvGrpSpPr/>
          <p:nvPr/>
        </p:nvGrpSpPr>
        <p:grpSpPr>
          <a:xfrm>
            <a:off x="7474141" y="3320519"/>
            <a:ext cx="217525" cy="218499"/>
            <a:chOff x="-1723348" y="4595850"/>
            <a:chExt cx="217525" cy="218499"/>
          </a:xfrm>
        </p:grpSpPr>
        <p:sp>
          <p:nvSpPr>
            <p:cNvPr id="985" name="Google Shape;985;p35"/>
            <p:cNvSpPr/>
            <p:nvPr/>
          </p:nvSpPr>
          <p:spPr>
            <a:xfrm>
              <a:off x="-1619968" y="4595850"/>
              <a:ext cx="11750" cy="71253"/>
            </a:xfrm>
            <a:custGeom>
              <a:avLst/>
              <a:gdLst/>
              <a:ahLst/>
              <a:cxnLst/>
              <a:rect l="l" t="t" r="r" b="b"/>
              <a:pathLst>
                <a:path w="263" h="1595" extrusionOk="0">
                  <a:moveTo>
                    <a:pt x="1" y="0"/>
                  </a:moveTo>
                  <a:lnTo>
                    <a:pt x="1" y="1594"/>
                  </a:lnTo>
                  <a:lnTo>
                    <a:pt x="263" y="1594"/>
                  </a:lnTo>
                  <a:lnTo>
                    <a:pt x="263" y="0"/>
                  </a:lnTo>
                  <a:close/>
                </a:path>
              </a:pathLst>
            </a:custGeom>
            <a:solidFill>
              <a:schemeClr val="lt1"/>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35"/>
            <p:cNvSpPr/>
            <p:nvPr/>
          </p:nvSpPr>
          <p:spPr>
            <a:xfrm>
              <a:off x="-1619968" y="4743096"/>
              <a:ext cx="11750" cy="71253"/>
            </a:xfrm>
            <a:custGeom>
              <a:avLst/>
              <a:gdLst/>
              <a:ahLst/>
              <a:cxnLst/>
              <a:rect l="l" t="t" r="r" b="b"/>
              <a:pathLst>
                <a:path w="263" h="1595" extrusionOk="0">
                  <a:moveTo>
                    <a:pt x="1" y="1"/>
                  </a:moveTo>
                  <a:lnTo>
                    <a:pt x="1" y="1594"/>
                  </a:lnTo>
                  <a:lnTo>
                    <a:pt x="263" y="1594"/>
                  </a:lnTo>
                  <a:lnTo>
                    <a:pt x="263" y="1"/>
                  </a:lnTo>
                  <a:close/>
                </a:path>
              </a:pathLst>
            </a:custGeom>
            <a:solidFill>
              <a:schemeClr val="lt1"/>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35"/>
            <p:cNvSpPr/>
            <p:nvPr/>
          </p:nvSpPr>
          <p:spPr>
            <a:xfrm>
              <a:off x="-1576052" y="4698243"/>
              <a:ext cx="70229" cy="12732"/>
            </a:xfrm>
            <a:custGeom>
              <a:avLst/>
              <a:gdLst/>
              <a:ahLst/>
              <a:cxnLst/>
              <a:rect l="l" t="t" r="r" b="b"/>
              <a:pathLst>
                <a:path w="1572" h="285" extrusionOk="0">
                  <a:moveTo>
                    <a:pt x="0" y="1"/>
                  </a:moveTo>
                  <a:lnTo>
                    <a:pt x="0" y="284"/>
                  </a:lnTo>
                  <a:lnTo>
                    <a:pt x="1572" y="284"/>
                  </a:lnTo>
                  <a:lnTo>
                    <a:pt x="1572" y="1"/>
                  </a:lnTo>
                  <a:close/>
                </a:path>
              </a:pathLst>
            </a:custGeom>
            <a:solidFill>
              <a:schemeClr val="lt1"/>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35"/>
            <p:cNvSpPr/>
            <p:nvPr/>
          </p:nvSpPr>
          <p:spPr>
            <a:xfrm>
              <a:off x="-1723348" y="4698243"/>
              <a:ext cx="70274" cy="12732"/>
            </a:xfrm>
            <a:custGeom>
              <a:avLst/>
              <a:gdLst/>
              <a:ahLst/>
              <a:cxnLst/>
              <a:rect l="l" t="t" r="r" b="b"/>
              <a:pathLst>
                <a:path w="1573" h="285" extrusionOk="0">
                  <a:moveTo>
                    <a:pt x="1" y="1"/>
                  </a:moveTo>
                  <a:lnTo>
                    <a:pt x="1" y="284"/>
                  </a:lnTo>
                  <a:lnTo>
                    <a:pt x="1573" y="284"/>
                  </a:lnTo>
                  <a:lnTo>
                    <a:pt x="1573" y="1"/>
                  </a:lnTo>
                  <a:close/>
                </a:path>
              </a:pathLst>
            </a:custGeom>
            <a:solidFill>
              <a:schemeClr val="lt1"/>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9" name="Google Shape;989;p35"/>
          <p:cNvSpPr txBox="1">
            <a:spLocks noGrp="1"/>
          </p:cNvSpPr>
          <p:nvPr>
            <p:ph type="title" idx="3"/>
          </p:nvPr>
        </p:nvSpPr>
        <p:spPr>
          <a:xfrm>
            <a:off x="6589525" y="3471213"/>
            <a:ext cx="2146500" cy="5727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GB"/>
              <a:t>Contractions</a:t>
            </a:r>
            <a:endParaRPr/>
          </a:p>
        </p:txBody>
      </p:sp>
      <p:pic>
        <p:nvPicPr>
          <p:cNvPr id="2" name="Audio 1">
            <a:hlinkClick r:id="" action="ppaction://media"/>
            <a:extLst>
              <a:ext uri="{FF2B5EF4-FFF2-40B4-BE49-F238E27FC236}">
                <a16:creationId xmlns:a16="http://schemas.microsoft.com/office/drawing/2014/main" id="{0690E763-8CA7-E14D-A8E8-58B8CBE258A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78800" y="41783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6854"/>
    </mc:Choice>
    <mc:Fallback>
      <p:transition spd="slow" advTm="1685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93"/>
        <p:cNvGrpSpPr/>
        <p:nvPr/>
      </p:nvGrpSpPr>
      <p:grpSpPr>
        <a:xfrm>
          <a:off x="0" y="0"/>
          <a:ext cx="0" cy="0"/>
          <a:chOff x="0" y="0"/>
          <a:chExt cx="0" cy="0"/>
        </a:xfrm>
      </p:grpSpPr>
      <p:sp>
        <p:nvSpPr>
          <p:cNvPr id="994" name="Google Shape;994;p36"/>
          <p:cNvSpPr/>
          <p:nvPr/>
        </p:nvSpPr>
        <p:spPr>
          <a:xfrm>
            <a:off x="7697475" y="205925"/>
            <a:ext cx="1148250" cy="1089950"/>
          </a:xfrm>
          <a:custGeom>
            <a:avLst/>
            <a:gdLst/>
            <a:ahLst/>
            <a:cxnLst/>
            <a:rect l="l" t="t" r="r" b="b"/>
            <a:pathLst>
              <a:path w="45930" h="43598" extrusionOk="0">
                <a:moveTo>
                  <a:pt x="27755" y="0"/>
                </a:moveTo>
                <a:lnTo>
                  <a:pt x="25171" y="206"/>
                </a:lnTo>
                <a:lnTo>
                  <a:pt x="22611" y="663"/>
                </a:lnTo>
                <a:lnTo>
                  <a:pt x="20073" y="1372"/>
                </a:lnTo>
                <a:lnTo>
                  <a:pt x="17581" y="2287"/>
                </a:lnTo>
                <a:lnTo>
                  <a:pt x="15204" y="3407"/>
                </a:lnTo>
                <a:lnTo>
                  <a:pt x="12940" y="4687"/>
                </a:lnTo>
                <a:lnTo>
                  <a:pt x="10837" y="6150"/>
                </a:lnTo>
                <a:lnTo>
                  <a:pt x="8940" y="7728"/>
                </a:lnTo>
                <a:lnTo>
                  <a:pt x="8071" y="8574"/>
                </a:lnTo>
                <a:lnTo>
                  <a:pt x="7408" y="9259"/>
                </a:lnTo>
                <a:lnTo>
                  <a:pt x="6173" y="10700"/>
                </a:lnTo>
                <a:lnTo>
                  <a:pt x="5602" y="11431"/>
                </a:lnTo>
                <a:lnTo>
                  <a:pt x="4710" y="12689"/>
                </a:lnTo>
                <a:lnTo>
                  <a:pt x="3110" y="15524"/>
                </a:lnTo>
                <a:lnTo>
                  <a:pt x="1761" y="18656"/>
                </a:lnTo>
                <a:lnTo>
                  <a:pt x="732" y="22016"/>
                </a:lnTo>
                <a:lnTo>
                  <a:pt x="389" y="23731"/>
                </a:lnTo>
                <a:lnTo>
                  <a:pt x="206" y="24897"/>
                </a:lnTo>
                <a:lnTo>
                  <a:pt x="1" y="27252"/>
                </a:lnTo>
                <a:lnTo>
                  <a:pt x="23" y="29584"/>
                </a:lnTo>
                <a:lnTo>
                  <a:pt x="321" y="31847"/>
                </a:lnTo>
                <a:lnTo>
                  <a:pt x="869" y="34019"/>
                </a:lnTo>
                <a:lnTo>
                  <a:pt x="1738" y="36076"/>
                </a:lnTo>
                <a:lnTo>
                  <a:pt x="2927" y="37974"/>
                </a:lnTo>
                <a:lnTo>
                  <a:pt x="4436" y="39666"/>
                </a:lnTo>
                <a:lnTo>
                  <a:pt x="5350" y="40420"/>
                </a:lnTo>
                <a:lnTo>
                  <a:pt x="5853" y="40786"/>
                </a:lnTo>
                <a:lnTo>
                  <a:pt x="6905" y="41449"/>
                </a:lnTo>
                <a:lnTo>
                  <a:pt x="8551" y="42272"/>
                </a:lnTo>
                <a:lnTo>
                  <a:pt x="10860" y="43049"/>
                </a:lnTo>
                <a:lnTo>
                  <a:pt x="13283" y="43461"/>
                </a:lnTo>
                <a:lnTo>
                  <a:pt x="15775" y="43598"/>
                </a:lnTo>
                <a:lnTo>
                  <a:pt x="18290" y="43484"/>
                </a:lnTo>
                <a:lnTo>
                  <a:pt x="20759" y="43163"/>
                </a:lnTo>
                <a:lnTo>
                  <a:pt x="23160" y="42683"/>
                </a:lnTo>
                <a:lnTo>
                  <a:pt x="24326" y="42386"/>
                </a:lnTo>
                <a:lnTo>
                  <a:pt x="25537" y="42066"/>
                </a:lnTo>
                <a:lnTo>
                  <a:pt x="27915" y="41266"/>
                </a:lnTo>
                <a:lnTo>
                  <a:pt x="29081" y="40832"/>
                </a:lnTo>
                <a:lnTo>
                  <a:pt x="30224" y="40329"/>
                </a:lnTo>
                <a:lnTo>
                  <a:pt x="32464" y="39208"/>
                </a:lnTo>
                <a:lnTo>
                  <a:pt x="34613" y="37905"/>
                </a:lnTo>
                <a:lnTo>
                  <a:pt x="36625" y="36419"/>
                </a:lnTo>
                <a:lnTo>
                  <a:pt x="38500" y="34773"/>
                </a:lnTo>
                <a:lnTo>
                  <a:pt x="40215" y="32967"/>
                </a:lnTo>
                <a:lnTo>
                  <a:pt x="41746" y="31001"/>
                </a:lnTo>
                <a:lnTo>
                  <a:pt x="43072" y="28898"/>
                </a:lnTo>
                <a:lnTo>
                  <a:pt x="43644" y="27778"/>
                </a:lnTo>
                <a:lnTo>
                  <a:pt x="44192" y="26657"/>
                </a:lnTo>
                <a:lnTo>
                  <a:pt x="45015" y="24303"/>
                </a:lnTo>
                <a:lnTo>
                  <a:pt x="45610" y="21856"/>
                </a:lnTo>
                <a:lnTo>
                  <a:pt x="45907" y="19364"/>
                </a:lnTo>
                <a:lnTo>
                  <a:pt x="45930" y="16872"/>
                </a:lnTo>
                <a:lnTo>
                  <a:pt x="45656" y="14381"/>
                </a:lnTo>
                <a:lnTo>
                  <a:pt x="45061" y="11980"/>
                </a:lnTo>
                <a:lnTo>
                  <a:pt x="44192" y="9648"/>
                </a:lnTo>
                <a:lnTo>
                  <a:pt x="43621" y="8528"/>
                </a:lnTo>
                <a:lnTo>
                  <a:pt x="43278" y="7911"/>
                </a:lnTo>
                <a:lnTo>
                  <a:pt x="42501" y="6745"/>
                </a:lnTo>
                <a:lnTo>
                  <a:pt x="41701" y="5693"/>
                </a:lnTo>
                <a:lnTo>
                  <a:pt x="40809" y="4733"/>
                </a:lnTo>
                <a:lnTo>
                  <a:pt x="39391" y="3453"/>
                </a:lnTo>
                <a:lnTo>
                  <a:pt x="37334" y="2104"/>
                </a:lnTo>
                <a:lnTo>
                  <a:pt x="35093" y="1098"/>
                </a:lnTo>
                <a:lnTo>
                  <a:pt x="32739" y="412"/>
                </a:lnTo>
                <a:lnTo>
                  <a:pt x="30270" y="46"/>
                </a:lnTo>
                <a:lnTo>
                  <a:pt x="277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36"/>
          <p:cNvSpPr txBox="1">
            <a:spLocks noGrp="1"/>
          </p:cNvSpPr>
          <p:nvPr>
            <p:ph type="title"/>
          </p:nvPr>
        </p:nvSpPr>
        <p:spPr>
          <a:xfrm>
            <a:off x="720000" y="2359750"/>
            <a:ext cx="2709000" cy="620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2500"/>
              <a:t>FRAMEWORK</a:t>
            </a:r>
            <a:endParaRPr sz="2500"/>
          </a:p>
        </p:txBody>
      </p:sp>
      <p:sp>
        <p:nvSpPr>
          <p:cNvPr id="996" name="Google Shape;996;p36"/>
          <p:cNvSpPr txBox="1">
            <a:spLocks noGrp="1"/>
          </p:cNvSpPr>
          <p:nvPr>
            <p:ph type="subTitle" idx="1"/>
          </p:nvPr>
        </p:nvSpPr>
        <p:spPr>
          <a:xfrm>
            <a:off x="720000" y="3209050"/>
            <a:ext cx="2709000" cy="620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1200"/>
              </a:spcBef>
              <a:spcAft>
                <a:spcPts val="1200"/>
              </a:spcAft>
              <a:buNone/>
            </a:pPr>
            <a:endParaRPr/>
          </a:p>
        </p:txBody>
      </p:sp>
      <p:grpSp>
        <p:nvGrpSpPr>
          <p:cNvPr id="997" name="Google Shape;997;p36"/>
          <p:cNvGrpSpPr/>
          <p:nvPr/>
        </p:nvGrpSpPr>
        <p:grpSpPr>
          <a:xfrm>
            <a:off x="3093536" y="4221850"/>
            <a:ext cx="279251" cy="280502"/>
            <a:chOff x="3245936" y="3278875"/>
            <a:chExt cx="279251" cy="280502"/>
          </a:xfrm>
        </p:grpSpPr>
        <p:sp>
          <p:nvSpPr>
            <p:cNvPr id="998" name="Google Shape;998;p36"/>
            <p:cNvSpPr/>
            <p:nvPr/>
          </p:nvSpPr>
          <p:spPr>
            <a:xfrm>
              <a:off x="3378651" y="3278875"/>
              <a:ext cx="15084" cy="91473"/>
            </a:xfrm>
            <a:custGeom>
              <a:avLst/>
              <a:gdLst/>
              <a:ahLst/>
              <a:cxnLst/>
              <a:rect l="l" t="t" r="r" b="b"/>
              <a:pathLst>
                <a:path w="263" h="1595" extrusionOk="0">
                  <a:moveTo>
                    <a:pt x="1" y="0"/>
                  </a:moveTo>
                  <a:lnTo>
                    <a:pt x="1" y="1594"/>
                  </a:lnTo>
                  <a:lnTo>
                    <a:pt x="263" y="1594"/>
                  </a:lnTo>
                  <a:lnTo>
                    <a:pt x="263" y="0"/>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36"/>
            <p:cNvSpPr/>
            <p:nvPr/>
          </p:nvSpPr>
          <p:spPr>
            <a:xfrm>
              <a:off x="3378651" y="3467903"/>
              <a:ext cx="15084" cy="91473"/>
            </a:xfrm>
            <a:custGeom>
              <a:avLst/>
              <a:gdLst/>
              <a:ahLst/>
              <a:cxnLst/>
              <a:rect l="l" t="t" r="r" b="b"/>
              <a:pathLst>
                <a:path w="263" h="1595" extrusionOk="0">
                  <a:moveTo>
                    <a:pt x="1" y="1"/>
                  </a:moveTo>
                  <a:lnTo>
                    <a:pt x="1" y="1594"/>
                  </a:lnTo>
                  <a:lnTo>
                    <a:pt x="263" y="1594"/>
                  </a:lnTo>
                  <a:lnTo>
                    <a:pt x="263" y="1"/>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36"/>
            <p:cNvSpPr/>
            <p:nvPr/>
          </p:nvSpPr>
          <p:spPr>
            <a:xfrm>
              <a:off x="3435029" y="3410323"/>
              <a:ext cx="90158" cy="16345"/>
            </a:xfrm>
            <a:custGeom>
              <a:avLst/>
              <a:gdLst/>
              <a:ahLst/>
              <a:cxnLst/>
              <a:rect l="l" t="t" r="r" b="b"/>
              <a:pathLst>
                <a:path w="1572" h="285" extrusionOk="0">
                  <a:moveTo>
                    <a:pt x="0" y="1"/>
                  </a:moveTo>
                  <a:lnTo>
                    <a:pt x="0" y="284"/>
                  </a:lnTo>
                  <a:lnTo>
                    <a:pt x="1572" y="284"/>
                  </a:lnTo>
                  <a:lnTo>
                    <a:pt x="1572" y="1"/>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36"/>
            <p:cNvSpPr/>
            <p:nvPr/>
          </p:nvSpPr>
          <p:spPr>
            <a:xfrm>
              <a:off x="3245936" y="3410323"/>
              <a:ext cx="90215" cy="16345"/>
            </a:xfrm>
            <a:custGeom>
              <a:avLst/>
              <a:gdLst/>
              <a:ahLst/>
              <a:cxnLst/>
              <a:rect l="l" t="t" r="r" b="b"/>
              <a:pathLst>
                <a:path w="1573" h="285" extrusionOk="0">
                  <a:moveTo>
                    <a:pt x="1" y="1"/>
                  </a:moveTo>
                  <a:lnTo>
                    <a:pt x="1" y="284"/>
                  </a:lnTo>
                  <a:lnTo>
                    <a:pt x="1573" y="284"/>
                  </a:lnTo>
                  <a:lnTo>
                    <a:pt x="1573" y="1"/>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2" name="Google Shape;1002;p36"/>
          <p:cNvGrpSpPr/>
          <p:nvPr/>
        </p:nvGrpSpPr>
        <p:grpSpPr>
          <a:xfrm>
            <a:off x="8356852" y="1992625"/>
            <a:ext cx="217525" cy="218499"/>
            <a:chOff x="6548002" y="3230725"/>
            <a:chExt cx="217525" cy="218499"/>
          </a:xfrm>
        </p:grpSpPr>
        <p:sp>
          <p:nvSpPr>
            <p:cNvPr id="1003" name="Google Shape;1003;p36"/>
            <p:cNvSpPr/>
            <p:nvPr/>
          </p:nvSpPr>
          <p:spPr>
            <a:xfrm>
              <a:off x="6651382" y="3230725"/>
              <a:ext cx="11750" cy="71253"/>
            </a:xfrm>
            <a:custGeom>
              <a:avLst/>
              <a:gdLst/>
              <a:ahLst/>
              <a:cxnLst/>
              <a:rect l="l" t="t" r="r" b="b"/>
              <a:pathLst>
                <a:path w="263" h="1595" extrusionOk="0">
                  <a:moveTo>
                    <a:pt x="1" y="0"/>
                  </a:moveTo>
                  <a:lnTo>
                    <a:pt x="1" y="1594"/>
                  </a:lnTo>
                  <a:lnTo>
                    <a:pt x="263" y="1594"/>
                  </a:lnTo>
                  <a:lnTo>
                    <a:pt x="263" y="0"/>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36"/>
            <p:cNvSpPr/>
            <p:nvPr/>
          </p:nvSpPr>
          <p:spPr>
            <a:xfrm>
              <a:off x="6651382" y="3377971"/>
              <a:ext cx="11750" cy="71253"/>
            </a:xfrm>
            <a:custGeom>
              <a:avLst/>
              <a:gdLst/>
              <a:ahLst/>
              <a:cxnLst/>
              <a:rect l="l" t="t" r="r" b="b"/>
              <a:pathLst>
                <a:path w="263" h="1595" extrusionOk="0">
                  <a:moveTo>
                    <a:pt x="1" y="1"/>
                  </a:moveTo>
                  <a:lnTo>
                    <a:pt x="1" y="1594"/>
                  </a:lnTo>
                  <a:lnTo>
                    <a:pt x="263" y="1594"/>
                  </a:lnTo>
                  <a:lnTo>
                    <a:pt x="263" y="1"/>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36"/>
            <p:cNvSpPr/>
            <p:nvPr/>
          </p:nvSpPr>
          <p:spPr>
            <a:xfrm>
              <a:off x="6695298" y="3333118"/>
              <a:ext cx="70229" cy="12732"/>
            </a:xfrm>
            <a:custGeom>
              <a:avLst/>
              <a:gdLst/>
              <a:ahLst/>
              <a:cxnLst/>
              <a:rect l="l" t="t" r="r" b="b"/>
              <a:pathLst>
                <a:path w="1572" h="285" extrusionOk="0">
                  <a:moveTo>
                    <a:pt x="0" y="1"/>
                  </a:moveTo>
                  <a:lnTo>
                    <a:pt x="0" y="284"/>
                  </a:lnTo>
                  <a:lnTo>
                    <a:pt x="1572" y="284"/>
                  </a:lnTo>
                  <a:lnTo>
                    <a:pt x="1572" y="1"/>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36"/>
            <p:cNvSpPr/>
            <p:nvPr/>
          </p:nvSpPr>
          <p:spPr>
            <a:xfrm>
              <a:off x="6548002" y="3333118"/>
              <a:ext cx="70274" cy="12732"/>
            </a:xfrm>
            <a:custGeom>
              <a:avLst/>
              <a:gdLst/>
              <a:ahLst/>
              <a:cxnLst/>
              <a:rect l="l" t="t" r="r" b="b"/>
              <a:pathLst>
                <a:path w="1573" h="285" extrusionOk="0">
                  <a:moveTo>
                    <a:pt x="1" y="1"/>
                  </a:moveTo>
                  <a:lnTo>
                    <a:pt x="1" y="284"/>
                  </a:lnTo>
                  <a:lnTo>
                    <a:pt x="1573" y="284"/>
                  </a:lnTo>
                  <a:lnTo>
                    <a:pt x="1573" y="1"/>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7" name="Google Shape;1007;p36"/>
          <p:cNvGrpSpPr/>
          <p:nvPr/>
        </p:nvGrpSpPr>
        <p:grpSpPr>
          <a:xfrm>
            <a:off x="8440752" y="4221850"/>
            <a:ext cx="217525" cy="218499"/>
            <a:chOff x="6591027" y="3544075"/>
            <a:chExt cx="217525" cy="218499"/>
          </a:xfrm>
        </p:grpSpPr>
        <p:sp>
          <p:nvSpPr>
            <p:cNvPr id="1008" name="Google Shape;1008;p36"/>
            <p:cNvSpPr/>
            <p:nvPr/>
          </p:nvSpPr>
          <p:spPr>
            <a:xfrm>
              <a:off x="6694407" y="3544075"/>
              <a:ext cx="11750" cy="71253"/>
            </a:xfrm>
            <a:custGeom>
              <a:avLst/>
              <a:gdLst/>
              <a:ahLst/>
              <a:cxnLst/>
              <a:rect l="l" t="t" r="r" b="b"/>
              <a:pathLst>
                <a:path w="263" h="1595" extrusionOk="0">
                  <a:moveTo>
                    <a:pt x="1" y="0"/>
                  </a:moveTo>
                  <a:lnTo>
                    <a:pt x="1" y="1594"/>
                  </a:lnTo>
                  <a:lnTo>
                    <a:pt x="263" y="1594"/>
                  </a:lnTo>
                  <a:lnTo>
                    <a:pt x="263" y="0"/>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36"/>
            <p:cNvSpPr/>
            <p:nvPr/>
          </p:nvSpPr>
          <p:spPr>
            <a:xfrm>
              <a:off x="6694407" y="3691321"/>
              <a:ext cx="11750" cy="71253"/>
            </a:xfrm>
            <a:custGeom>
              <a:avLst/>
              <a:gdLst/>
              <a:ahLst/>
              <a:cxnLst/>
              <a:rect l="l" t="t" r="r" b="b"/>
              <a:pathLst>
                <a:path w="263" h="1595" extrusionOk="0">
                  <a:moveTo>
                    <a:pt x="1" y="1"/>
                  </a:moveTo>
                  <a:lnTo>
                    <a:pt x="1" y="1594"/>
                  </a:lnTo>
                  <a:lnTo>
                    <a:pt x="263" y="1594"/>
                  </a:lnTo>
                  <a:lnTo>
                    <a:pt x="263" y="1"/>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36"/>
            <p:cNvSpPr/>
            <p:nvPr/>
          </p:nvSpPr>
          <p:spPr>
            <a:xfrm>
              <a:off x="6738323" y="3646468"/>
              <a:ext cx="70229" cy="12732"/>
            </a:xfrm>
            <a:custGeom>
              <a:avLst/>
              <a:gdLst/>
              <a:ahLst/>
              <a:cxnLst/>
              <a:rect l="l" t="t" r="r" b="b"/>
              <a:pathLst>
                <a:path w="1572" h="285" extrusionOk="0">
                  <a:moveTo>
                    <a:pt x="0" y="1"/>
                  </a:moveTo>
                  <a:lnTo>
                    <a:pt x="0" y="284"/>
                  </a:lnTo>
                  <a:lnTo>
                    <a:pt x="1572" y="284"/>
                  </a:lnTo>
                  <a:lnTo>
                    <a:pt x="1572" y="1"/>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36"/>
            <p:cNvSpPr/>
            <p:nvPr/>
          </p:nvSpPr>
          <p:spPr>
            <a:xfrm>
              <a:off x="6591027" y="3646468"/>
              <a:ext cx="70274" cy="12732"/>
            </a:xfrm>
            <a:custGeom>
              <a:avLst/>
              <a:gdLst/>
              <a:ahLst/>
              <a:cxnLst/>
              <a:rect l="l" t="t" r="r" b="b"/>
              <a:pathLst>
                <a:path w="1573" h="285" extrusionOk="0">
                  <a:moveTo>
                    <a:pt x="1" y="1"/>
                  </a:moveTo>
                  <a:lnTo>
                    <a:pt x="1" y="284"/>
                  </a:lnTo>
                  <a:lnTo>
                    <a:pt x="1573" y="284"/>
                  </a:lnTo>
                  <a:lnTo>
                    <a:pt x="1573" y="1"/>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2" name="Google Shape;1012;p36"/>
          <p:cNvGrpSpPr/>
          <p:nvPr/>
        </p:nvGrpSpPr>
        <p:grpSpPr>
          <a:xfrm>
            <a:off x="6547165" y="297900"/>
            <a:ext cx="243082" cy="242093"/>
            <a:chOff x="6547165" y="297900"/>
            <a:chExt cx="243082" cy="242093"/>
          </a:xfrm>
        </p:grpSpPr>
        <p:sp>
          <p:nvSpPr>
            <p:cNvPr id="1013" name="Google Shape;1013;p36"/>
            <p:cNvSpPr/>
            <p:nvPr/>
          </p:nvSpPr>
          <p:spPr>
            <a:xfrm>
              <a:off x="6661093" y="297900"/>
              <a:ext cx="13765" cy="79061"/>
            </a:xfrm>
            <a:custGeom>
              <a:avLst/>
              <a:gdLst/>
              <a:ahLst/>
              <a:cxnLst/>
              <a:rect l="l" t="t" r="r" b="b"/>
              <a:pathLst>
                <a:path w="612" h="3515" extrusionOk="0">
                  <a:moveTo>
                    <a:pt x="0" y="0"/>
                  </a:moveTo>
                  <a:lnTo>
                    <a:pt x="0" y="3515"/>
                  </a:lnTo>
                  <a:lnTo>
                    <a:pt x="611" y="3515"/>
                  </a:lnTo>
                  <a:lnTo>
                    <a:pt x="611" y="0"/>
                  </a:lnTo>
                  <a:close/>
                </a:path>
              </a:pathLst>
            </a:custGeom>
            <a:solidFill>
              <a:srgbClr val="FFFFFF"/>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36"/>
            <p:cNvSpPr/>
            <p:nvPr/>
          </p:nvSpPr>
          <p:spPr>
            <a:xfrm>
              <a:off x="6661093" y="461404"/>
              <a:ext cx="13765" cy="78589"/>
            </a:xfrm>
            <a:custGeom>
              <a:avLst/>
              <a:gdLst/>
              <a:ahLst/>
              <a:cxnLst/>
              <a:rect l="l" t="t" r="r" b="b"/>
              <a:pathLst>
                <a:path w="612" h="3494" extrusionOk="0">
                  <a:moveTo>
                    <a:pt x="0" y="1"/>
                  </a:moveTo>
                  <a:lnTo>
                    <a:pt x="0" y="3494"/>
                  </a:lnTo>
                  <a:lnTo>
                    <a:pt x="611" y="3494"/>
                  </a:lnTo>
                  <a:lnTo>
                    <a:pt x="611" y="1"/>
                  </a:lnTo>
                  <a:close/>
                </a:path>
              </a:pathLst>
            </a:custGeom>
            <a:solidFill>
              <a:srgbClr val="FFFFFF"/>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36"/>
            <p:cNvSpPr/>
            <p:nvPr/>
          </p:nvSpPr>
          <p:spPr>
            <a:xfrm>
              <a:off x="6711163" y="412301"/>
              <a:ext cx="79084" cy="13788"/>
            </a:xfrm>
            <a:custGeom>
              <a:avLst/>
              <a:gdLst/>
              <a:ahLst/>
              <a:cxnLst/>
              <a:rect l="l" t="t" r="r" b="b"/>
              <a:pathLst>
                <a:path w="3516" h="613" extrusionOk="0">
                  <a:moveTo>
                    <a:pt x="1" y="1"/>
                  </a:moveTo>
                  <a:lnTo>
                    <a:pt x="1" y="612"/>
                  </a:lnTo>
                  <a:lnTo>
                    <a:pt x="3515" y="612"/>
                  </a:lnTo>
                  <a:lnTo>
                    <a:pt x="3515" y="1"/>
                  </a:lnTo>
                  <a:close/>
                </a:path>
              </a:pathLst>
            </a:custGeom>
            <a:solidFill>
              <a:srgbClr val="FFFFFF"/>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36"/>
            <p:cNvSpPr/>
            <p:nvPr/>
          </p:nvSpPr>
          <p:spPr>
            <a:xfrm>
              <a:off x="6547165" y="412301"/>
              <a:ext cx="79084" cy="13788"/>
            </a:xfrm>
            <a:custGeom>
              <a:avLst/>
              <a:gdLst/>
              <a:ahLst/>
              <a:cxnLst/>
              <a:rect l="l" t="t" r="r" b="b"/>
              <a:pathLst>
                <a:path w="3516" h="613" extrusionOk="0">
                  <a:moveTo>
                    <a:pt x="0" y="1"/>
                  </a:moveTo>
                  <a:lnTo>
                    <a:pt x="0" y="612"/>
                  </a:lnTo>
                  <a:lnTo>
                    <a:pt x="3515" y="612"/>
                  </a:lnTo>
                  <a:lnTo>
                    <a:pt x="3515" y="1"/>
                  </a:lnTo>
                  <a:close/>
                </a:path>
              </a:pathLst>
            </a:custGeom>
            <a:solidFill>
              <a:srgbClr val="FFFFFF"/>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7" name="Google Shape;1017;p36"/>
          <p:cNvGrpSpPr/>
          <p:nvPr/>
        </p:nvGrpSpPr>
        <p:grpSpPr>
          <a:xfrm>
            <a:off x="2815661" y="780875"/>
            <a:ext cx="279251" cy="280502"/>
            <a:chOff x="3245936" y="3278875"/>
            <a:chExt cx="279251" cy="280502"/>
          </a:xfrm>
        </p:grpSpPr>
        <p:sp>
          <p:nvSpPr>
            <p:cNvPr id="1018" name="Google Shape;1018;p36"/>
            <p:cNvSpPr/>
            <p:nvPr/>
          </p:nvSpPr>
          <p:spPr>
            <a:xfrm>
              <a:off x="3378651" y="3278875"/>
              <a:ext cx="15084" cy="91473"/>
            </a:xfrm>
            <a:custGeom>
              <a:avLst/>
              <a:gdLst/>
              <a:ahLst/>
              <a:cxnLst/>
              <a:rect l="l" t="t" r="r" b="b"/>
              <a:pathLst>
                <a:path w="263" h="1595" extrusionOk="0">
                  <a:moveTo>
                    <a:pt x="1" y="0"/>
                  </a:moveTo>
                  <a:lnTo>
                    <a:pt x="1" y="1594"/>
                  </a:lnTo>
                  <a:lnTo>
                    <a:pt x="263" y="1594"/>
                  </a:lnTo>
                  <a:lnTo>
                    <a:pt x="263" y="0"/>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36"/>
            <p:cNvSpPr/>
            <p:nvPr/>
          </p:nvSpPr>
          <p:spPr>
            <a:xfrm>
              <a:off x="3378651" y="3467903"/>
              <a:ext cx="15084" cy="91473"/>
            </a:xfrm>
            <a:custGeom>
              <a:avLst/>
              <a:gdLst/>
              <a:ahLst/>
              <a:cxnLst/>
              <a:rect l="l" t="t" r="r" b="b"/>
              <a:pathLst>
                <a:path w="263" h="1595" extrusionOk="0">
                  <a:moveTo>
                    <a:pt x="1" y="1"/>
                  </a:moveTo>
                  <a:lnTo>
                    <a:pt x="1" y="1594"/>
                  </a:lnTo>
                  <a:lnTo>
                    <a:pt x="263" y="1594"/>
                  </a:lnTo>
                  <a:lnTo>
                    <a:pt x="263" y="1"/>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36"/>
            <p:cNvSpPr/>
            <p:nvPr/>
          </p:nvSpPr>
          <p:spPr>
            <a:xfrm>
              <a:off x="3435029" y="3410323"/>
              <a:ext cx="90158" cy="16345"/>
            </a:xfrm>
            <a:custGeom>
              <a:avLst/>
              <a:gdLst/>
              <a:ahLst/>
              <a:cxnLst/>
              <a:rect l="l" t="t" r="r" b="b"/>
              <a:pathLst>
                <a:path w="1572" h="285" extrusionOk="0">
                  <a:moveTo>
                    <a:pt x="0" y="1"/>
                  </a:moveTo>
                  <a:lnTo>
                    <a:pt x="0" y="284"/>
                  </a:lnTo>
                  <a:lnTo>
                    <a:pt x="1572" y="284"/>
                  </a:lnTo>
                  <a:lnTo>
                    <a:pt x="1572" y="1"/>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36"/>
            <p:cNvSpPr/>
            <p:nvPr/>
          </p:nvSpPr>
          <p:spPr>
            <a:xfrm>
              <a:off x="3245936" y="3410323"/>
              <a:ext cx="90215" cy="16345"/>
            </a:xfrm>
            <a:custGeom>
              <a:avLst/>
              <a:gdLst/>
              <a:ahLst/>
              <a:cxnLst/>
              <a:rect l="l" t="t" r="r" b="b"/>
              <a:pathLst>
                <a:path w="1573" h="285" extrusionOk="0">
                  <a:moveTo>
                    <a:pt x="1" y="1"/>
                  </a:moveTo>
                  <a:lnTo>
                    <a:pt x="1" y="284"/>
                  </a:lnTo>
                  <a:lnTo>
                    <a:pt x="1573" y="284"/>
                  </a:lnTo>
                  <a:lnTo>
                    <a:pt x="1573" y="1"/>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2" name="Google Shape;1022;p36"/>
          <p:cNvGrpSpPr/>
          <p:nvPr/>
        </p:nvGrpSpPr>
        <p:grpSpPr>
          <a:xfrm>
            <a:off x="3217100" y="875250"/>
            <a:ext cx="4670375" cy="3775875"/>
            <a:chOff x="3217100" y="875250"/>
            <a:chExt cx="4670375" cy="3775875"/>
          </a:xfrm>
        </p:grpSpPr>
        <p:sp>
          <p:nvSpPr>
            <p:cNvPr id="1023" name="Google Shape;1023;p36"/>
            <p:cNvSpPr/>
            <p:nvPr/>
          </p:nvSpPr>
          <p:spPr>
            <a:xfrm>
              <a:off x="3412425" y="875250"/>
              <a:ext cx="4300675" cy="3775875"/>
            </a:xfrm>
            <a:custGeom>
              <a:avLst/>
              <a:gdLst/>
              <a:ahLst/>
              <a:cxnLst/>
              <a:rect l="l" t="t" r="r" b="b"/>
              <a:pathLst>
                <a:path w="172027" h="151035" extrusionOk="0">
                  <a:moveTo>
                    <a:pt x="121928" y="0"/>
                  </a:moveTo>
                  <a:lnTo>
                    <a:pt x="118474" y="403"/>
                  </a:lnTo>
                  <a:lnTo>
                    <a:pt x="115054" y="1140"/>
                  </a:lnTo>
                  <a:lnTo>
                    <a:pt x="111700" y="2281"/>
                  </a:lnTo>
                  <a:lnTo>
                    <a:pt x="110091" y="3018"/>
                  </a:lnTo>
                  <a:lnTo>
                    <a:pt x="106804" y="4661"/>
                  </a:lnTo>
                  <a:lnTo>
                    <a:pt x="100467" y="8250"/>
                  </a:lnTo>
                  <a:lnTo>
                    <a:pt x="95738" y="10899"/>
                  </a:lnTo>
                  <a:lnTo>
                    <a:pt x="92519" y="12542"/>
                  </a:lnTo>
                  <a:lnTo>
                    <a:pt x="89199" y="13984"/>
                  </a:lnTo>
                  <a:lnTo>
                    <a:pt x="85712" y="15157"/>
                  </a:lnTo>
                  <a:lnTo>
                    <a:pt x="83901" y="15593"/>
                  </a:lnTo>
                  <a:lnTo>
                    <a:pt x="82660" y="15862"/>
                  </a:lnTo>
                  <a:lnTo>
                    <a:pt x="80112" y="16197"/>
                  </a:lnTo>
                  <a:lnTo>
                    <a:pt x="77496" y="16365"/>
                  </a:lnTo>
                  <a:lnTo>
                    <a:pt x="74814" y="16365"/>
                  </a:lnTo>
                  <a:lnTo>
                    <a:pt x="70689" y="16063"/>
                  </a:lnTo>
                  <a:lnTo>
                    <a:pt x="65022" y="15225"/>
                  </a:lnTo>
                  <a:lnTo>
                    <a:pt x="56270" y="13347"/>
                  </a:lnTo>
                  <a:lnTo>
                    <a:pt x="47484" y="11234"/>
                  </a:lnTo>
                  <a:lnTo>
                    <a:pt x="41649" y="9960"/>
                  </a:lnTo>
                  <a:lnTo>
                    <a:pt x="35915" y="8987"/>
                  </a:lnTo>
                  <a:lnTo>
                    <a:pt x="30382" y="8451"/>
                  </a:lnTo>
                  <a:lnTo>
                    <a:pt x="26391" y="8451"/>
                  </a:lnTo>
                  <a:lnTo>
                    <a:pt x="23809" y="8686"/>
                  </a:lnTo>
                  <a:lnTo>
                    <a:pt x="21294" y="9088"/>
                  </a:lnTo>
                  <a:lnTo>
                    <a:pt x="18846" y="9725"/>
                  </a:lnTo>
                  <a:lnTo>
                    <a:pt x="16533" y="10630"/>
                  </a:lnTo>
                  <a:lnTo>
                    <a:pt x="14286" y="11771"/>
                  </a:lnTo>
                  <a:lnTo>
                    <a:pt x="12140" y="13213"/>
                  </a:lnTo>
                  <a:lnTo>
                    <a:pt x="10128" y="14923"/>
                  </a:lnTo>
                  <a:lnTo>
                    <a:pt x="8216" y="16968"/>
                  </a:lnTo>
                  <a:lnTo>
                    <a:pt x="6473" y="19383"/>
                  </a:lnTo>
                  <a:lnTo>
                    <a:pt x="4829" y="22132"/>
                  </a:lnTo>
                  <a:lnTo>
                    <a:pt x="3320" y="25251"/>
                  </a:lnTo>
                  <a:lnTo>
                    <a:pt x="2650" y="26995"/>
                  </a:lnTo>
                  <a:lnTo>
                    <a:pt x="2214" y="28202"/>
                  </a:lnTo>
                  <a:lnTo>
                    <a:pt x="1443" y="30717"/>
                  </a:lnTo>
                  <a:lnTo>
                    <a:pt x="839" y="33299"/>
                  </a:lnTo>
                  <a:lnTo>
                    <a:pt x="403" y="35948"/>
                  </a:lnTo>
                  <a:lnTo>
                    <a:pt x="135" y="38631"/>
                  </a:lnTo>
                  <a:lnTo>
                    <a:pt x="1" y="41347"/>
                  </a:lnTo>
                  <a:lnTo>
                    <a:pt x="68" y="44063"/>
                  </a:lnTo>
                  <a:lnTo>
                    <a:pt x="269" y="46813"/>
                  </a:lnTo>
                  <a:lnTo>
                    <a:pt x="638" y="49529"/>
                  </a:lnTo>
                  <a:lnTo>
                    <a:pt x="1174" y="52178"/>
                  </a:lnTo>
                  <a:lnTo>
                    <a:pt x="1878" y="54827"/>
                  </a:lnTo>
                  <a:lnTo>
                    <a:pt x="2717" y="57376"/>
                  </a:lnTo>
                  <a:lnTo>
                    <a:pt x="3756" y="59891"/>
                  </a:lnTo>
                  <a:lnTo>
                    <a:pt x="4930" y="62272"/>
                  </a:lnTo>
                  <a:lnTo>
                    <a:pt x="6271" y="64552"/>
                  </a:lnTo>
                  <a:lnTo>
                    <a:pt x="7780" y="66732"/>
                  </a:lnTo>
                  <a:lnTo>
                    <a:pt x="8619" y="67738"/>
                  </a:lnTo>
                  <a:lnTo>
                    <a:pt x="10832" y="70286"/>
                  </a:lnTo>
                  <a:lnTo>
                    <a:pt x="14219" y="74042"/>
                  </a:lnTo>
                  <a:lnTo>
                    <a:pt x="16231" y="76758"/>
                  </a:lnTo>
                  <a:lnTo>
                    <a:pt x="17069" y="78200"/>
                  </a:lnTo>
                  <a:lnTo>
                    <a:pt x="17572" y="79206"/>
                  </a:lnTo>
                  <a:lnTo>
                    <a:pt x="18343" y="81285"/>
                  </a:lnTo>
                  <a:lnTo>
                    <a:pt x="18813" y="83364"/>
                  </a:lnTo>
                  <a:lnTo>
                    <a:pt x="19048" y="85443"/>
                  </a:lnTo>
                  <a:lnTo>
                    <a:pt x="19048" y="87556"/>
                  </a:lnTo>
                  <a:lnTo>
                    <a:pt x="18813" y="89669"/>
                  </a:lnTo>
                  <a:lnTo>
                    <a:pt x="18209" y="92821"/>
                  </a:lnTo>
                  <a:lnTo>
                    <a:pt x="16868" y="97012"/>
                  </a:lnTo>
                  <a:lnTo>
                    <a:pt x="15191" y="101171"/>
                  </a:lnTo>
                  <a:lnTo>
                    <a:pt x="12475" y="107240"/>
                  </a:lnTo>
                  <a:lnTo>
                    <a:pt x="10966" y="111096"/>
                  </a:lnTo>
                  <a:lnTo>
                    <a:pt x="10564" y="112203"/>
                  </a:lnTo>
                  <a:lnTo>
                    <a:pt x="9994" y="114383"/>
                  </a:lnTo>
                  <a:lnTo>
                    <a:pt x="9658" y="116529"/>
                  </a:lnTo>
                  <a:lnTo>
                    <a:pt x="9524" y="118574"/>
                  </a:lnTo>
                  <a:lnTo>
                    <a:pt x="9591" y="120553"/>
                  </a:lnTo>
                  <a:lnTo>
                    <a:pt x="9859" y="122498"/>
                  </a:lnTo>
                  <a:lnTo>
                    <a:pt x="10329" y="124342"/>
                  </a:lnTo>
                  <a:lnTo>
                    <a:pt x="10966" y="126153"/>
                  </a:lnTo>
                  <a:lnTo>
                    <a:pt x="11771" y="127897"/>
                  </a:lnTo>
                  <a:lnTo>
                    <a:pt x="12710" y="129573"/>
                  </a:lnTo>
                  <a:lnTo>
                    <a:pt x="14420" y="131988"/>
                  </a:lnTo>
                  <a:lnTo>
                    <a:pt x="17136" y="134972"/>
                  </a:lnTo>
                  <a:lnTo>
                    <a:pt x="20322" y="137688"/>
                  </a:lnTo>
                  <a:lnTo>
                    <a:pt x="23843" y="140170"/>
                  </a:lnTo>
                  <a:lnTo>
                    <a:pt x="27632" y="142383"/>
                  </a:lnTo>
                  <a:lnTo>
                    <a:pt x="31623" y="144362"/>
                  </a:lnTo>
                  <a:lnTo>
                    <a:pt x="35714" y="146105"/>
                  </a:lnTo>
                  <a:lnTo>
                    <a:pt x="39838" y="147547"/>
                  </a:lnTo>
                  <a:lnTo>
                    <a:pt x="43862" y="148788"/>
                  </a:lnTo>
                  <a:lnTo>
                    <a:pt x="47786" y="149727"/>
                  </a:lnTo>
                  <a:lnTo>
                    <a:pt x="51441" y="150465"/>
                  </a:lnTo>
                  <a:lnTo>
                    <a:pt x="53151" y="150699"/>
                  </a:lnTo>
                  <a:lnTo>
                    <a:pt x="54559" y="150867"/>
                  </a:lnTo>
                  <a:lnTo>
                    <a:pt x="57309" y="151035"/>
                  </a:lnTo>
                  <a:lnTo>
                    <a:pt x="60025" y="151001"/>
                  </a:lnTo>
                  <a:lnTo>
                    <a:pt x="62708" y="150800"/>
                  </a:lnTo>
                  <a:lnTo>
                    <a:pt x="66732" y="150163"/>
                  </a:lnTo>
                  <a:lnTo>
                    <a:pt x="71963" y="148821"/>
                  </a:lnTo>
                  <a:lnTo>
                    <a:pt x="77161" y="147011"/>
                  </a:lnTo>
                  <a:lnTo>
                    <a:pt x="82292" y="144898"/>
                  </a:lnTo>
                  <a:lnTo>
                    <a:pt x="89937" y="141377"/>
                  </a:lnTo>
                  <a:lnTo>
                    <a:pt x="97516" y="137856"/>
                  </a:lnTo>
                  <a:lnTo>
                    <a:pt x="102613" y="135676"/>
                  </a:lnTo>
                  <a:lnTo>
                    <a:pt x="107676" y="133798"/>
                  </a:lnTo>
                  <a:lnTo>
                    <a:pt x="112807" y="132390"/>
                  </a:lnTo>
                  <a:lnTo>
                    <a:pt x="116697" y="131686"/>
                  </a:lnTo>
                  <a:lnTo>
                    <a:pt x="119279" y="131384"/>
                  </a:lnTo>
                  <a:lnTo>
                    <a:pt x="121928" y="131283"/>
                  </a:lnTo>
                  <a:lnTo>
                    <a:pt x="124544" y="131384"/>
                  </a:lnTo>
                  <a:lnTo>
                    <a:pt x="127226" y="131686"/>
                  </a:lnTo>
                  <a:lnTo>
                    <a:pt x="129909" y="132222"/>
                  </a:lnTo>
                  <a:lnTo>
                    <a:pt x="132592" y="132994"/>
                  </a:lnTo>
                  <a:lnTo>
                    <a:pt x="135341" y="134000"/>
                  </a:lnTo>
                  <a:lnTo>
                    <a:pt x="136716" y="134637"/>
                  </a:lnTo>
                  <a:lnTo>
                    <a:pt x="137689" y="135073"/>
                  </a:lnTo>
                  <a:lnTo>
                    <a:pt x="139600" y="135777"/>
                  </a:lnTo>
                  <a:lnTo>
                    <a:pt x="141478" y="136313"/>
                  </a:lnTo>
                  <a:lnTo>
                    <a:pt x="143356" y="136649"/>
                  </a:lnTo>
                  <a:lnTo>
                    <a:pt x="145167" y="136850"/>
                  </a:lnTo>
                  <a:lnTo>
                    <a:pt x="146977" y="136850"/>
                  </a:lnTo>
                  <a:lnTo>
                    <a:pt x="149627" y="136582"/>
                  </a:lnTo>
                  <a:lnTo>
                    <a:pt x="153013" y="135676"/>
                  </a:lnTo>
                  <a:lnTo>
                    <a:pt x="156233" y="134201"/>
                  </a:lnTo>
                  <a:lnTo>
                    <a:pt x="159217" y="132222"/>
                  </a:lnTo>
                  <a:lnTo>
                    <a:pt x="161967" y="129808"/>
                  </a:lnTo>
                  <a:lnTo>
                    <a:pt x="164448" y="126958"/>
                  </a:lnTo>
                  <a:lnTo>
                    <a:pt x="166628" y="123738"/>
                  </a:lnTo>
                  <a:lnTo>
                    <a:pt x="168472" y="120217"/>
                  </a:lnTo>
                  <a:lnTo>
                    <a:pt x="169948" y="116395"/>
                  </a:lnTo>
                  <a:lnTo>
                    <a:pt x="171088" y="112404"/>
                  </a:lnTo>
                  <a:lnTo>
                    <a:pt x="171759" y="108213"/>
                  </a:lnTo>
                  <a:lnTo>
                    <a:pt x="172027" y="103920"/>
                  </a:lnTo>
                  <a:lnTo>
                    <a:pt x="171826" y="99527"/>
                  </a:lnTo>
                  <a:lnTo>
                    <a:pt x="171524" y="97348"/>
                  </a:lnTo>
                  <a:lnTo>
                    <a:pt x="171256" y="95906"/>
                  </a:lnTo>
                  <a:lnTo>
                    <a:pt x="170585" y="93022"/>
                  </a:lnTo>
                  <a:lnTo>
                    <a:pt x="169244" y="88730"/>
                  </a:lnTo>
                  <a:lnTo>
                    <a:pt x="165756" y="80246"/>
                  </a:lnTo>
                  <a:lnTo>
                    <a:pt x="162034" y="71728"/>
                  </a:lnTo>
                  <a:lnTo>
                    <a:pt x="159854" y="66061"/>
                  </a:lnTo>
                  <a:lnTo>
                    <a:pt x="158647" y="61769"/>
                  </a:lnTo>
                  <a:lnTo>
                    <a:pt x="158077" y="58885"/>
                  </a:lnTo>
                  <a:lnTo>
                    <a:pt x="157708" y="55968"/>
                  </a:lnTo>
                  <a:lnTo>
                    <a:pt x="157641" y="53050"/>
                  </a:lnTo>
                  <a:lnTo>
                    <a:pt x="157708" y="51608"/>
                  </a:lnTo>
                  <a:lnTo>
                    <a:pt x="157775" y="50770"/>
                  </a:lnTo>
                  <a:lnTo>
                    <a:pt x="157842" y="49965"/>
                  </a:lnTo>
                  <a:lnTo>
                    <a:pt x="158245" y="46310"/>
                  </a:lnTo>
                  <a:lnTo>
                    <a:pt x="159083" y="39100"/>
                  </a:lnTo>
                  <a:lnTo>
                    <a:pt x="159351" y="33735"/>
                  </a:lnTo>
                  <a:lnTo>
                    <a:pt x="159217" y="30214"/>
                  </a:lnTo>
                  <a:lnTo>
                    <a:pt x="158714" y="26659"/>
                  </a:lnTo>
                  <a:lnTo>
                    <a:pt x="157742" y="23138"/>
                  </a:lnTo>
                  <a:lnTo>
                    <a:pt x="157037" y="21361"/>
                  </a:lnTo>
                  <a:lnTo>
                    <a:pt x="156333" y="19752"/>
                  </a:lnTo>
                  <a:lnTo>
                    <a:pt x="154623" y="16700"/>
                  </a:lnTo>
                  <a:lnTo>
                    <a:pt x="152577" y="13850"/>
                  </a:lnTo>
                  <a:lnTo>
                    <a:pt x="150297" y="11234"/>
                  </a:lnTo>
                  <a:lnTo>
                    <a:pt x="147749" y="8853"/>
                  </a:lnTo>
                  <a:lnTo>
                    <a:pt x="144965" y="6707"/>
                  </a:lnTo>
                  <a:lnTo>
                    <a:pt x="142014" y="4863"/>
                  </a:lnTo>
                  <a:lnTo>
                    <a:pt x="138896" y="3287"/>
                  </a:lnTo>
                  <a:lnTo>
                    <a:pt x="135643" y="1979"/>
                  </a:lnTo>
                  <a:lnTo>
                    <a:pt x="132290" y="1006"/>
                  </a:lnTo>
                  <a:lnTo>
                    <a:pt x="128869" y="336"/>
                  </a:lnTo>
                  <a:lnTo>
                    <a:pt x="12541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36"/>
            <p:cNvSpPr/>
            <p:nvPr/>
          </p:nvSpPr>
          <p:spPr>
            <a:xfrm>
              <a:off x="3468600" y="1560175"/>
              <a:ext cx="724350" cy="724325"/>
            </a:xfrm>
            <a:custGeom>
              <a:avLst/>
              <a:gdLst/>
              <a:ahLst/>
              <a:cxnLst/>
              <a:rect l="l" t="t" r="r" b="b"/>
              <a:pathLst>
                <a:path w="28974" h="28973" extrusionOk="0">
                  <a:moveTo>
                    <a:pt x="14487" y="0"/>
                  </a:moveTo>
                  <a:lnTo>
                    <a:pt x="13011" y="67"/>
                  </a:lnTo>
                  <a:lnTo>
                    <a:pt x="10161" y="637"/>
                  </a:lnTo>
                  <a:lnTo>
                    <a:pt x="7579" y="1744"/>
                  </a:lnTo>
                  <a:lnTo>
                    <a:pt x="5265" y="3320"/>
                  </a:lnTo>
                  <a:lnTo>
                    <a:pt x="3320" y="5265"/>
                  </a:lnTo>
                  <a:lnTo>
                    <a:pt x="1744" y="7579"/>
                  </a:lnTo>
                  <a:lnTo>
                    <a:pt x="637" y="10161"/>
                  </a:lnTo>
                  <a:lnTo>
                    <a:pt x="67" y="13011"/>
                  </a:lnTo>
                  <a:lnTo>
                    <a:pt x="0" y="14487"/>
                  </a:lnTo>
                  <a:lnTo>
                    <a:pt x="67" y="15962"/>
                  </a:lnTo>
                  <a:lnTo>
                    <a:pt x="637" y="18812"/>
                  </a:lnTo>
                  <a:lnTo>
                    <a:pt x="1744" y="21394"/>
                  </a:lnTo>
                  <a:lnTo>
                    <a:pt x="3320" y="23708"/>
                  </a:lnTo>
                  <a:lnTo>
                    <a:pt x="5265" y="25687"/>
                  </a:lnTo>
                  <a:lnTo>
                    <a:pt x="7579" y="27229"/>
                  </a:lnTo>
                  <a:lnTo>
                    <a:pt x="10161" y="28336"/>
                  </a:lnTo>
                  <a:lnTo>
                    <a:pt x="13011" y="28906"/>
                  </a:lnTo>
                  <a:lnTo>
                    <a:pt x="14487" y="28973"/>
                  </a:lnTo>
                  <a:lnTo>
                    <a:pt x="15962" y="28906"/>
                  </a:lnTo>
                  <a:lnTo>
                    <a:pt x="18813" y="28336"/>
                  </a:lnTo>
                  <a:lnTo>
                    <a:pt x="21395" y="27229"/>
                  </a:lnTo>
                  <a:lnTo>
                    <a:pt x="23708" y="25687"/>
                  </a:lnTo>
                  <a:lnTo>
                    <a:pt x="25687" y="23708"/>
                  </a:lnTo>
                  <a:lnTo>
                    <a:pt x="27229" y="21394"/>
                  </a:lnTo>
                  <a:lnTo>
                    <a:pt x="28336" y="18812"/>
                  </a:lnTo>
                  <a:lnTo>
                    <a:pt x="28906" y="15962"/>
                  </a:lnTo>
                  <a:lnTo>
                    <a:pt x="28973" y="14487"/>
                  </a:lnTo>
                  <a:lnTo>
                    <a:pt x="28906" y="13011"/>
                  </a:lnTo>
                  <a:lnTo>
                    <a:pt x="28336" y="10161"/>
                  </a:lnTo>
                  <a:lnTo>
                    <a:pt x="27229" y="7579"/>
                  </a:lnTo>
                  <a:lnTo>
                    <a:pt x="25687" y="5265"/>
                  </a:lnTo>
                  <a:lnTo>
                    <a:pt x="23708" y="3320"/>
                  </a:lnTo>
                  <a:lnTo>
                    <a:pt x="21395" y="1744"/>
                  </a:lnTo>
                  <a:lnTo>
                    <a:pt x="18813" y="637"/>
                  </a:lnTo>
                  <a:lnTo>
                    <a:pt x="15962" y="67"/>
                  </a:lnTo>
                  <a:lnTo>
                    <a:pt x="14487" y="0"/>
                  </a:lnTo>
                  <a:close/>
                </a:path>
              </a:pathLst>
            </a:custGeom>
            <a:solidFill>
              <a:srgbClr val="FFFFFF"/>
            </a:solidFill>
            <a:ln w="10900"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36"/>
            <p:cNvSpPr/>
            <p:nvPr/>
          </p:nvSpPr>
          <p:spPr>
            <a:xfrm>
              <a:off x="3441775" y="1524950"/>
              <a:ext cx="724350" cy="723525"/>
            </a:xfrm>
            <a:custGeom>
              <a:avLst/>
              <a:gdLst/>
              <a:ahLst/>
              <a:cxnLst/>
              <a:rect l="l" t="t" r="r" b="b"/>
              <a:pathLst>
                <a:path w="28974" h="28941" extrusionOk="0">
                  <a:moveTo>
                    <a:pt x="14487" y="1"/>
                  </a:moveTo>
                  <a:lnTo>
                    <a:pt x="13011" y="34"/>
                  </a:lnTo>
                  <a:lnTo>
                    <a:pt x="10161" y="604"/>
                  </a:lnTo>
                  <a:lnTo>
                    <a:pt x="7579" y="1711"/>
                  </a:lnTo>
                  <a:lnTo>
                    <a:pt x="5265" y="3287"/>
                  </a:lnTo>
                  <a:lnTo>
                    <a:pt x="3287" y="5232"/>
                  </a:lnTo>
                  <a:lnTo>
                    <a:pt x="1744" y="7546"/>
                  </a:lnTo>
                  <a:lnTo>
                    <a:pt x="637" y="10161"/>
                  </a:lnTo>
                  <a:lnTo>
                    <a:pt x="67" y="12978"/>
                  </a:lnTo>
                  <a:lnTo>
                    <a:pt x="0" y="14454"/>
                  </a:lnTo>
                  <a:lnTo>
                    <a:pt x="67" y="15963"/>
                  </a:lnTo>
                  <a:lnTo>
                    <a:pt x="637" y="18779"/>
                  </a:lnTo>
                  <a:lnTo>
                    <a:pt x="1744" y="21361"/>
                  </a:lnTo>
                  <a:lnTo>
                    <a:pt x="3287" y="23675"/>
                  </a:lnTo>
                  <a:lnTo>
                    <a:pt x="5265" y="25654"/>
                  </a:lnTo>
                  <a:lnTo>
                    <a:pt x="7579" y="27196"/>
                  </a:lnTo>
                  <a:lnTo>
                    <a:pt x="10161" y="28303"/>
                  </a:lnTo>
                  <a:lnTo>
                    <a:pt x="13011" y="28873"/>
                  </a:lnTo>
                  <a:lnTo>
                    <a:pt x="14487" y="28940"/>
                  </a:lnTo>
                  <a:lnTo>
                    <a:pt x="15962" y="28873"/>
                  </a:lnTo>
                  <a:lnTo>
                    <a:pt x="18813" y="28303"/>
                  </a:lnTo>
                  <a:lnTo>
                    <a:pt x="21395" y="27196"/>
                  </a:lnTo>
                  <a:lnTo>
                    <a:pt x="23708" y="25654"/>
                  </a:lnTo>
                  <a:lnTo>
                    <a:pt x="25687" y="23675"/>
                  </a:lnTo>
                  <a:lnTo>
                    <a:pt x="27229" y="21361"/>
                  </a:lnTo>
                  <a:lnTo>
                    <a:pt x="28336" y="18779"/>
                  </a:lnTo>
                  <a:lnTo>
                    <a:pt x="28906" y="15963"/>
                  </a:lnTo>
                  <a:lnTo>
                    <a:pt x="28973" y="14454"/>
                  </a:lnTo>
                  <a:lnTo>
                    <a:pt x="28906" y="12978"/>
                  </a:lnTo>
                  <a:lnTo>
                    <a:pt x="28336" y="10161"/>
                  </a:lnTo>
                  <a:lnTo>
                    <a:pt x="27229" y="7546"/>
                  </a:lnTo>
                  <a:lnTo>
                    <a:pt x="25687" y="5232"/>
                  </a:lnTo>
                  <a:lnTo>
                    <a:pt x="23708" y="3287"/>
                  </a:lnTo>
                  <a:lnTo>
                    <a:pt x="21395" y="1711"/>
                  </a:lnTo>
                  <a:lnTo>
                    <a:pt x="18813" y="604"/>
                  </a:lnTo>
                  <a:lnTo>
                    <a:pt x="15962" y="34"/>
                  </a:lnTo>
                  <a:lnTo>
                    <a:pt x="14487" y="1"/>
                  </a:lnTo>
                  <a:close/>
                </a:path>
              </a:pathLst>
            </a:custGeom>
            <a:solidFill>
              <a:srgbClr val="FFFFFF"/>
            </a:solidFill>
            <a:ln w="10900"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36"/>
            <p:cNvSpPr/>
            <p:nvPr/>
          </p:nvSpPr>
          <p:spPr>
            <a:xfrm>
              <a:off x="3477825" y="1561000"/>
              <a:ext cx="652250" cy="651425"/>
            </a:xfrm>
            <a:custGeom>
              <a:avLst/>
              <a:gdLst/>
              <a:ahLst/>
              <a:cxnLst/>
              <a:rect l="l" t="t" r="r" b="b"/>
              <a:pathLst>
                <a:path w="26090" h="26057" extrusionOk="0">
                  <a:moveTo>
                    <a:pt x="13045" y="1"/>
                  </a:moveTo>
                  <a:lnTo>
                    <a:pt x="11703" y="34"/>
                  </a:lnTo>
                  <a:lnTo>
                    <a:pt x="9155" y="537"/>
                  </a:lnTo>
                  <a:lnTo>
                    <a:pt x="6807" y="1543"/>
                  </a:lnTo>
                  <a:lnTo>
                    <a:pt x="4728" y="2952"/>
                  </a:lnTo>
                  <a:lnTo>
                    <a:pt x="2985" y="4729"/>
                  </a:lnTo>
                  <a:lnTo>
                    <a:pt x="1576" y="6808"/>
                  </a:lnTo>
                  <a:lnTo>
                    <a:pt x="570" y="9122"/>
                  </a:lnTo>
                  <a:lnTo>
                    <a:pt x="67" y="11670"/>
                  </a:lnTo>
                  <a:lnTo>
                    <a:pt x="0" y="13012"/>
                  </a:lnTo>
                  <a:lnTo>
                    <a:pt x="67" y="14353"/>
                  </a:lnTo>
                  <a:lnTo>
                    <a:pt x="570" y="16901"/>
                  </a:lnTo>
                  <a:lnTo>
                    <a:pt x="1576" y="19249"/>
                  </a:lnTo>
                  <a:lnTo>
                    <a:pt x="2985" y="21328"/>
                  </a:lnTo>
                  <a:lnTo>
                    <a:pt x="4728" y="23105"/>
                  </a:lnTo>
                  <a:lnTo>
                    <a:pt x="6807" y="24514"/>
                  </a:lnTo>
                  <a:lnTo>
                    <a:pt x="9155" y="25486"/>
                  </a:lnTo>
                  <a:lnTo>
                    <a:pt x="11703" y="26023"/>
                  </a:lnTo>
                  <a:lnTo>
                    <a:pt x="13045" y="26056"/>
                  </a:lnTo>
                  <a:lnTo>
                    <a:pt x="14386" y="26023"/>
                  </a:lnTo>
                  <a:lnTo>
                    <a:pt x="16935" y="25486"/>
                  </a:lnTo>
                  <a:lnTo>
                    <a:pt x="19282" y="24514"/>
                  </a:lnTo>
                  <a:lnTo>
                    <a:pt x="21361" y="23105"/>
                  </a:lnTo>
                  <a:lnTo>
                    <a:pt x="23105" y="21328"/>
                  </a:lnTo>
                  <a:lnTo>
                    <a:pt x="24513" y="19249"/>
                  </a:lnTo>
                  <a:lnTo>
                    <a:pt x="25519" y="16901"/>
                  </a:lnTo>
                  <a:lnTo>
                    <a:pt x="26022" y="14353"/>
                  </a:lnTo>
                  <a:lnTo>
                    <a:pt x="26089" y="13012"/>
                  </a:lnTo>
                  <a:lnTo>
                    <a:pt x="26022" y="11670"/>
                  </a:lnTo>
                  <a:lnTo>
                    <a:pt x="25519" y="9122"/>
                  </a:lnTo>
                  <a:lnTo>
                    <a:pt x="24513" y="6808"/>
                  </a:lnTo>
                  <a:lnTo>
                    <a:pt x="23105" y="4729"/>
                  </a:lnTo>
                  <a:lnTo>
                    <a:pt x="21361" y="2952"/>
                  </a:lnTo>
                  <a:lnTo>
                    <a:pt x="19282" y="1543"/>
                  </a:lnTo>
                  <a:lnTo>
                    <a:pt x="16935" y="537"/>
                  </a:lnTo>
                  <a:lnTo>
                    <a:pt x="14386" y="34"/>
                  </a:lnTo>
                  <a:lnTo>
                    <a:pt x="13045" y="1"/>
                  </a:lnTo>
                  <a:close/>
                </a:path>
              </a:pathLst>
            </a:custGeom>
            <a:solidFill>
              <a:srgbClr val="2E353A"/>
            </a:solidFill>
            <a:ln w="10900"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36"/>
            <p:cNvSpPr/>
            <p:nvPr/>
          </p:nvSpPr>
          <p:spPr>
            <a:xfrm>
              <a:off x="3217100" y="1358125"/>
              <a:ext cx="1052125" cy="944825"/>
            </a:xfrm>
            <a:custGeom>
              <a:avLst/>
              <a:gdLst/>
              <a:ahLst/>
              <a:cxnLst/>
              <a:rect l="l" t="t" r="r" b="b"/>
              <a:pathLst>
                <a:path w="42085" h="37793" extrusionOk="0">
                  <a:moveTo>
                    <a:pt x="27699" y="1"/>
                  </a:moveTo>
                  <a:lnTo>
                    <a:pt x="27464" y="135"/>
                  </a:lnTo>
                  <a:lnTo>
                    <a:pt x="25788" y="1543"/>
                  </a:lnTo>
                  <a:lnTo>
                    <a:pt x="24245" y="3287"/>
                  </a:lnTo>
                  <a:lnTo>
                    <a:pt x="23373" y="4494"/>
                  </a:lnTo>
                  <a:lnTo>
                    <a:pt x="22904" y="5265"/>
                  </a:lnTo>
                  <a:lnTo>
                    <a:pt x="22166" y="6908"/>
                  </a:lnTo>
                  <a:lnTo>
                    <a:pt x="21831" y="8652"/>
                  </a:lnTo>
                  <a:lnTo>
                    <a:pt x="21797" y="10429"/>
                  </a:lnTo>
                  <a:lnTo>
                    <a:pt x="21931" y="11335"/>
                  </a:lnTo>
                  <a:lnTo>
                    <a:pt x="21764" y="10899"/>
                  </a:lnTo>
                  <a:lnTo>
                    <a:pt x="20355" y="8283"/>
                  </a:lnTo>
                  <a:lnTo>
                    <a:pt x="18913" y="6204"/>
                  </a:lnTo>
                  <a:lnTo>
                    <a:pt x="18008" y="5232"/>
                  </a:lnTo>
                  <a:lnTo>
                    <a:pt x="17471" y="4762"/>
                  </a:lnTo>
                  <a:lnTo>
                    <a:pt x="15895" y="3890"/>
                  </a:lnTo>
                  <a:lnTo>
                    <a:pt x="12877" y="2784"/>
                  </a:lnTo>
                  <a:lnTo>
                    <a:pt x="6506" y="1275"/>
                  </a:lnTo>
                  <a:lnTo>
                    <a:pt x="5232" y="1074"/>
                  </a:lnTo>
                  <a:lnTo>
                    <a:pt x="6439" y="2314"/>
                  </a:lnTo>
                  <a:lnTo>
                    <a:pt x="8685" y="4896"/>
                  </a:lnTo>
                  <a:lnTo>
                    <a:pt x="9725" y="6305"/>
                  </a:lnTo>
                  <a:lnTo>
                    <a:pt x="10765" y="7646"/>
                  </a:lnTo>
                  <a:lnTo>
                    <a:pt x="13917" y="11067"/>
                  </a:lnTo>
                  <a:lnTo>
                    <a:pt x="18813" y="15996"/>
                  </a:lnTo>
                  <a:lnTo>
                    <a:pt x="19785" y="16901"/>
                  </a:lnTo>
                  <a:lnTo>
                    <a:pt x="19316" y="16499"/>
                  </a:lnTo>
                  <a:lnTo>
                    <a:pt x="16398" y="14588"/>
                  </a:lnTo>
                  <a:lnTo>
                    <a:pt x="14520" y="13783"/>
                  </a:lnTo>
                  <a:lnTo>
                    <a:pt x="13246" y="13414"/>
                  </a:lnTo>
                  <a:lnTo>
                    <a:pt x="12575" y="13313"/>
                  </a:lnTo>
                  <a:lnTo>
                    <a:pt x="11133" y="13246"/>
                  </a:lnTo>
                  <a:lnTo>
                    <a:pt x="7244" y="13615"/>
                  </a:lnTo>
                  <a:lnTo>
                    <a:pt x="1409" y="14521"/>
                  </a:lnTo>
                  <a:lnTo>
                    <a:pt x="0" y="14755"/>
                  </a:lnTo>
                  <a:lnTo>
                    <a:pt x="168" y="14923"/>
                  </a:lnTo>
                  <a:lnTo>
                    <a:pt x="3790" y="16465"/>
                  </a:lnTo>
                  <a:lnTo>
                    <a:pt x="5936" y="17438"/>
                  </a:lnTo>
                  <a:lnTo>
                    <a:pt x="6506" y="17673"/>
                  </a:lnTo>
                  <a:lnTo>
                    <a:pt x="8149" y="18142"/>
                  </a:lnTo>
                  <a:lnTo>
                    <a:pt x="11268" y="18746"/>
                  </a:lnTo>
                  <a:lnTo>
                    <a:pt x="17773" y="19651"/>
                  </a:lnTo>
                  <a:lnTo>
                    <a:pt x="19081" y="19785"/>
                  </a:lnTo>
                  <a:lnTo>
                    <a:pt x="16834" y="20422"/>
                  </a:lnTo>
                  <a:lnTo>
                    <a:pt x="11536" y="22133"/>
                  </a:lnTo>
                  <a:lnTo>
                    <a:pt x="10966" y="22367"/>
                  </a:lnTo>
                  <a:lnTo>
                    <a:pt x="9859" y="23340"/>
                  </a:lnTo>
                  <a:lnTo>
                    <a:pt x="8786" y="24681"/>
                  </a:lnTo>
                  <a:lnTo>
                    <a:pt x="7847" y="26224"/>
                  </a:lnTo>
                  <a:lnTo>
                    <a:pt x="5936" y="30114"/>
                  </a:lnTo>
                  <a:lnTo>
                    <a:pt x="5600" y="31120"/>
                  </a:lnTo>
                  <a:lnTo>
                    <a:pt x="6070" y="30650"/>
                  </a:lnTo>
                  <a:lnTo>
                    <a:pt x="9121" y="28437"/>
                  </a:lnTo>
                  <a:lnTo>
                    <a:pt x="10999" y="27364"/>
                  </a:lnTo>
                  <a:lnTo>
                    <a:pt x="12307" y="26794"/>
                  </a:lnTo>
                  <a:lnTo>
                    <a:pt x="12944" y="26626"/>
                  </a:lnTo>
                  <a:lnTo>
                    <a:pt x="18813" y="24916"/>
                  </a:lnTo>
                  <a:lnTo>
                    <a:pt x="21227" y="24111"/>
                  </a:lnTo>
                  <a:lnTo>
                    <a:pt x="20858" y="24513"/>
                  </a:lnTo>
                  <a:lnTo>
                    <a:pt x="18947" y="26995"/>
                  </a:lnTo>
                  <a:lnTo>
                    <a:pt x="17807" y="28940"/>
                  </a:lnTo>
                  <a:lnTo>
                    <a:pt x="17471" y="29845"/>
                  </a:lnTo>
                  <a:lnTo>
                    <a:pt x="17236" y="30818"/>
                  </a:lnTo>
                  <a:lnTo>
                    <a:pt x="17069" y="33333"/>
                  </a:lnTo>
                  <a:lnTo>
                    <a:pt x="17203" y="36921"/>
                  </a:lnTo>
                  <a:lnTo>
                    <a:pt x="17270" y="37591"/>
                  </a:lnTo>
                  <a:lnTo>
                    <a:pt x="17471" y="36954"/>
                  </a:lnTo>
                  <a:lnTo>
                    <a:pt x="18846" y="33668"/>
                  </a:lnTo>
                  <a:lnTo>
                    <a:pt x="20154" y="31421"/>
                  </a:lnTo>
                  <a:lnTo>
                    <a:pt x="20858" y="30583"/>
                  </a:lnTo>
                  <a:lnTo>
                    <a:pt x="21629" y="29778"/>
                  </a:lnTo>
                  <a:lnTo>
                    <a:pt x="23071" y="28001"/>
                  </a:lnTo>
                  <a:lnTo>
                    <a:pt x="24714" y="25620"/>
                  </a:lnTo>
                  <a:lnTo>
                    <a:pt x="25016" y="25218"/>
                  </a:lnTo>
                  <a:lnTo>
                    <a:pt x="25720" y="26425"/>
                  </a:lnTo>
                  <a:lnTo>
                    <a:pt x="27095" y="28940"/>
                  </a:lnTo>
                  <a:lnTo>
                    <a:pt x="27699" y="30248"/>
                  </a:lnTo>
                  <a:lnTo>
                    <a:pt x="28235" y="31421"/>
                  </a:lnTo>
                  <a:lnTo>
                    <a:pt x="29074" y="33970"/>
                  </a:lnTo>
                  <a:lnTo>
                    <a:pt x="29912" y="37223"/>
                  </a:lnTo>
                  <a:lnTo>
                    <a:pt x="30046" y="37793"/>
                  </a:lnTo>
                  <a:lnTo>
                    <a:pt x="30315" y="37156"/>
                  </a:lnTo>
                  <a:lnTo>
                    <a:pt x="31589" y="33735"/>
                  </a:lnTo>
                  <a:lnTo>
                    <a:pt x="32058" y="31857"/>
                  </a:lnTo>
                  <a:lnTo>
                    <a:pt x="32192" y="30717"/>
                  </a:lnTo>
                  <a:lnTo>
                    <a:pt x="32192" y="30248"/>
                  </a:lnTo>
                  <a:lnTo>
                    <a:pt x="32058" y="29242"/>
                  </a:lnTo>
                  <a:lnTo>
                    <a:pt x="31220" y="26894"/>
                  </a:lnTo>
                  <a:lnTo>
                    <a:pt x="29644" y="23776"/>
                  </a:lnTo>
                  <a:lnTo>
                    <a:pt x="29309" y="23206"/>
                  </a:lnTo>
                  <a:lnTo>
                    <a:pt x="29543" y="23072"/>
                  </a:lnTo>
                  <a:lnTo>
                    <a:pt x="31186" y="22602"/>
                  </a:lnTo>
                  <a:lnTo>
                    <a:pt x="32830" y="22703"/>
                  </a:lnTo>
                  <a:lnTo>
                    <a:pt x="33802" y="23038"/>
                  </a:lnTo>
                  <a:lnTo>
                    <a:pt x="34875" y="23541"/>
                  </a:lnTo>
                  <a:lnTo>
                    <a:pt x="37323" y="25285"/>
                  </a:lnTo>
                  <a:lnTo>
                    <a:pt x="40609" y="28034"/>
                  </a:lnTo>
                  <a:lnTo>
                    <a:pt x="41179" y="28605"/>
                  </a:lnTo>
                  <a:lnTo>
                    <a:pt x="41179" y="28605"/>
                  </a:lnTo>
                  <a:lnTo>
                    <a:pt x="41045" y="27867"/>
                  </a:lnTo>
                  <a:lnTo>
                    <a:pt x="40006" y="23977"/>
                  </a:lnTo>
                  <a:lnTo>
                    <a:pt x="39234" y="21965"/>
                  </a:lnTo>
                  <a:lnTo>
                    <a:pt x="38631" y="20825"/>
                  </a:lnTo>
                  <a:lnTo>
                    <a:pt x="38295" y="20355"/>
                  </a:lnTo>
                  <a:lnTo>
                    <a:pt x="37927" y="19919"/>
                  </a:lnTo>
                  <a:lnTo>
                    <a:pt x="36786" y="19182"/>
                  </a:lnTo>
                  <a:lnTo>
                    <a:pt x="34506" y="18343"/>
                  </a:lnTo>
                  <a:lnTo>
                    <a:pt x="29744" y="17371"/>
                  </a:lnTo>
                  <a:lnTo>
                    <a:pt x="28772" y="17270"/>
                  </a:lnTo>
                  <a:lnTo>
                    <a:pt x="29309" y="16968"/>
                  </a:lnTo>
                  <a:lnTo>
                    <a:pt x="32360" y="15426"/>
                  </a:lnTo>
                  <a:lnTo>
                    <a:pt x="34741" y="14487"/>
                  </a:lnTo>
                  <a:lnTo>
                    <a:pt x="35780" y="14219"/>
                  </a:lnTo>
                  <a:lnTo>
                    <a:pt x="36820" y="14085"/>
                  </a:lnTo>
                  <a:lnTo>
                    <a:pt x="38966" y="14219"/>
                  </a:lnTo>
                  <a:lnTo>
                    <a:pt x="41615" y="14789"/>
                  </a:lnTo>
                  <a:lnTo>
                    <a:pt x="42085" y="14956"/>
                  </a:lnTo>
                  <a:lnTo>
                    <a:pt x="41548" y="14219"/>
                  </a:lnTo>
                  <a:lnTo>
                    <a:pt x="38463" y="10899"/>
                  </a:lnTo>
                  <a:lnTo>
                    <a:pt x="36585" y="9524"/>
                  </a:lnTo>
                  <a:lnTo>
                    <a:pt x="35311" y="8954"/>
                  </a:lnTo>
                  <a:lnTo>
                    <a:pt x="34707" y="8820"/>
                  </a:lnTo>
                  <a:lnTo>
                    <a:pt x="34104" y="8820"/>
                  </a:lnTo>
                  <a:lnTo>
                    <a:pt x="32762" y="9122"/>
                  </a:lnTo>
                  <a:lnTo>
                    <a:pt x="31388" y="9759"/>
                  </a:lnTo>
                  <a:lnTo>
                    <a:pt x="30080" y="10564"/>
                  </a:lnTo>
                  <a:lnTo>
                    <a:pt x="27229" y="12877"/>
                  </a:lnTo>
                  <a:lnTo>
                    <a:pt x="26626" y="13481"/>
                  </a:lnTo>
                  <a:lnTo>
                    <a:pt x="28068" y="6305"/>
                  </a:lnTo>
                  <a:lnTo>
                    <a:pt x="28168" y="5534"/>
                  </a:lnTo>
                  <a:lnTo>
                    <a:pt x="28101" y="3522"/>
                  </a:lnTo>
                  <a:lnTo>
                    <a:pt x="27800" y="571"/>
                  </a:lnTo>
                  <a:lnTo>
                    <a:pt x="27699" y="1"/>
                  </a:lnTo>
                  <a:close/>
                </a:path>
              </a:pathLst>
            </a:custGeom>
            <a:solidFill>
              <a:srgbClr val="6ED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36"/>
            <p:cNvSpPr/>
            <p:nvPr/>
          </p:nvSpPr>
          <p:spPr>
            <a:xfrm>
              <a:off x="3217100" y="1358125"/>
              <a:ext cx="1052125" cy="944825"/>
            </a:xfrm>
            <a:custGeom>
              <a:avLst/>
              <a:gdLst/>
              <a:ahLst/>
              <a:cxnLst/>
              <a:rect l="l" t="t" r="r" b="b"/>
              <a:pathLst>
                <a:path w="42085" h="37793" extrusionOk="0">
                  <a:moveTo>
                    <a:pt x="27699" y="1"/>
                  </a:moveTo>
                  <a:lnTo>
                    <a:pt x="27464" y="135"/>
                  </a:lnTo>
                  <a:lnTo>
                    <a:pt x="25788" y="1543"/>
                  </a:lnTo>
                  <a:lnTo>
                    <a:pt x="24245" y="3287"/>
                  </a:lnTo>
                  <a:lnTo>
                    <a:pt x="23373" y="4494"/>
                  </a:lnTo>
                  <a:lnTo>
                    <a:pt x="22904" y="5265"/>
                  </a:lnTo>
                  <a:lnTo>
                    <a:pt x="22166" y="6908"/>
                  </a:lnTo>
                  <a:lnTo>
                    <a:pt x="21831" y="8652"/>
                  </a:lnTo>
                  <a:lnTo>
                    <a:pt x="21797" y="10429"/>
                  </a:lnTo>
                  <a:lnTo>
                    <a:pt x="21931" y="11335"/>
                  </a:lnTo>
                  <a:lnTo>
                    <a:pt x="21764" y="10899"/>
                  </a:lnTo>
                  <a:lnTo>
                    <a:pt x="20355" y="8283"/>
                  </a:lnTo>
                  <a:lnTo>
                    <a:pt x="18913" y="6204"/>
                  </a:lnTo>
                  <a:lnTo>
                    <a:pt x="18008" y="5232"/>
                  </a:lnTo>
                  <a:lnTo>
                    <a:pt x="17471" y="4762"/>
                  </a:lnTo>
                  <a:lnTo>
                    <a:pt x="15895" y="3890"/>
                  </a:lnTo>
                  <a:lnTo>
                    <a:pt x="12877" y="2784"/>
                  </a:lnTo>
                  <a:lnTo>
                    <a:pt x="6506" y="1275"/>
                  </a:lnTo>
                  <a:lnTo>
                    <a:pt x="5232" y="1074"/>
                  </a:lnTo>
                  <a:lnTo>
                    <a:pt x="6439" y="2314"/>
                  </a:lnTo>
                  <a:lnTo>
                    <a:pt x="8685" y="4896"/>
                  </a:lnTo>
                  <a:lnTo>
                    <a:pt x="9725" y="6305"/>
                  </a:lnTo>
                  <a:lnTo>
                    <a:pt x="10765" y="7646"/>
                  </a:lnTo>
                  <a:lnTo>
                    <a:pt x="13917" y="11067"/>
                  </a:lnTo>
                  <a:lnTo>
                    <a:pt x="18813" y="15996"/>
                  </a:lnTo>
                  <a:lnTo>
                    <a:pt x="19785" y="16901"/>
                  </a:lnTo>
                  <a:lnTo>
                    <a:pt x="19316" y="16499"/>
                  </a:lnTo>
                  <a:lnTo>
                    <a:pt x="16398" y="14588"/>
                  </a:lnTo>
                  <a:lnTo>
                    <a:pt x="14520" y="13783"/>
                  </a:lnTo>
                  <a:lnTo>
                    <a:pt x="13246" y="13414"/>
                  </a:lnTo>
                  <a:lnTo>
                    <a:pt x="12575" y="13313"/>
                  </a:lnTo>
                  <a:lnTo>
                    <a:pt x="11133" y="13246"/>
                  </a:lnTo>
                  <a:lnTo>
                    <a:pt x="7244" y="13615"/>
                  </a:lnTo>
                  <a:lnTo>
                    <a:pt x="1409" y="14521"/>
                  </a:lnTo>
                  <a:lnTo>
                    <a:pt x="0" y="14755"/>
                  </a:lnTo>
                  <a:lnTo>
                    <a:pt x="168" y="14923"/>
                  </a:lnTo>
                  <a:lnTo>
                    <a:pt x="3790" y="16465"/>
                  </a:lnTo>
                  <a:lnTo>
                    <a:pt x="5936" y="17438"/>
                  </a:lnTo>
                  <a:lnTo>
                    <a:pt x="6506" y="17673"/>
                  </a:lnTo>
                  <a:lnTo>
                    <a:pt x="8149" y="18142"/>
                  </a:lnTo>
                  <a:lnTo>
                    <a:pt x="11268" y="18746"/>
                  </a:lnTo>
                  <a:lnTo>
                    <a:pt x="17773" y="19651"/>
                  </a:lnTo>
                  <a:lnTo>
                    <a:pt x="19081" y="19785"/>
                  </a:lnTo>
                  <a:lnTo>
                    <a:pt x="16834" y="20422"/>
                  </a:lnTo>
                  <a:lnTo>
                    <a:pt x="11536" y="22133"/>
                  </a:lnTo>
                  <a:lnTo>
                    <a:pt x="10966" y="22367"/>
                  </a:lnTo>
                  <a:lnTo>
                    <a:pt x="9859" y="23340"/>
                  </a:lnTo>
                  <a:lnTo>
                    <a:pt x="8786" y="24681"/>
                  </a:lnTo>
                  <a:lnTo>
                    <a:pt x="7847" y="26224"/>
                  </a:lnTo>
                  <a:lnTo>
                    <a:pt x="5936" y="30114"/>
                  </a:lnTo>
                  <a:lnTo>
                    <a:pt x="5600" y="31120"/>
                  </a:lnTo>
                  <a:lnTo>
                    <a:pt x="6070" y="30650"/>
                  </a:lnTo>
                  <a:lnTo>
                    <a:pt x="9121" y="28437"/>
                  </a:lnTo>
                  <a:lnTo>
                    <a:pt x="10999" y="27364"/>
                  </a:lnTo>
                  <a:lnTo>
                    <a:pt x="12307" y="26794"/>
                  </a:lnTo>
                  <a:lnTo>
                    <a:pt x="12944" y="26626"/>
                  </a:lnTo>
                  <a:lnTo>
                    <a:pt x="18813" y="24916"/>
                  </a:lnTo>
                  <a:lnTo>
                    <a:pt x="21227" y="24111"/>
                  </a:lnTo>
                  <a:lnTo>
                    <a:pt x="20858" y="24513"/>
                  </a:lnTo>
                  <a:lnTo>
                    <a:pt x="18947" y="26995"/>
                  </a:lnTo>
                  <a:lnTo>
                    <a:pt x="17807" y="28940"/>
                  </a:lnTo>
                  <a:lnTo>
                    <a:pt x="17471" y="29845"/>
                  </a:lnTo>
                  <a:lnTo>
                    <a:pt x="17236" y="30818"/>
                  </a:lnTo>
                  <a:lnTo>
                    <a:pt x="17069" y="33333"/>
                  </a:lnTo>
                  <a:lnTo>
                    <a:pt x="17203" y="36921"/>
                  </a:lnTo>
                  <a:lnTo>
                    <a:pt x="17270" y="37591"/>
                  </a:lnTo>
                  <a:lnTo>
                    <a:pt x="17471" y="36954"/>
                  </a:lnTo>
                  <a:lnTo>
                    <a:pt x="18846" y="33668"/>
                  </a:lnTo>
                  <a:lnTo>
                    <a:pt x="20154" y="31421"/>
                  </a:lnTo>
                  <a:lnTo>
                    <a:pt x="20858" y="30583"/>
                  </a:lnTo>
                  <a:lnTo>
                    <a:pt x="21629" y="29778"/>
                  </a:lnTo>
                  <a:lnTo>
                    <a:pt x="23071" y="28001"/>
                  </a:lnTo>
                  <a:lnTo>
                    <a:pt x="24714" y="25620"/>
                  </a:lnTo>
                  <a:lnTo>
                    <a:pt x="25016" y="25218"/>
                  </a:lnTo>
                  <a:lnTo>
                    <a:pt x="25720" y="26425"/>
                  </a:lnTo>
                  <a:lnTo>
                    <a:pt x="27095" y="28940"/>
                  </a:lnTo>
                  <a:lnTo>
                    <a:pt x="27699" y="30248"/>
                  </a:lnTo>
                  <a:lnTo>
                    <a:pt x="28235" y="31421"/>
                  </a:lnTo>
                  <a:lnTo>
                    <a:pt x="29074" y="33970"/>
                  </a:lnTo>
                  <a:lnTo>
                    <a:pt x="29912" y="37223"/>
                  </a:lnTo>
                  <a:lnTo>
                    <a:pt x="30046" y="37793"/>
                  </a:lnTo>
                  <a:lnTo>
                    <a:pt x="30315" y="37156"/>
                  </a:lnTo>
                  <a:lnTo>
                    <a:pt x="31589" y="33735"/>
                  </a:lnTo>
                  <a:lnTo>
                    <a:pt x="32058" y="31857"/>
                  </a:lnTo>
                  <a:lnTo>
                    <a:pt x="32192" y="30717"/>
                  </a:lnTo>
                  <a:lnTo>
                    <a:pt x="32192" y="30248"/>
                  </a:lnTo>
                  <a:lnTo>
                    <a:pt x="32058" y="29242"/>
                  </a:lnTo>
                  <a:lnTo>
                    <a:pt x="31220" y="26894"/>
                  </a:lnTo>
                  <a:lnTo>
                    <a:pt x="29644" y="23776"/>
                  </a:lnTo>
                  <a:lnTo>
                    <a:pt x="29309" y="23206"/>
                  </a:lnTo>
                  <a:lnTo>
                    <a:pt x="29543" y="23072"/>
                  </a:lnTo>
                  <a:lnTo>
                    <a:pt x="31186" y="22602"/>
                  </a:lnTo>
                  <a:lnTo>
                    <a:pt x="32830" y="22703"/>
                  </a:lnTo>
                  <a:lnTo>
                    <a:pt x="33802" y="23038"/>
                  </a:lnTo>
                  <a:lnTo>
                    <a:pt x="34875" y="23541"/>
                  </a:lnTo>
                  <a:lnTo>
                    <a:pt x="37323" y="25285"/>
                  </a:lnTo>
                  <a:lnTo>
                    <a:pt x="40609" y="28034"/>
                  </a:lnTo>
                  <a:lnTo>
                    <a:pt x="41179" y="28605"/>
                  </a:lnTo>
                  <a:lnTo>
                    <a:pt x="41179" y="28605"/>
                  </a:lnTo>
                  <a:lnTo>
                    <a:pt x="41045" y="27867"/>
                  </a:lnTo>
                  <a:lnTo>
                    <a:pt x="40006" y="23977"/>
                  </a:lnTo>
                  <a:lnTo>
                    <a:pt x="39234" y="21965"/>
                  </a:lnTo>
                  <a:lnTo>
                    <a:pt x="38631" y="20825"/>
                  </a:lnTo>
                  <a:lnTo>
                    <a:pt x="38295" y="20355"/>
                  </a:lnTo>
                  <a:lnTo>
                    <a:pt x="37927" y="19919"/>
                  </a:lnTo>
                  <a:lnTo>
                    <a:pt x="36786" y="19182"/>
                  </a:lnTo>
                  <a:lnTo>
                    <a:pt x="34506" y="18343"/>
                  </a:lnTo>
                  <a:lnTo>
                    <a:pt x="29744" y="17371"/>
                  </a:lnTo>
                  <a:lnTo>
                    <a:pt x="28772" y="17270"/>
                  </a:lnTo>
                  <a:lnTo>
                    <a:pt x="29309" y="16968"/>
                  </a:lnTo>
                  <a:lnTo>
                    <a:pt x="32360" y="15426"/>
                  </a:lnTo>
                  <a:lnTo>
                    <a:pt x="34741" y="14487"/>
                  </a:lnTo>
                  <a:lnTo>
                    <a:pt x="35780" y="14219"/>
                  </a:lnTo>
                  <a:lnTo>
                    <a:pt x="36820" y="14085"/>
                  </a:lnTo>
                  <a:lnTo>
                    <a:pt x="38966" y="14219"/>
                  </a:lnTo>
                  <a:lnTo>
                    <a:pt x="41615" y="14789"/>
                  </a:lnTo>
                  <a:lnTo>
                    <a:pt x="42085" y="14956"/>
                  </a:lnTo>
                  <a:lnTo>
                    <a:pt x="41548" y="14219"/>
                  </a:lnTo>
                  <a:lnTo>
                    <a:pt x="38463" y="10899"/>
                  </a:lnTo>
                  <a:lnTo>
                    <a:pt x="36585" y="9524"/>
                  </a:lnTo>
                  <a:lnTo>
                    <a:pt x="35311" y="8954"/>
                  </a:lnTo>
                  <a:lnTo>
                    <a:pt x="34707" y="8820"/>
                  </a:lnTo>
                  <a:lnTo>
                    <a:pt x="34104" y="8820"/>
                  </a:lnTo>
                  <a:lnTo>
                    <a:pt x="32762" y="9122"/>
                  </a:lnTo>
                  <a:lnTo>
                    <a:pt x="31388" y="9759"/>
                  </a:lnTo>
                  <a:lnTo>
                    <a:pt x="30080" y="10564"/>
                  </a:lnTo>
                  <a:lnTo>
                    <a:pt x="27229" y="12877"/>
                  </a:lnTo>
                  <a:lnTo>
                    <a:pt x="26626" y="13481"/>
                  </a:lnTo>
                  <a:lnTo>
                    <a:pt x="28068" y="6305"/>
                  </a:lnTo>
                  <a:lnTo>
                    <a:pt x="28168" y="5534"/>
                  </a:lnTo>
                  <a:lnTo>
                    <a:pt x="28101" y="3522"/>
                  </a:lnTo>
                  <a:lnTo>
                    <a:pt x="27800" y="571"/>
                  </a:lnTo>
                  <a:lnTo>
                    <a:pt x="2769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36"/>
            <p:cNvSpPr/>
            <p:nvPr/>
          </p:nvSpPr>
          <p:spPr>
            <a:xfrm>
              <a:off x="3854225" y="1466275"/>
              <a:ext cx="10925" cy="38575"/>
            </a:xfrm>
            <a:custGeom>
              <a:avLst/>
              <a:gdLst/>
              <a:ahLst/>
              <a:cxnLst/>
              <a:rect l="l" t="t" r="r" b="b"/>
              <a:pathLst>
                <a:path w="437" h="1543" fill="none" extrusionOk="0">
                  <a:moveTo>
                    <a:pt x="1" y="1543"/>
                  </a:moveTo>
                  <a:lnTo>
                    <a:pt x="202" y="772"/>
                  </a:lnTo>
                  <a:lnTo>
                    <a:pt x="437" y="0"/>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36"/>
            <p:cNvSpPr/>
            <p:nvPr/>
          </p:nvSpPr>
          <p:spPr>
            <a:xfrm>
              <a:off x="3554100" y="1504825"/>
              <a:ext cx="292600" cy="321125"/>
            </a:xfrm>
            <a:custGeom>
              <a:avLst/>
              <a:gdLst/>
              <a:ahLst/>
              <a:cxnLst/>
              <a:rect l="l" t="t" r="r" b="b"/>
              <a:pathLst>
                <a:path w="11704" h="12845" fill="none" extrusionOk="0">
                  <a:moveTo>
                    <a:pt x="1" y="1"/>
                  </a:moveTo>
                  <a:lnTo>
                    <a:pt x="1309" y="973"/>
                  </a:lnTo>
                  <a:lnTo>
                    <a:pt x="3924" y="3254"/>
                  </a:lnTo>
                  <a:lnTo>
                    <a:pt x="4863" y="4394"/>
                  </a:lnTo>
                  <a:lnTo>
                    <a:pt x="8820" y="9960"/>
                  </a:lnTo>
                  <a:lnTo>
                    <a:pt x="10799" y="12844"/>
                  </a:lnTo>
                  <a:lnTo>
                    <a:pt x="10765" y="9927"/>
                  </a:lnTo>
                  <a:lnTo>
                    <a:pt x="11234" y="4159"/>
                  </a:lnTo>
                  <a:lnTo>
                    <a:pt x="11704" y="1309"/>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36"/>
            <p:cNvSpPr/>
            <p:nvPr/>
          </p:nvSpPr>
          <p:spPr>
            <a:xfrm>
              <a:off x="3491225" y="1462075"/>
              <a:ext cx="32725" cy="21825"/>
            </a:xfrm>
            <a:custGeom>
              <a:avLst/>
              <a:gdLst/>
              <a:ahLst/>
              <a:cxnLst/>
              <a:rect l="l" t="t" r="r" b="b"/>
              <a:pathLst>
                <a:path w="1309" h="873" fill="none" extrusionOk="0">
                  <a:moveTo>
                    <a:pt x="1" y="1"/>
                  </a:moveTo>
                  <a:lnTo>
                    <a:pt x="269" y="168"/>
                  </a:lnTo>
                  <a:lnTo>
                    <a:pt x="1309" y="873"/>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36"/>
            <p:cNvSpPr/>
            <p:nvPr/>
          </p:nvSpPr>
          <p:spPr>
            <a:xfrm>
              <a:off x="3824050" y="1639800"/>
              <a:ext cx="378125" cy="186150"/>
            </a:xfrm>
            <a:custGeom>
              <a:avLst/>
              <a:gdLst/>
              <a:ahLst/>
              <a:cxnLst/>
              <a:rect l="l" t="t" r="r" b="b"/>
              <a:pathLst>
                <a:path w="15125" h="7446" fill="none" extrusionOk="0">
                  <a:moveTo>
                    <a:pt x="1" y="7445"/>
                  </a:moveTo>
                  <a:lnTo>
                    <a:pt x="872" y="6573"/>
                  </a:lnTo>
                  <a:lnTo>
                    <a:pt x="5366" y="2616"/>
                  </a:lnTo>
                  <a:lnTo>
                    <a:pt x="7747" y="940"/>
                  </a:lnTo>
                  <a:lnTo>
                    <a:pt x="9155" y="202"/>
                  </a:lnTo>
                  <a:lnTo>
                    <a:pt x="9725" y="68"/>
                  </a:lnTo>
                  <a:lnTo>
                    <a:pt x="10262" y="1"/>
                  </a:lnTo>
                  <a:lnTo>
                    <a:pt x="11268" y="1"/>
                  </a:lnTo>
                  <a:lnTo>
                    <a:pt x="12710" y="336"/>
                  </a:lnTo>
                  <a:lnTo>
                    <a:pt x="14789" y="1409"/>
                  </a:lnTo>
                  <a:lnTo>
                    <a:pt x="15124" y="1677"/>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36"/>
            <p:cNvSpPr/>
            <p:nvPr/>
          </p:nvSpPr>
          <p:spPr>
            <a:xfrm>
              <a:off x="3473625" y="1968425"/>
              <a:ext cx="45300" cy="41950"/>
            </a:xfrm>
            <a:custGeom>
              <a:avLst/>
              <a:gdLst/>
              <a:ahLst/>
              <a:cxnLst/>
              <a:rect l="l" t="t" r="r" b="b"/>
              <a:pathLst>
                <a:path w="1812" h="1678" fill="none" extrusionOk="0">
                  <a:moveTo>
                    <a:pt x="1811" y="1"/>
                  </a:moveTo>
                  <a:lnTo>
                    <a:pt x="738" y="739"/>
                  </a:lnTo>
                  <a:lnTo>
                    <a:pt x="1" y="1610"/>
                  </a:lnTo>
                  <a:lnTo>
                    <a:pt x="1" y="1678"/>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36"/>
            <p:cNvSpPr/>
            <p:nvPr/>
          </p:nvSpPr>
          <p:spPr>
            <a:xfrm>
              <a:off x="3549075" y="1848550"/>
              <a:ext cx="648050" cy="135000"/>
            </a:xfrm>
            <a:custGeom>
              <a:avLst/>
              <a:gdLst/>
              <a:ahLst/>
              <a:cxnLst/>
              <a:rect l="l" t="t" r="r" b="b"/>
              <a:pathLst>
                <a:path w="25922" h="5400" fill="none" extrusionOk="0">
                  <a:moveTo>
                    <a:pt x="25922" y="5399"/>
                  </a:moveTo>
                  <a:lnTo>
                    <a:pt x="25788" y="5031"/>
                  </a:lnTo>
                  <a:lnTo>
                    <a:pt x="24312" y="3220"/>
                  </a:lnTo>
                  <a:lnTo>
                    <a:pt x="22937" y="2247"/>
                  </a:lnTo>
                  <a:lnTo>
                    <a:pt x="21764" y="1677"/>
                  </a:lnTo>
                  <a:lnTo>
                    <a:pt x="21060" y="1443"/>
                  </a:lnTo>
                  <a:lnTo>
                    <a:pt x="19584" y="973"/>
                  </a:lnTo>
                  <a:lnTo>
                    <a:pt x="16331" y="403"/>
                  </a:lnTo>
                  <a:lnTo>
                    <a:pt x="12106" y="1"/>
                  </a:lnTo>
                  <a:lnTo>
                    <a:pt x="11368" y="1"/>
                  </a:lnTo>
                  <a:lnTo>
                    <a:pt x="10329" y="336"/>
                  </a:lnTo>
                  <a:lnTo>
                    <a:pt x="2951" y="2918"/>
                  </a:lnTo>
                  <a:lnTo>
                    <a:pt x="1" y="4125"/>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36"/>
            <p:cNvSpPr/>
            <p:nvPr/>
          </p:nvSpPr>
          <p:spPr>
            <a:xfrm>
              <a:off x="3741900" y="1822575"/>
              <a:ext cx="91400" cy="26000"/>
            </a:xfrm>
            <a:custGeom>
              <a:avLst/>
              <a:gdLst/>
              <a:ahLst/>
              <a:cxnLst/>
              <a:rect l="l" t="t" r="r" b="b"/>
              <a:pathLst>
                <a:path w="3656" h="1040" fill="none" extrusionOk="0">
                  <a:moveTo>
                    <a:pt x="0" y="0"/>
                  </a:moveTo>
                  <a:lnTo>
                    <a:pt x="2851" y="805"/>
                  </a:lnTo>
                  <a:lnTo>
                    <a:pt x="3655" y="1040"/>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36"/>
            <p:cNvSpPr/>
            <p:nvPr/>
          </p:nvSpPr>
          <p:spPr>
            <a:xfrm>
              <a:off x="3425850" y="1742925"/>
              <a:ext cx="284200" cy="70450"/>
            </a:xfrm>
            <a:custGeom>
              <a:avLst/>
              <a:gdLst/>
              <a:ahLst/>
              <a:cxnLst/>
              <a:rect l="l" t="t" r="r" b="b"/>
              <a:pathLst>
                <a:path w="11368" h="2818" fill="none" extrusionOk="0">
                  <a:moveTo>
                    <a:pt x="0" y="0"/>
                  </a:moveTo>
                  <a:lnTo>
                    <a:pt x="1543" y="101"/>
                  </a:lnTo>
                  <a:lnTo>
                    <a:pt x="3924" y="436"/>
                  </a:lnTo>
                  <a:lnTo>
                    <a:pt x="5298" y="772"/>
                  </a:lnTo>
                  <a:lnTo>
                    <a:pt x="5868" y="973"/>
                  </a:lnTo>
                  <a:lnTo>
                    <a:pt x="8115" y="1811"/>
                  </a:lnTo>
                  <a:lnTo>
                    <a:pt x="11368" y="2817"/>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36"/>
            <p:cNvSpPr/>
            <p:nvPr/>
          </p:nvSpPr>
          <p:spPr>
            <a:xfrm>
              <a:off x="3357100" y="1740400"/>
              <a:ext cx="40275" cy="875"/>
            </a:xfrm>
            <a:custGeom>
              <a:avLst/>
              <a:gdLst/>
              <a:ahLst/>
              <a:cxnLst/>
              <a:rect l="l" t="t" r="r" b="b"/>
              <a:pathLst>
                <a:path w="1611" h="35" fill="none" extrusionOk="0">
                  <a:moveTo>
                    <a:pt x="0" y="1"/>
                  </a:moveTo>
                  <a:lnTo>
                    <a:pt x="302" y="1"/>
                  </a:lnTo>
                  <a:lnTo>
                    <a:pt x="1610" y="34"/>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36"/>
            <p:cNvSpPr/>
            <p:nvPr/>
          </p:nvSpPr>
          <p:spPr>
            <a:xfrm>
              <a:off x="3679850" y="1875375"/>
              <a:ext cx="144225" cy="314400"/>
            </a:xfrm>
            <a:custGeom>
              <a:avLst/>
              <a:gdLst/>
              <a:ahLst/>
              <a:cxnLst/>
              <a:rect l="l" t="t" r="r" b="b"/>
              <a:pathLst>
                <a:path w="5769" h="12576" fill="none" extrusionOk="0">
                  <a:moveTo>
                    <a:pt x="5769" y="1"/>
                  </a:moveTo>
                  <a:lnTo>
                    <a:pt x="5131" y="940"/>
                  </a:lnTo>
                  <a:lnTo>
                    <a:pt x="2214" y="5601"/>
                  </a:lnTo>
                  <a:lnTo>
                    <a:pt x="671" y="8485"/>
                  </a:lnTo>
                  <a:lnTo>
                    <a:pt x="370" y="9356"/>
                  </a:lnTo>
                  <a:lnTo>
                    <a:pt x="101" y="10966"/>
                  </a:lnTo>
                  <a:lnTo>
                    <a:pt x="1" y="12576"/>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36"/>
            <p:cNvSpPr/>
            <p:nvPr/>
          </p:nvSpPr>
          <p:spPr>
            <a:xfrm>
              <a:off x="3880225" y="1934900"/>
              <a:ext cx="96425" cy="232250"/>
            </a:xfrm>
            <a:custGeom>
              <a:avLst/>
              <a:gdLst/>
              <a:ahLst/>
              <a:cxnLst/>
              <a:rect l="l" t="t" r="r" b="b"/>
              <a:pathLst>
                <a:path w="3857" h="9290" fill="none" extrusionOk="0">
                  <a:moveTo>
                    <a:pt x="0" y="1"/>
                  </a:moveTo>
                  <a:lnTo>
                    <a:pt x="738" y="973"/>
                  </a:lnTo>
                  <a:lnTo>
                    <a:pt x="2146" y="3220"/>
                  </a:lnTo>
                  <a:lnTo>
                    <a:pt x="2616" y="4259"/>
                  </a:lnTo>
                  <a:lnTo>
                    <a:pt x="3018" y="5500"/>
                  </a:lnTo>
                  <a:lnTo>
                    <a:pt x="3655" y="8015"/>
                  </a:lnTo>
                  <a:lnTo>
                    <a:pt x="3857" y="9289"/>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36"/>
            <p:cNvSpPr/>
            <p:nvPr/>
          </p:nvSpPr>
          <p:spPr>
            <a:xfrm>
              <a:off x="3842500" y="1888800"/>
              <a:ext cx="23500" cy="27675"/>
            </a:xfrm>
            <a:custGeom>
              <a:avLst/>
              <a:gdLst/>
              <a:ahLst/>
              <a:cxnLst/>
              <a:rect l="l" t="t" r="r" b="b"/>
              <a:pathLst>
                <a:path w="940" h="1107" fill="none" extrusionOk="0">
                  <a:moveTo>
                    <a:pt x="0" y="0"/>
                  </a:moveTo>
                  <a:lnTo>
                    <a:pt x="201" y="235"/>
                  </a:lnTo>
                  <a:lnTo>
                    <a:pt x="939" y="1107"/>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36"/>
            <p:cNvSpPr/>
            <p:nvPr/>
          </p:nvSpPr>
          <p:spPr>
            <a:xfrm>
              <a:off x="3352075" y="1228175"/>
              <a:ext cx="977525" cy="1106625"/>
            </a:xfrm>
            <a:custGeom>
              <a:avLst/>
              <a:gdLst/>
              <a:ahLst/>
              <a:cxnLst/>
              <a:rect l="l" t="t" r="r" b="b"/>
              <a:pathLst>
                <a:path w="39101" h="44265" extrusionOk="0">
                  <a:moveTo>
                    <a:pt x="21864" y="1"/>
                  </a:moveTo>
                  <a:lnTo>
                    <a:pt x="20959" y="906"/>
                  </a:lnTo>
                  <a:lnTo>
                    <a:pt x="16666" y="5836"/>
                  </a:lnTo>
                  <a:lnTo>
                    <a:pt x="14856" y="8518"/>
                  </a:lnTo>
                  <a:lnTo>
                    <a:pt x="14084" y="10128"/>
                  </a:lnTo>
                  <a:lnTo>
                    <a:pt x="13917" y="10799"/>
                  </a:lnTo>
                  <a:lnTo>
                    <a:pt x="13749" y="12140"/>
                  </a:lnTo>
                  <a:lnTo>
                    <a:pt x="13749" y="14655"/>
                  </a:lnTo>
                  <a:lnTo>
                    <a:pt x="14151" y="17606"/>
                  </a:lnTo>
                  <a:lnTo>
                    <a:pt x="14252" y="18075"/>
                  </a:lnTo>
                  <a:lnTo>
                    <a:pt x="13849" y="17271"/>
                  </a:lnTo>
                  <a:lnTo>
                    <a:pt x="12810" y="15829"/>
                  </a:lnTo>
                  <a:lnTo>
                    <a:pt x="11469" y="14621"/>
                  </a:lnTo>
                  <a:lnTo>
                    <a:pt x="9960" y="13716"/>
                  </a:lnTo>
                  <a:lnTo>
                    <a:pt x="9088" y="13381"/>
                  </a:lnTo>
                  <a:lnTo>
                    <a:pt x="7679" y="12911"/>
                  </a:lnTo>
                  <a:lnTo>
                    <a:pt x="5433" y="12408"/>
                  </a:lnTo>
                  <a:lnTo>
                    <a:pt x="3253" y="12207"/>
                  </a:lnTo>
                  <a:lnTo>
                    <a:pt x="2985" y="12274"/>
                  </a:lnTo>
                  <a:lnTo>
                    <a:pt x="3219" y="12777"/>
                  </a:lnTo>
                  <a:lnTo>
                    <a:pt x="4695" y="15359"/>
                  </a:lnTo>
                  <a:lnTo>
                    <a:pt x="5835" y="17036"/>
                  </a:lnTo>
                  <a:lnTo>
                    <a:pt x="6338" y="17572"/>
                  </a:lnTo>
                  <a:lnTo>
                    <a:pt x="11703" y="22569"/>
                  </a:lnTo>
                  <a:lnTo>
                    <a:pt x="10865" y="22435"/>
                  </a:lnTo>
                  <a:lnTo>
                    <a:pt x="7210" y="22234"/>
                  </a:lnTo>
                  <a:lnTo>
                    <a:pt x="5634" y="22301"/>
                  </a:lnTo>
                  <a:lnTo>
                    <a:pt x="4158" y="22602"/>
                  </a:lnTo>
                  <a:lnTo>
                    <a:pt x="2918" y="23105"/>
                  </a:lnTo>
                  <a:lnTo>
                    <a:pt x="2415" y="23508"/>
                  </a:lnTo>
                  <a:lnTo>
                    <a:pt x="1979" y="23944"/>
                  </a:lnTo>
                  <a:lnTo>
                    <a:pt x="1274" y="25151"/>
                  </a:lnTo>
                  <a:lnTo>
                    <a:pt x="570" y="27398"/>
                  </a:lnTo>
                  <a:lnTo>
                    <a:pt x="0" y="31891"/>
                  </a:lnTo>
                  <a:lnTo>
                    <a:pt x="0" y="32763"/>
                  </a:lnTo>
                  <a:lnTo>
                    <a:pt x="268" y="32361"/>
                  </a:lnTo>
                  <a:lnTo>
                    <a:pt x="2079" y="30349"/>
                  </a:lnTo>
                  <a:lnTo>
                    <a:pt x="3756" y="29007"/>
                  </a:lnTo>
                  <a:lnTo>
                    <a:pt x="4695" y="28504"/>
                  </a:lnTo>
                  <a:lnTo>
                    <a:pt x="5701" y="28102"/>
                  </a:lnTo>
                  <a:lnTo>
                    <a:pt x="8149" y="27498"/>
                  </a:lnTo>
                  <a:lnTo>
                    <a:pt x="11536" y="26962"/>
                  </a:lnTo>
                  <a:lnTo>
                    <a:pt x="12173" y="26895"/>
                  </a:lnTo>
                  <a:lnTo>
                    <a:pt x="11435" y="27532"/>
                  </a:lnTo>
                  <a:lnTo>
                    <a:pt x="8115" y="31120"/>
                  </a:lnTo>
                  <a:lnTo>
                    <a:pt x="6774" y="33132"/>
                  </a:lnTo>
                  <a:lnTo>
                    <a:pt x="6271" y="34373"/>
                  </a:lnTo>
                  <a:lnTo>
                    <a:pt x="6204" y="34943"/>
                  </a:lnTo>
                  <a:lnTo>
                    <a:pt x="6204" y="35513"/>
                  </a:lnTo>
                  <a:lnTo>
                    <a:pt x="6405" y="36821"/>
                  </a:lnTo>
                  <a:lnTo>
                    <a:pt x="6942" y="38900"/>
                  </a:lnTo>
                  <a:lnTo>
                    <a:pt x="8384" y="42655"/>
                  </a:lnTo>
                  <a:lnTo>
                    <a:pt x="8685" y="43326"/>
                  </a:lnTo>
                  <a:lnTo>
                    <a:pt x="8853" y="42521"/>
                  </a:lnTo>
                  <a:lnTo>
                    <a:pt x="9859" y="38363"/>
                  </a:lnTo>
                  <a:lnTo>
                    <a:pt x="10865" y="35546"/>
                  </a:lnTo>
                  <a:lnTo>
                    <a:pt x="11435" y="34507"/>
                  </a:lnTo>
                  <a:lnTo>
                    <a:pt x="12039" y="33668"/>
                  </a:lnTo>
                  <a:lnTo>
                    <a:pt x="13313" y="32629"/>
                  </a:lnTo>
                  <a:lnTo>
                    <a:pt x="14923" y="32025"/>
                  </a:lnTo>
                  <a:lnTo>
                    <a:pt x="15191" y="32025"/>
                  </a:lnTo>
                  <a:lnTo>
                    <a:pt x="15258" y="32696"/>
                  </a:lnTo>
                  <a:lnTo>
                    <a:pt x="15794" y="36116"/>
                  </a:lnTo>
                  <a:lnTo>
                    <a:pt x="16499" y="38497"/>
                  </a:lnTo>
                  <a:lnTo>
                    <a:pt x="16968" y="39403"/>
                  </a:lnTo>
                  <a:lnTo>
                    <a:pt x="17236" y="39805"/>
                  </a:lnTo>
                  <a:lnTo>
                    <a:pt x="18008" y="40643"/>
                  </a:lnTo>
                  <a:lnTo>
                    <a:pt x="19483" y="41884"/>
                  </a:lnTo>
                  <a:lnTo>
                    <a:pt x="22501" y="43930"/>
                  </a:lnTo>
                  <a:lnTo>
                    <a:pt x="23105" y="44265"/>
                  </a:lnTo>
                  <a:lnTo>
                    <a:pt x="22870" y="43762"/>
                  </a:lnTo>
                  <a:lnTo>
                    <a:pt x="21663" y="40643"/>
                  </a:lnTo>
                  <a:lnTo>
                    <a:pt x="20858" y="38061"/>
                  </a:lnTo>
                  <a:lnTo>
                    <a:pt x="20590" y="36787"/>
                  </a:lnTo>
                  <a:lnTo>
                    <a:pt x="20355" y="35379"/>
                  </a:lnTo>
                  <a:lnTo>
                    <a:pt x="19986" y="32528"/>
                  </a:lnTo>
                  <a:lnTo>
                    <a:pt x="19852" y="31120"/>
                  </a:lnTo>
                  <a:lnTo>
                    <a:pt x="20321" y="31321"/>
                  </a:lnTo>
                  <a:lnTo>
                    <a:pt x="23071" y="32260"/>
                  </a:lnTo>
                  <a:lnTo>
                    <a:pt x="25284" y="32897"/>
                  </a:lnTo>
                  <a:lnTo>
                    <a:pt x="26357" y="33098"/>
                  </a:lnTo>
                  <a:lnTo>
                    <a:pt x="27431" y="33333"/>
                  </a:lnTo>
                  <a:lnTo>
                    <a:pt x="29811" y="34406"/>
                  </a:lnTo>
                  <a:lnTo>
                    <a:pt x="32829" y="36284"/>
                  </a:lnTo>
                  <a:lnTo>
                    <a:pt x="33366" y="36686"/>
                  </a:lnTo>
                  <a:lnTo>
                    <a:pt x="33031" y="36083"/>
                  </a:lnTo>
                  <a:lnTo>
                    <a:pt x="31052" y="33098"/>
                  </a:lnTo>
                  <a:lnTo>
                    <a:pt x="29476" y="31153"/>
                  </a:lnTo>
                  <a:lnTo>
                    <a:pt x="28705" y="30516"/>
                  </a:lnTo>
                  <a:lnTo>
                    <a:pt x="27900" y="29946"/>
                  </a:lnTo>
                  <a:lnTo>
                    <a:pt x="25821" y="29041"/>
                  </a:lnTo>
                  <a:lnTo>
                    <a:pt x="22836" y="28135"/>
                  </a:lnTo>
                  <a:lnTo>
                    <a:pt x="22300" y="28035"/>
                  </a:lnTo>
                  <a:lnTo>
                    <a:pt x="24748" y="27264"/>
                  </a:lnTo>
                  <a:lnTo>
                    <a:pt x="30482" y="25252"/>
                  </a:lnTo>
                  <a:lnTo>
                    <a:pt x="31119" y="25017"/>
                  </a:lnTo>
                  <a:lnTo>
                    <a:pt x="32494" y="24715"/>
                  </a:lnTo>
                  <a:lnTo>
                    <a:pt x="34674" y="24480"/>
                  </a:lnTo>
                  <a:lnTo>
                    <a:pt x="38429" y="24514"/>
                  </a:lnTo>
                  <a:lnTo>
                    <a:pt x="39100" y="24614"/>
                  </a:lnTo>
                  <a:lnTo>
                    <a:pt x="38228" y="24011"/>
                  </a:lnTo>
                  <a:lnTo>
                    <a:pt x="34405" y="21932"/>
                  </a:lnTo>
                  <a:lnTo>
                    <a:pt x="32729" y="21228"/>
                  </a:lnTo>
                  <a:lnTo>
                    <a:pt x="31086" y="20758"/>
                  </a:lnTo>
                  <a:lnTo>
                    <a:pt x="29644" y="20624"/>
                  </a:lnTo>
                  <a:lnTo>
                    <a:pt x="29040" y="20758"/>
                  </a:lnTo>
                  <a:lnTo>
                    <a:pt x="23708" y="22468"/>
                  </a:lnTo>
                  <a:lnTo>
                    <a:pt x="21529" y="23273"/>
                  </a:lnTo>
                  <a:lnTo>
                    <a:pt x="21529" y="23273"/>
                  </a:lnTo>
                  <a:lnTo>
                    <a:pt x="22501" y="22401"/>
                  </a:lnTo>
                  <a:lnTo>
                    <a:pt x="27263" y="17874"/>
                  </a:lnTo>
                  <a:lnTo>
                    <a:pt x="29443" y="15527"/>
                  </a:lnTo>
                  <a:lnTo>
                    <a:pt x="30516" y="14219"/>
                  </a:lnTo>
                  <a:lnTo>
                    <a:pt x="30817" y="13716"/>
                  </a:lnTo>
                  <a:lnTo>
                    <a:pt x="32025" y="11671"/>
                  </a:lnTo>
                  <a:lnTo>
                    <a:pt x="34070" y="8284"/>
                  </a:lnTo>
                  <a:lnTo>
                    <a:pt x="34070" y="8049"/>
                  </a:lnTo>
                  <a:lnTo>
                    <a:pt x="32796" y="8686"/>
                  </a:lnTo>
                  <a:lnTo>
                    <a:pt x="27531" y="11335"/>
                  </a:lnTo>
                  <a:lnTo>
                    <a:pt x="24144" y="13314"/>
                  </a:lnTo>
                  <a:lnTo>
                    <a:pt x="23004" y="14219"/>
                  </a:lnTo>
                  <a:lnTo>
                    <a:pt x="22535" y="14689"/>
                  </a:lnTo>
                  <a:lnTo>
                    <a:pt x="21730" y="15728"/>
                  </a:lnTo>
                  <a:lnTo>
                    <a:pt x="20690" y="17505"/>
                  </a:lnTo>
                  <a:lnTo>
                    <a:pt x="19416" y="20758"/>
                  </a:lnTo>
                  <a:lnTo>
                    <a:pt x="19282" y="21362"/>
                  </a:lnTo>
                  <a:lnTo>
                    <a:pt x="19517" y="20054"/>
                  </a:lnTo>
                  <a:lnTo>
                    <a:pt x="20657" y="13213"/>
                  </a:lnTo>
                  <a:lnTo>
                    <a:pt x="21193" y="8552"/>
                  </a:lnTo>
                  <a:lnTo>
                    <a:pt x="21260" y="6875"/>
                  </a:lnTo>
                  <a:lnTo>
                    <a:pt x="21294" y="5132"/>
                  </a:lnTo>
                  <a:lnTo>
                    <a:pt x="21596" y="1711"/>
                  </a:lnTo>
                  <a:lnTo>
                    <a:pt x="21864" y="1"/>
                  </a:lnTo>
                  <a:close/>
                </a:path>
              </a:pathLst>
            </a:custGeom>
            <a:solidFill>
              <a:srgbClr val="6ED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36"/>
            <p:cNvSpPr/>
            <p:nvPr/>
          </p:nvSpPr>
          <p:spPr>
            <a:xfrm>
              <a:off x="3526450" y="1595375"/>
              <a:ext cx="30200" cy="25175"/>
            </a:xfrm>
            <a:custGeom>
              <a:avLst/>
              <a:gdLst/>
              <a:ahLst/>
              <a:cxnLst/>
              <a:rect l="l" t="t" r="r" b="b"/>
              <a:pathLst>
                <a:path w="1208" h="1007" fill="none" extrusionOk="0">
                  <a:moveTo>
                    <a:pt x="1207" y="1007"/>
                  </a:moveTo>
                  <a:lnTo>
                    <a:pt x="604" y="504"/>
                  </a:lnTo>
                  <a:lnTo>
                    <a:pt x="0" y="1"/>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36"/>
            <p:cNvSpPr/>
            <p:nvPr/>
          </p:nvSpPr>
          <p:spPr>
            <a:xfrm>
              <a:off x="3581775" y="1445325"/>
              <a:ext cx="218825" cy="418350"/>
            </a:xfrm>
            <a:custGeom>
              <a:avLst/>
              <a:gdLst/>
              <a:ahLst/>
              <a:cxnLst/>
              <a:rect l="l" t="t" r="r" b="b"/>
              <a:pathLst>
                <a:path w="8753" h="16734" fill="none" extrusionOk="0">
                  <a:moveTo>
                    <a:pt x="8753" y="0"/>
                  </a:moveTo>
                  <a:lnTo>
                    <a:pt x="8250" y="1576"/>
                  </a:lnTo>
                  <a:lnTo>
                    <a:pt x="7646" y="4125"/>
                  </a:lnTo>
                  <a:lnTo>
                    <a:pt x="7378" y="5701"/>
                  </a:lnTo>
                  <a:lnTo>
                    <a:pt x="7378" y="6438"/>
                  </a:lnTo>
                  <a:lnTo>
                    <a:pt x="7411" y="13246"/>
                  </a:lnTo>
                  <a:lnTo>
                    <a:pt x="7478" y="16733"/>
                  </a:lnTo>
                  <a:lnTo>
                    <a:pt x="6640" y="15560"/>
                  </a:lnTo>
                  <a:lnTo>
                    <a:pt x="4896" y="13246"/>
                  </a:lnTo>
                  <a:lnTo>
                    <a:pt x="3018" y="11033"/>
                  </a:lnTo>
                  <a:lnTo>
                    <a:pt x="1040" y="8920"/>
                  </a:lnTo>
                  <a:lnTo>
                    <a:pt x="0" y="7914"/>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36"/>
            <p:cNvSpPr/>
            <p:nvPr/>
          </p:nvSpPr>
          <p:spPr>
            <a:xfrm>
              <a:off x="3812325" y="1374050"/>
              <a:ext cx="14275" cy="36925"/>
            </a:xfrm>
            <a:custGeom>
              <a:avLst/>
              <a:gdLst/>
              <a:ahLst/>
              <a:cxnLst/>
              <a:rect l="l" t="t" r="r" b="b"/>
              <a:pathLst>
                <a:path w="571" h="1477" fill="none" extrusionOk="0">
                  <a:moveTo>
                    <a:pt x="570" y="1"/>
                  </a:moveTo>
                  <a:lnTo>
                    <a:pt x="436" y="303"/>
                  </a:lnTo>
                  <a:lnTo>
                    <a:pt x="0" y="1476"/>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36"/>
            <p:cNvSpPr/>
            <p:nvPr/>
          </p:nvSpPr>
          <p:spPr>
            <a:xfrm>
              <a:off x="3378050" y="1844350"/>
              <a:ext cx="390700" cy="123275"/>
            </a:xfrm>
            <a:custGeom>
              <a:avLst/>
              <a:gdLst/>
              <a:ahLst/>
              <a:cxnLst/>
              <a:rect l="l" t="t" r="r" b="b"/>
              <a:pathLst>
                <a:path w="15628" h="4931" fill="none" extrusionOk="0">
                  <a:moveTo>
                    <a:pt x="15627" y="772"/>
                  </a:moveTo>
                  <a:lnTo>
                    <a:pt x="14420" y="605"/>
                  </a:lnTo>
                  <a:lnTo>
                    <a:pt x="8451" y="1"/>
                  </a:lnTo>
                  <a:lnTo>
                    <a:pt x="5534" y="34"/>
                  </a:lnTo>
                  <a:lnTo>
                    <a:pt x="3991" y="236"/>
                  </a:lnTo>
                  <a:lnTo>
                    <a:pt x="3455" y="470"/>
                  </a:lnTo>
                  <a:lnTo>
                    <a:pt x="2952" y="705"/>
                  </a:lnTo>
                  <a:lnTo>
                    <a:pt x="2147" y="1342"/>
                  </a:lnTo>
                  <a:lnTo>
                    <a:pt x="1174" y="2415"/>
                  </a:lnTo>
                  <a:lnTo>
                    <a:pt x="101" y="4528"/>
                  </a:lnTo>
                  <a:lnTo>
                    <a:pt x="1" y="4930"/>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36"/>
            <p:cNvSpPr/>
            <p:nvPr/>
          </p:nvSpPr>
          <p:spPr>
            <a:xfrm>
              <a:off x="4099850" y="1801600"/>
              <a:ext cx="61225" cy="7575"/>
            </a:xfrm>
            <a:custGeom>
              <a:avLst/>
              <a:gdLst/>
              <a:ahLst/>
              <a:cxnLst/>
              <a:rect l="l" t="t" r="r" b="b"/>
              <a:pathLst>
                <a:path w="2449" h="303" fill="none" extrusionOk="0">
                  <a:moveTo>
                    <a:pt x="1" y="1"/>
                  </a:moveTo>
                  <a:lnTo>
                    <a:pt x="1309" y="1"/>
                  </a:lnTo>
                  <a:lnTo>
                    <a:pt x="2382" y="269"/>
                  </a:lnTo>
                  <a:lnTo>
                    <a:pt x="2449" y="303"/>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36"/>
            <p:cNvSpPr/>
            <p:nvPr/>
          </p:nvSpPr>
          <p:spPr>
            <a:xfrm>
              <a:off x="3554950" y="1805800"/>
              <a:ext cx="510575" cy="403250"/>
            </a:xfrm>
            <a:custGeom>
              <a:avLst/>
              <a:gdLst/>
              <a:ahLst/>
              <a:cxnLst/>
              <a:rect l="l" t="t" r="r" b="b"/>
              <a:pathLst>
                <a:path w="20423" h="16130" fill="none" extrusionOk="0">
                  <a:moveTo>
                    <a:pt x="101" y="16130"/>
                  </a:moveTo>
                  <a:lnTo>
                    <a:pt x="0" y="15795"/>
                  </a:lnTo>
                  <a:lnTo>
                    <a:pt x="168" y="13447"/>
                  </a:lnTo>
                  <a:lnTo>
                    <a:pt x="704" y="11871"/>
                  </a:lnTo>
                  <a:lnTo>
                    <a:pt x="1308" y="10698"/>
                  </a:lnTo>
                  <a:lnTo>
                    <a:pt x="1744" y="10094"/>
                  </a:lnTo>
                  <a:lnTo>
                    <a:pt x="2683" y="8887"/>
                  </a:lnTo>
                  <a:lnTo>
                    <a:pt x="4997" y="6506"/>
                  </a:lnTo>
                  <a:lnTo>
                    <a:pt x="8182" y="3723"/>
                  </a:lnTo>
                  <a:lnTo>
                    <a:pt x="8786" y="3287"/>
                  </a:lnTo>
                  <a:lnTo>
                    <a:pt x="9826" y="2951"/>
                  </a:lnTo>
                  <a:lnTo>
                    <a:pt x="17337" y="738"/>
                  </a:lnTo>
                  <a:lnTo>
                    <a:pt x="20422" y="0"/>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36"/>
            <p:cNvSpPr/>
            <p:nvPr/>
          </p:nvSpPr>
          <p:spPr>
            <a:xfrm>
              <a:off x="3774600" y="1813350"/>
              <a:ext cx="58700" cy="74625"/>
            </a:xfrm>
            <a:custGeom>
              <a:avLst/>
              <a:gdLst/>
              <a:ahLst/>
              <a:cxnLst/>
              <a:rect l="l" t="t" r="r" b="b"/>
              <a:pathLst>
                <a:path w="2348" h="2985" fill="none" extrusionOk="0">
                  <a:moveTo>
                    <a:pt x="2347" y="0"/>
                  </a:moveTo>
                  <a:lnTo>
                    <a:pt x="537" y="2314"/>
                  </a:lnTo>
                  <a:lnTo>
                    <a:pt x="0" y="2985"/>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36"/>
            <p:cNvSpPr/>
            <p:nvPr/>
          </p:nvSpPr>
          <p:spPr>
            <a:xfrm>
              <a:off x="3854225" y="1564350"/>
              <a:ext cx="189500" cy="223025"/>
            </a:xfrm>
            <a:custGeom>
              <a:avLst/>
              <a:gdLst/>
              <a:ahLst/>
              <a:cxnLst/>
              <a:rect l="l" t="t" r="r" b="b"/>
              <a:pathLst>
                <a:path w="7580" h="8921" fill="none" extrusionOk="0">
                  <a:moveTo>
                    <a:pt x="7579" y="1"/>
                  </a:moveTo>
                  <a:lnTo>
                    <a:pt x="6406" y="973"/>
                  </a:lnTo>
                  <a:lnTo>
                    <a:pt x="4662" y="2650"/>
                  </a:lnTo>
                  <a:lnTo>
                    <a:pt x="3723" y="3723"/>
                  </a:lnTo>
                  <a:lnTo>
                    <a:pt x="3388" y="4226"/>
                  </a:lnTo>
                  <a:lnTo>
                    <a:pt x="2046" y="6204"/>
                  </a:lnTo>
                  <a:lnTo>
                    <a:pt x="1" y="8921"/>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36"/>
            <p:cNvSpPr/>
            <p:nvPr/>
          </p:nvSpPr>
          <p:spPr>
            <a:xfrm>
              <a:off x="4066325" y="1521600"/>
              <a:ext cx="31875" cy="25175"/>
            </a:xfrm>
            <a:custGeom>
              <a:avLst/>
              <a:gdLst/>
              <a:ahLst/>
              <a:cxnLst/>
              <a:rect l="l" t="t" r="r" b="b"/>
              <a:pathLst>
                <a:path w="1275" h="1007" fill="none" extrusionOk="0">
                  <a:moveTo>
                    <a:pt x="1275" y="1"/>
                  </a:moveTo>
                  <a:lnTo>
                    <a:pt x="1007" y="202"/>
                  </a:lnTo>
                  <a:lnTo>
                    <a:pt x="1" y="1007"/>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36"/>
            <p:cNvSpPr/>
            <p:nvPr/>
          </p:nvSpPr>
          <p:spPr>
            <a:xfrm>
              <a:off x="3797225" y="1904725"/>
              <a:ext cx="300975" cy="171050"/>
            </a:xfrm>
            <a:custGeom>
              <a:avLst/>
              <a:gdLst/>
              <a:ahLst/>
              <a:cxnLst/>
              <a:rect l="l" t="t" r="r" b="b"/>
              <a:pathLst>
                <a:path w="12039" h="6842" fill="none" extrusionOk="0">
                  <a:moveTo>
                    <a:pt x="0" y="0"/>
                  </a:moveTo>
                  <a:lnTo>
                    <a:pt x="1074" y="369"/>
                  </a:lnTo>
                  <a:lnTo>
                    <a:pt x="6171" y="2482"/>
                  </a:lnTo>
                  <a:lnTo>
                    <a:pt x="9122" y="3890"/>
                  </a:lnTo>
                  <a:lnTo>
                    <a:pt x="9859" y="4427"/>
                  </a:lnTo>
                  <a:lnTo>
                    <a:pt x="10999" y="5567"/>
                  </a:lnTo>
                  <a:lnTo>
                    <a:pt x="12039" y="6841"/>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36"/>
            <p:cNvSpPr/>
            <p:nvPr/>
          </p:nvSpPr>
          <p:spPr>
            <a:xfrm>
              <a:off x="3785475" y="1985200"/>
              <a:ext cx="58725" cy="245650"/>
            </a:xfrm>
            <a:custGeom>
              <a:avLst/>
              <a:gdLst/>
              <a:ahLst/>
              <a:cxnLst/>
              <a:rect l="l" t="t" r="r" b="b"/>
              <a:pathLst>
                <a:path w="2349" h="9826" fill="none" extrusionOk="0">
                  <a:moveTo>
                    <a:pt x="35" y="1"/>
                  </a:moveTo>
                  <a:lnTo>
                    <a:pt x="1" y="1241"/>
                  </a:lnTo>
                  <a:lnTo>
                    <a:pt x="169" y="3890"/>
                  </a:lnTo>
                  <a:lnTo>
                    <a:pt x="403" y="4997"/>
                  </a:lnTo>
                  <a:lnTo>
                    <a:pt x="806" y="6238"/>
                  </a:lnTo>
                  <a:lnTo>
                    <a:pt x="1778" y="8652"/>
                  </a:lnTo>
                  <a:lnTo>
                    <a:pt x="2348" y="9826"/>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36"/>
            <p:cNvSpPr/>
            <p:nvPr/>
          </p:nvSpPr>
          <p:spPr>
            <a:xfrm>
              <a:off x="3788000" y="1925675"/>
              <a:ext cx="2550" cy="36925"/>
            </a:xfrm>
            <a:custGeom>
              <a:avLst/>
              <a:gdLst/>
              <a:ahLst/>
              <a:cxnLst/>
              <a:rect l="l" t="t" r="r" b="b"/>
              <a:pathLst>
                <a:path w="102" h="1477" fill="none" extrusionOk="0">
                  <a:moveTo>
                    <a:pt x="101" y="1"/>
                  </a:moveTo>
                  <a:lnTo>
                    <a:pt x="68" y="269"/>
                  </a:lnTo>
                  <a:lnTo>
                    <a:pt x="1" y="1476"/>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36"/>
            <p:cNvSpPr/>
            <p:nvPr/>
          </p:nvSpPr>
          <p:spPr>
            <a:xfrm>
              <a:off x="4296025" y="2160425"/>
              <a:ext cx="2598875" cy="1774775"/>
            </a:xfrm>
            <a:custGeom>
              <a:avLst/>
              <a:gdLst/>
              <a:ahLst/>
              <a:cxnLst/>
              <a:rect l="l" t="t" r="r" b="b"/>
              <a:pathLst>
                <a:path w="103955" h="70991" extrusionOk="0">
                  <a:moveTo>
                    <a:pt x="4025" y="0"/>
                  </a:moveTo>
                  <a:lnTo>
                    <a:pt x="3153" y="201"/>
                  </a:lnTo>
                  <a:lnTo>
                    <a:pt x="2348" y="537"/>
                  </a:lnTo>
                  <a:lnTo>
                    <a:pt x="1610" y="1006"/>
                  </a:lnTo>
                  <a:lnTo>
                    <a:pt x="1007" y="1610"/>
                  </a:lnTo>
                  <a:lnTo>
                    <a:pt x="537" y="2347"/>
                  </a:lnTo>
                  <a:lnTo>
                    <a:pt x="202" y="3152"/>
                  </a:lnTo>
                  <a:lnTo>
                    <a:pt x="1" y="4024"/>
                  </a:lnTo>
                  <a:lnTo>
                    <a:pt x="1" y="4460"/>
                  </a:lnTo>
                  <a:lnTo>
                    <a:pt x="1" y="66094"/>
                  </a:lnTo>
                  <a:lnTo>
                    <a:pt x="34" y="66597"/>
                  </a:lnTo>
                  <a:lnTo>
                    <a:pt x="202" y="67536"/>
                  </a:lnTo>
                  <a:lnTo>
                    <a:pt x="571" y="68408"/>
                  </a:lnTo>
                  <a:lnTo>
                    <a:pt x="1107" y="69213"/>
                  </a:lnTo>
                  <a:lnTo>
                    <a:pt x="1778" y="69850"/>
                  </a:lnTo>
                  <a:lnTo>
                    <a:pt x="2549" y="70387"/>
                  </a:lnTo>
                  <a:lnTo>
                    <a:pt x="3421" y="70755"/>
                  </a:lnTo>
                  <a:lnTo>
                    <a:pt x="4394" y="70957"/>
                  </a:lnTo>
                  <a:lnTo>
                    <a:pt x="4897" y="70990"/>
                  </a:lnTo>
                  <a:lnTo>
                    <a:pt x="99058" y="70990"/>
                  </a:lnTo>
                  <a:lnTo>
                    <a:pt x="99561" y="70957"/>
                  </a:lnTo>
                  <a:lnTo>
                    <a:pt x="100534" y="70755"/>
                  </a:lnTo>
                  <a:lnTo>
                    <a:pt x="101406" y="70387"/>
                  </a:lnTo>
                  <a:lnTo>
                    <a:pt x="102177" y="69850"/>
                  </a:lnTo>
                  <a:lnTo>
                    <a:pt x="102848" y="69213"/>
                  </a:lnTo>
                  <a:lnTo>
                    <a:pt x="103384" y="68408"/>
                  </a:lnTo>
                  <a:lnTo>
                    <a:pt x="103753" y="67536"/>
                  </a:lnTo>
                  <a:lnTo>
                    <a:pt x="103954" y="66597"/>
                  </a:lnTo>
                  <a:lnTo>
                    <a:pt x="103954" y="66094"/>
                  </a:lnTo>
                  <a:lnTo>
                    <a:pt x="103954" y="4460"/>
                  </a:lnTo>
                  <a:lnTo>
                    <a:pt x="103954" y="4024"/>
                  </a:lnTo>
                  <a:lnTo>
                    <a:pt x="103753" y="3152"/>
                  </a:lnTo>
                  <a:lnTo>
                    <a:pt x="103418" y="2347"/>
                  </a:lnTo>
                  <a:lnTo>
                    <a:pt x="102948" y="1610"/>
                  </a:lnTo>
                  <a:lnTo>
                    <a:pt x="102345" y="1006"/>
                  </a:lnTo>
                  <a:lnTo>
                    <a:pt x="101607" y="537"/>
                  </a:lnTo>
                  <a:lnTo>
                    <a:pt x="100802" y="201"/>
                  </a:lnTo>
                  <a:lnTo>
                    <a:pt x="99930" y="0"/>
                  </a:lnTo>
                  <a:close/>
                </a:path>
              </a:pathLst>
            </a:custGeom>
            <a:solidFill>
              <a:srgbClr val="FFFFFF"/>
            </a:solidFill>
            <a:ln w="10900"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36"/>
            <p:cNvSpPr/>
            <p:nvPr/>
          </p:nvSpPr>
          <p:spPr>
            <a:xfrm>
              <a:off x="5131025" y="2334775"/>
              <a:ext cx="145875" cy="96450"/>
            </a:xfrm>
            <a:custGeom>
              <a:avLst/>
              <a:gdLst/>
              <a:ahLst/>
              <a:cxnLst/>
              <a:rect l="l" t="t" r="r" b="b"/>
              <a:pathLst>
                <a:path w="5835" h="3858" extrusionOk="0">
                  <a:moveTo>
                    <a:pt x="0" y="1"/>
                  </a:moveTo>
                  <a:lnTo>
                    <a:pt x="0" y="3857"/>
                  </a:lnTo>
                  <a:lnTo>
                    <a:pt x="5835" y="3857"/>
                  </a:lnTo>
                  <a:lnTo>
                    <a:pt x="583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36"/>
            <p:cNvSpPr/>
            <p:nvPr/>
          </p:nvSpPr>
          <p:spPr>
            <a:xfrm>
              <a:off x="4667425" y="2927500"/>
              <a:ext cx="135825" cy="134975"/>
            </a:xfrm>
            <a:custGeom>
              <a:avLst/>
              <a:gdLst/>
              <a:ahLst/>
              <a:cxnLst/>
              <a:rect l="l" t="t" r="r" b="b"/>
              <a:pathLst>
                <a:path w="5433" h="5399" extrusionOk="0">
                  <a:moveTo>
                    <a:pt x="0" y="0"/>
                  </a:moveTo>
                  <a:lnTo>
                    <a:pt x="0" y="5399"/>
                  </a:lnTo>
                  <a:lnTo>
                    <a:pt x="5432" y="5399"/>
                  </a:lnTo>
                  <a:lnTo>
                    <a:pt x="543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36"/>
            <p:cNvSpPr/>
            <p:nvPr/>
          </p:nvSpPr>
          <p:spPr>
            <a:xfrm>
              <a:off x="5265975" y="2453825"/>
              <a:ext cx="137525" cy="135000"/>
            </a:xfrm>
            <a:custGeom>
              <a:avLst/>
              <a:gdLst/>
              <a:ahLst/>
              <a:cxnLst/>
              <a:rect l="l" t="t" r="r" b="b"/>
              <a:pathLst>
                <a:path w="5501" h="5400" extrusionOk="0">
                  <a:moveTo>
                    <a:pt x="1" y="1"/>
                  </a:moveTo>
                  <a:lnTo>
                    <a:pt x="1" y="5400"/>
                  </a:lnTo>
                  <a:lnTo>
                    <a:pt x="5500" y="5400"/>
                  </a:lnTo>
                  <a:lnTo>
                    <a:pt x="550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36"/>
            <p:cNvSpPr/>
            <p:nvPr/>
          </p:nvSpPr>
          <p:spPr>
            <a:xfrm>
              <a:off x="4961675" y="2334775"/>
              <a:ext cx="145900" cy="96450"/>
            </a:xfrm>
            <a:custGeom>
              <a:avLst/>
              <a:gdLst/>
              <a:ahLst/>
              <a:cxnLst/>
              <a:rect l="l" t="t" r="r" b="b"/>
              <a:pathLst>
                <a:path w="5836" h="3858" extrusionOk="0">
                  <a:moveTo>
                    <a:pt x="0" y="1"/>
                  </a:moveTo>
                  <a:lnTo>
                    <a:pt x="0" y="3857"/>
                  </a:lnTo>
                  <a:lnTo>
                    <a:pt x="5835" y="3857"/>
                  </a:lnTo>
                  <a:lnTo>
                    <a:pt x="583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36"/>
            <p:cNvSpPr/>
            <p:nvPr/>
          </p:nvSpPr>
          <p:spPr>
            <a:xfrm>
              <a:off x="5426100" y="2453825"/>
              <a:ext cx="137525" cy="135000"/>
            </a:xfrm>
            <a:custGeom>
              <a:avLst/>
              <a:gdLst/>
              <a:ahLst/>
              <a:cxnLst/>
              <a:rect l="l" t="t" r="r" b="b"/>
              <a:pathLst>
                <a:path w="5501" h="5400" extrusionOk="0">
                  <a:moveTo>
                    <a:pt x="1" y="1"/>
                  </a:moveTo>
                  <a:lnTo>
                    <a:pt x="1" y="5400"/>
                  </a:lnTo>
                  <a:lnTo>
                    <a:pt x="5500" y="5400"/>
                  </a:lnTo>
                  <a:lnTo>
                    <a:pt x="550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36"/>
            <p:cNvSpPr/>
            <p:nvPr/>
          </p:nvSpPr>
          <p:spPr>
            <a:xfrm>
              <a:off x="5300350" y="2334775"/>
              <a:ext cx="145900" cy="96450"/>
            </a:xfrm>
            <a:custGeom>
              <a:avLst/>
              <a:gdLst/>
              <a:ahLst/>
              <a:cxnLst/>
              <a:rect l="l" t="t" r="r" b="b"/>
              <a:pathLst>
                <a:path w="5836" h="3858" extrusionOk="0">
                  <a:moveTo>
                    <a:pt x="1" y="1"/>
                  </a:moveTo>
                  <a:lnTo>
                    <a:pt x="1" y="3857"/>
                  </a:lnTo>
                  <a:lnTo>
                    <a:pt x="5836" y="3857"/>
                  </a:lnTo>
                  <a:lnTo>
                    <a:pt x="58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36"/>
            <p:cNvSpPr/>
            <p:nvPr/>
          </p:nvSpPr>
          <p:spPr>
            <a:xfrm>
              <a:off x="4463700" y="2769875"/>
              <a:ext cx="257400" cy="135000"/>
            </a:xfrm>
            <a:custGeom>
              <a:avLst/>
              <a:gdLst/>
              <a:ahLst/>
              <a:cxnLst/>
              <a:rect l="l" t="t" r="r" b="b"/>
              <a:pathLst>
                <a:path w="10296" h="5400" extrusionOk="0">
                  <a:moveTo>
                    <a:pt x="0" y="1"/>
                  </a:moveTo>
                  <a:lnTo>
                    <a:pt x="0" y="5400"/>
                  </a:lnTo>
                  <a:lnTo>
                    <a:pt x="10295" y="5400"/>
                  </a:lnTo>
                  <a:lnTo>
                    <a:pt x="1029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36"/>
            <p:cNvSpPr/>
            <p:nvPr/>
          </p:nvSpPr>
          <p:spPr>
            <a:xfrm>
              <a:off x="4946575" y="2453825"/>
              <a:ext cx="136675" cy="135000"/>
            </a:xfrm>
            <a:custGeom>
              <a:avLst/>
              <a:gdLst/>
              <a:ahLst/>
              <a:cxnLst/>
              <a:rect l="l" t="t" r="r" b="b"/>
              <a:pathLst>
                <a:path w="5467" h="5400" extrusionOk="0">
                  <a:moveTo>
                    <a:pt x="1" y="1"/>
                  </a:moveTo>
                  <a:lnTo>
                    <a:pt x="1" y="5400"/>
                  </a:lnTo>
                  <a:lnTo>
                    <a:pt x="5467" y="5400"/>
                  </a:lnTo>
                  <a:lnTo>
                    <a:pt x="5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36"/>
            <p:cNvSpPr/>
            <p:nvPr/>
          </p:nvSpPr>
          <p:spPr>
            <a:xfrm>
              <a:off x="4463700" y="2927500"/>
              <a:ext cx="180275" cy="134975"/>
            </a:xfrm>
            <a:custGeom>
              <a:avLst/>
              <a:gdLst/>
              <a:ahLst/>
              <a:cxnLst/>
              <a:rect l="l" t="t" r="r" b="b"/>
              <a:pathLst>
                <a:path w="7211" h="5399" extrusionOk="0">
                  <a:moveTo>
                    <a:pt x="0" y="0"/>
                  </a:moveTo>
                  <a:lnTo>
                    <a:pt x="0" y="5399"/>
                  </a:lnTo>
                  <a:lnTo>
                    <a:pt x="7210" y="5399"/>
                  </a:lnTo>
                  <a:lnTo>
                    <a:pt x="72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36"/>
            <p:cNvSpPr/>
            <p:nvPr/>
          </p:nvSpPr>
          <p:spPr>
            <a:xfrm>
              <a:off x="5469700" y="2334775"/>
              <a:ext cx="146725" cy="96450"/>
            </a:xfrm>
            <a:custGeom>
              <a:avLst/>
              <a:gdLst/>
              <a:ahLst/>
              <a:cxnLst/>
              <a:rect l="l" t="t" r="r" b="b"/>
              <a:pathLst>
                <a:path w="5869" h="3858" extrusionOk="0">
                  <a:moveTo>
                    <a:pt x="1" y="1"/>
                  </a:moveTo>
                  <a:lnTo>
                    <a:pt x="1" y="3857"/>
                  </a:lnTo>
                  <a:lnTo>
                    <a:pt x="5869" y="3857"/>
                  </a:lnTo>
                  <a:lnTo>
                    <a:pt x="58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36"/>
            <p:cNvSpPr/>
            <p:nvPr/>
          </p:nvSpPr>
          <p:spPr>
            <a:xfrm>
              <a:off x="4626325" y="2453825"/>
              <a:ext cx="136675" cy="135000"/>
            </a:xfrm>
            <a:custGeom>
              <a:avLst/>
              <a:gdLst/>
              <a:ahLst/>
              <a:cxnLst/>
              <a:rect l="l" t="t" r="r" b="b"/>
              <a:pathLst>
                <a:path w="5467" h="5400" extrusionOk="0">
                  <a:moveTo>
                    <a:pt x="1" y="1"/>
                  </a:moveTo>
                  <a:lnTo>
                    <a:pt x="1" y="5400"/>
                  </a:lnTo>
                  <a:lnTo>
                    <a:pt x="5467" y="5400"/>
                  </a:lnTo>
                  <a:lnTo>
                    <a:pt x="5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36"/>
            <p:cNvSpPr/>
            <p:nvPr/>
          </p:nvSpPr>
          <p:spPr>
            <a:xfrm>
              <a:off x="4622975" y="2334775"/>
              <a:ext cx="145900" cy="96450"/>
            </a:xfrm>
            <a:custGeom>
              <a:avLst/>
              <a:gdLst/>
              <a:ahLst/>
              <a:cxnLst/>
              <a:rect l="l" t="t" r="r" b="b"/>
              <a:pathLst>
                <a:path w="5836" h="3858" extrusionOk="0">
                  <a:moveTo>
                    <a:pt x="1" y="1"/>
                  </a:moveTo>
                  <a:lnTo>
                    <a:pt x="1" y="3857"/>
                  </a:lnTo>
                  <a:lnTo>
                    <a:pt x="5836" y="3857"/>
                  </a:lnTo>
                  <a:lnTo>
                    <a:pt x="58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36"/>
            <p:cNvSpPr/>
            <p:nvPr/>
          </p:nvSpPr>
          <p:spPr>
            <a:xfrm>
              <a:off x="4792325" y="2334775"/>
              <a:ext cx="145900" cy="96450"/>
            </a:xfrm>
            <a:custGeom>
              <a:avLst/>
              <a:gdLst/>
              <a:ahLst/>
              <a:cxnLst/>
              <a:rect l="l" t="t" r="r" b="b"/>
              <a:pathLst>
                <a:path w="5836" h="3858" extrusionOk="0">
                  <a:moveTo>
                    <a:pt x="1" y="1"/>
                  </a:moveTo>
                  <a:lnTo>
                    <a:pt x="1" y="3857"/>
                  </a:lnTo>
                  <a:lnTo>
                    <a:pt x="5835" y="3857"/>
                  </a:lnTo>
                  <a:lnTo>
                    <a:pt x="583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36"/>
            <p:cNvSpPr/>
            <p:nvPr/>
          </p:nvSpPr>
          <p:spPr>
            <a:xfrm>
              <a:off x="4786450" y="2453825"/>
              <a:ext cx="136675" cy="135000"/>
            </a:xfrm>
            <a:custGeom>
              <a:avLst/>
              <a:gdLst/>
              <a:ahLst/>
              <a:cxnLst/>
              <a:rect l="l" t="t" r="r" b="b"/>
              <a:pathLst>
                <a:path w="5467" h="5400" extrusionOk="0">
                  <a:moveTo>
                    <a:pt x="1" y="1"/>
                  </a:moveTo>
                  <a:lnTo>
                    <a:pt x="1" y="5400"/>
                  </a:lnTo>
                  <a:lnTo>
                    <a:pt x="5467" y="5400"/>
                  </a:lnTo>
                  <a:lnTo>
                    <a:pt x="5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36"/>
            <p:cNvSpPr/>
            <p:nvPr/>
          </p:nvSpPr>
          <p:spPr>
            <a:xfrm>
              <a:off x="5106700" y="2453825"/>
              <a:ext cx="136675" cy="135000"/>
            </a:xfrm>
            <a:custGeom>
              <a:avLst/>
              <a:gdLst/>
              <a:ahLst/>
              <a:cxnLst/>
              <a:rect l="l" t="t" r="r" b="b"/>
              <a:pathLst>
                <a:path w="5467" h="5400" extrusionOk="0">
                  <a:moveTo>
                    <a:pt x="1" y="1"/>
                  </a:moveTo>
                  <a:lnTo>
                    <a:pt x="1" y="5400"/>
                  </a:lnTo>
                  <a:lnTo>
                    <a:pt x="5466" y="5400"/>
                  </a:lnTo>
                  <a:lnTo>
                    <a:pt x="5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36"/>
            <p:cNvSpPr/>
            <p:nvPr/>
          </p:nvSpPr>
          <p:spPr>
            <a:xfrm>
              <a:off x="6147075" y="2334775"/>
              <a:ext cx="146725" cy="96450"/>
            </a:xfrm>
            <a:custGeom>
              <a:avLst/>
              <a:gdLst/>
              <a:ahLst/>
              <a:cxnLst/>
              <a:rect l="l" t="t" r="r" b="b"/>
              <a:pathLst>
                <a:path w="5869" h="3858" extrusionOk="0">
                  <a:moveTo>
                    <a:pt x="0" y="1"/>
                  </a:moveTo>
                  <a:lnTo>
                    <a:pt x="0" y="3857"/>
                  </a:lnTo>
                  <a:lnTo>
                    <a:pt x="5869" y="3857"/>
                  </a:lnTo>
                  <a:lnTo>
                    <a:pt x="58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36"/>
            <p:cNvSpPr/>
            <p:nvPr/>
          </p:nvSpPr>
          <p:spPr>
            <a:xfrm>
              <a:off x="6316425" y="2334775"/>
              <a:ext cx="146725" cy="96450"/>
            </a:xfrm>
            <a:custGeom>
              <a:avLst/>
              <a:gdLst/>
              <a:ahLst/>
              <a:cxnLst/>
              <a:rect l="l" t="t" r="r" b="b"/>
              <a:pathLst>
                <a:path w="5869" h="3858" extrusionOk="0">
                  <a:moveTo>
                    <a:pt x="0" y="1"/>
                  </a:moveTo>
                  <a:lnTo>
                    <a:pt x="0" y="3857"/>
                  </a:lnTo>
                  <a:lnTo>
                    <a:pt x="5869" y="3857"/>
                  </a:lnTo>
                  <a:lnTo>
                    <a:pt x="58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36"/>
            <p:cNvSpPr/>
            <p:nvPr/>
          </p:nvSpPr>
          <p:spPr>
            <a:xfrm>
              <a:off x="6225875" y="2453825"/>
              <a:ext cx="137525" cy="135000"/>
            </a:xfrm>
            <a:custGeom>
              <a:avLst/>
              <a:gdLst/>
              <a:ahLst/>
              <a:cxnLst/>
              <a:rect l="l" t="t" r="r" b="b"/>
              <a:pathLst>
                <a:path w="5501" h="5400" extrusionOk="0">
                  <a:moveTo>
                    <a:pt x="1" y="1"/>
                  </a:moveTo>
                  <a:lnTo>
                    <a:pt x="1" y="5400"/>
                  </a:lnTo>
                  <a:lnTo>
                    <a:pt x="5500" y="5400"/>
                  </a:lnTo>
                  <a:lnTo>
                    <a:pt x="550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36"/>
            <p:cNvSpPr/>
            <p:nvPr/>
          </p:nvSpPr>
          <p:spPr>
            <a:xfrm>
              <a:off x="6386000" y="2453825"/>
              <a:ext cx="136675" cy="135000"/>
            </a:xfrm>
            <a:custGeom>
              <a:avLst/>
              <a:gdLst/>
              <a:ahLst/>
              <a:cxnLst/>
              <a:rect l="l" t="t" r="r" b="b"/>
              <a:pathLst>
                <a:path w="5467" h="5400" extrusionOk="0">
                  <a:moveTo>
                    <a:pt x="0" y="1"/>
                  </a:moveTo>
                  <a:lnTo>
                    <a:pt x="0" y="5400"/>
                  </a:lnTo>
                  <a:lnTo>
                    <a:pt x="5466" y="5400"/>
                  </a:lnTo>
                  <a:lnTo>
                    <a:pt x="5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36"/>
            <p:cNvSpPr/>
            <p:nvPr/>
          </p:nvSpPr>
          <p:spPr>
            <a:xfrm>
              <a:off x="6574625" y="2927500"/>
              <a:ext cx="201225" cy="134975"/>
            </a:xfrm>
            <a:custGeom>
              <a:avLst/>
              <a:gdLst/>
              <a:ahLst/>
              <a:cxnLst/>
              <a:rect l="l" t="t" r="r" b="b"/>
              <a:pathLst>
                <a:path w="8049" h="5399" extrusionOk="0">
                  <a:moveTo>
                    <a:pt x="0" y="0"/>
                  </a:moveTo>
                  <a:lnTo>
                    <a:pt x="0" y="5399"/>
                  </a:lnTo>
                  <a:lnTo>
                    <a:pt x="8048" y="5399"/>
                  </a:lnTo>
                  <a:lnTo>
                    <a:pt x="8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36"/>
            <p:cNvSpPr/>
            <p:nvPr/>
          </p:nvSpPr>
          <p:spPr>
            <a:xfrm>
              <a:off x="6486600" y="2334775"/>
              <a:ext cx="145900" cy="96450"/>
            </a:xfrm>
            <a:custGeom>
              <a:avLst/>
              <a:gdLst/>
              <a:ahLst/>
              <a:cxnLst/>
              <a:rect l="l" t="t" r="r" b="b"/>
              <a:pathLst>
                <a:path w="5836" h="3858" extrusionOk="0">
                  <a:moveTo>
                    <a:pt x="0" y="1"/>
                  </a:moveTo>
                  <a:lnTo>
                    <a:pt x="0" y="3857"/>
                  </a:lnTo>
                  <a:lnTo>
                    <a:pt x="5835" y="3857"/>
                  </a:lnTo>
                  <a:lnTo>
                    <a:pt x="583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36"/>
            <p:cNvSpPr/>
            <p:nvPr/>
          </p:nvSpPr>
          <p:spPr>
            <a:xfrm>
              <a:off x="4463700" y="2453825"/>
              <a:ext cx="140025" cy="135000"/>
            </a:xfrm>
            <a:custGeom>
              <a:avLst/>
              <a:gdLst/>
              <a:ahLst/>
              <a:cxnLst/>
              <a:rect l="l" t="t" r="r" b="b"/>
              <a:pathLst>
                <a:path w="5601" h="5400" extrusionOk="0">
                  <a:moveTo>
                    <a:pt x="0" y="1"/>
                  </a:moveTo>
                  <a:lnTo>
                    <a:pt x="0" y="5400"/>
                  </a:lnTo>
                  <a:lnTo>
                    <a:pt x="5601" y="5400"/>
                  </a:lnTo>
                  <a:lnTo>
                    <a:pt x="560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36"/>
            <p:cNvSpPr/>
            <p:nvPr/>
          </p:nvSpPr>
          <p:spPr>
            <a:xfrm>
              <a:off x="5639050" y="2334775"/>
              <a:ext cx="146725" cy="96450"/>
            </a:xfrm>
            <a:custGeom>
              <a:avLst/>
              <a:gdLst/>
              <a:ahLst/>
              <a:cxnLst/>
              <a:rect l="l" t="t" r="r" b="b"/>
              <a:pathLst>
                <a:path w="5869" h="3858" extrusionOk="0">
                  <a:moveTo>
                    <a:pt x="0" y="1"/>
                  </a:moveTo>
                  <a:lnTo>
                    <a:pt x="0" y="3857"/>
                  </a:lnTo>
                  <a:lnTo>
                    <a:pt x="5869" y="3857"/>
                  </a:lnTo>
                  <a:lnTo>
                    <a:pt x="58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36"/>
            <p:cNvSpPr/>
            <p:nvPr/>
          </p:nvSpPr>
          <p:spPr>
            <a:xfrm>
              <a:off x="5808375" y="2334775"/>
              <a:ext cx="146750" cy="96450"/>
            </a:xfrm>
            <a:custGeom>
              <a:avLst/>
              <a:gdLst/>
              <a:ahLst/>
              <a:cxnLst/>
              <a:rect l="l" t="t" r="r" b="b"/>
              <a:pathLst>
                <a:path w="5870" h="3858" extrusionOk="0">
                  <a:moveTo>
                    <a:pt x="1" y="1"/>
                  </a:moveTo>
                  <a:lnTo>
                    <a:pt x="1" y="3857"/>
                  </a:lnTo>
                  <a:lnTo>
                    <a:pt x="5869" y="3857"/>
                  </a:lnTo>
                  <a:lnTo>
                    <a:pt x="58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36"/>
            <p:cNvSpPr/>
            <p:nvPr/>
          </p:nvSpPr>
          <p:spPr>
            <a:xfrm>
              <a:off x="5746350" y="2453825"/>
              <a:ext cx="136675" cy="135000"/>
            </a:xfrm>
            <a:custGeom>
              <a:avLst/>
              <a:gdLst/>
              <a:ahLst/>
              <a:cxnLst/>
              <a:rect l="l" t="t" r="r" b="b"/>
              <a:pathLst>
                <a:path w="5467" h="5400" extrusionOk="0">
                  <a:moveTo>
                    <a:pt x="1" y="1"/>
                  </a:moveTo>
                  <a:lnTo>
                    <a:pt x="1" y="5400"/>
                  </a:lnTo>
                  <a:lnTo>
                    <a:pt x="5466" y="5400"/>
                  </a:lnTo>
                  <a:lnTo>
                    <a:pt x="5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36"/>
            <p:cNvSpPr/>
            <p:nvPr/>
          </p:nvSpPr>
          <p:spPr>
            <a:xfrm>
              <a:off x="6066600" y="2453825"/>
              <a:ext cx="136675" cy="135000"/>
            </a:xfrm>
            <a:custGeom>
              <a:avLst/>
              <a:gdLst/>
              <a:ahLst/>
              <a:cxnLst/>
              <a:rect l="l" t="t" r="r" b="b"/>
              <a:pathLst>
                <a:path w="5467" h="5400" extrusionOk="0">
                  <a:moveTo>
                    <a:pt x="0" y="1"/>
                  </a:moveTo>
                  <a:lnTo>
                    <a:pt x="0" y="5400"/>
                  </a:lnTo>
                  <a:lnTo>
                    <a:pt x="5466" y="5400"/>
                  </a:lnTo>
                  <a:lnTo>
                    <a:pt x="5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36"/>
            <p:cNvSpPr/>
            <p:nvPr/>
          </p:nvSpPr>
          <p:spPr>
            <a:xfrm>
              <a:off x="5586225" y="2453825"/>
              <a:ext cx="136675" cy="135000"/>
            </a:xfrm>
            <a:custGeom>
              <a:avLst/>
              <a:gdLst/>
              <a:ahLst/>
              <a:cxnLst/>
              <a:rect l="l" t="t" r="r" b="b"/>
              <a:pathLst>
                <a:path w="5467" h="5400" extrusionOk="0">
                  <a:moveTo>
                    <a:pt x="1" y="1"/>
                  </a:moveTo>
                  <a:lnTo>
                    <a:pt x="1" y="5400"/>
                  </a:lnTo>
                  <a:lnTo>
                    <a:pt x="5467" y="5400"/>
                  </a:lnTo>
                  <a:lnTo>
                    <a:pt x="5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36"/>
            <p:cNvSpPr/>
            <p:nvPr/>
          </p:nvSpPr>
          <p:spPr>
            <a:xfrm>
              <a:off x="5906475" y="2453825"/>
              <a:ext cx="136675" cy="135000"/>
            </a:xfrm>
            <a:custGeom>
              <a:avLst/>
              <a:gdLst/>
              <a:ahLst/>
              <a:cxnLst/>
              <a:rect l="l" t="t" r="r" b="b"/>
              <a:pathLst>
                <a:path w="5467" h="5400" extrusionOk="0">
                  <a:moveTo>
                    <a:pt x="0" y="1"/>
                  </a:moveTo>
                  <a:lnTo>
                    <a:pt x="0" y="5400"/>
                  </a:lnTo>
                  <a:lnTo>
                    <a:pt x="5466" y="5400"/>
                  </a:lnTo>
                  <a:lnTo>
                    <a:pt x="5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36"/>
            <p:cNvSpPr/>
            <p:nvPr/>
          </p:nvSpPr>
          <p:spPr>
            <a:xfrm>
              <a:off x="5977725" y="2334775"/>
              <a:ext cx="146750" cy="96450"/>
            </a:xfrm>
            <a:custGeom>
              <a:avLst/>
              <a:gdLst/>
              <a:ahLst/>
              <a:cxnLst/>
              <a:rect l="l" t="t" r="r" b="b"/>
              <a:pathLst>
                <a:path w="5870" h="3858" extrusionOk="0">
                  <a:moveTo>
                    <a:pt x="1" y="1"/>
                  </a:moveTo>
                  <a:lnTo>
                    <a:pt x="1" y="3857"/>
                  </a:lnTo>
                  <a:lnTo>
                    <a:pt x="5869" y="3857"/>
                  </a:lnTo>
                  <a:lnTo>
                    <a:pt x="58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36"/>
            <p:cNvSpPr/>
            <p:nvPr/>
          </p:nvSpPr>
          <p:spPr>
            <a:xfrm>
              <a:off x="5779875" y="2927500"/>
              <a:ext cx="135850" cy="134975"/>
            </a:xfrm>
            <a:custGeom>
              <a:avLst/>
              <a:gdLst/>
              <a:ahLst/>
              <a:cxnLst/>
              <a:rect l="l" t="t" r="r" b="b"/>
              <a:pathLst>
                <a:path w="5434" h="5399" extrusionOk="0">
                  <a:moveTo>
                    <a:pt x="1" y="0"/>
                  </a:moveTo>
                  <a:lnTo>
                    <a:pt x="1" y="5399"/>
                  </a:lnTo>
                  <a:lnTo>
                    <a:pt x="5433" y="5399"/>
                  </a:lnTo>
                  <a:lnTo>
                    <a:pt x="54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36"/>
            <p:cNvSpPr/>
            <p:nvPr/>
          </p:nvSpPr>
          <p:spPr>
            <a:xfrm>
              <a:off x="6492475" y="2769875"/>
              <a:ext cx="135825" cy="135000"/>
            </a:xfrm>
            <a:custGeom>
              <a:avLst/>
              <a:gdLst/>
              <a:ahLst/>
              <a:cxnLst/>
              <a:rect l="l" t="t" r="r" b="b"/>
              <a:pathLst>
                <a:path w="5433" h="5400" extrusionOk="0">
                  <a:moveTo>
                    <a:pt x="0" y="1"/>
                  </a:moveTo>
                  <a:lnTo>
                    <a:pt x="0" y="5400"/>
                  </a:lnTo>
                  <a:lnTo>
                    <a:pt x="5433" y="5400"/>
                  </a:lnTo>
                  <a:lnTo>
                    <a:pt x="54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36"/>
            <p:cNvSpPr/>
            <p:nvPr/>
          </p:nvSpPr>
          <p:spPr>
            <a:xfrm>
              <a:off x="6334025" y="2769875"/>
              <a:ext cx="135825" cy="135000"/>
            </a:xfrm>
            <a:custGeom>
              <a:avLst/>
              <a:gdLst/>
              <a:ahLst/>
              <a:cxnLst/>
              <a:rect l="l" t="t" r="r" b="b"/>
              <a:pathLst>
                <a:path w="5433" h="5400" extrusionOk="0">
                  <a:moveTo>
                    <a:pt x="0" y="1"/>
                  </a:moveTo>
                  <a:lnTo>
                    <a:pt x="0" y="5400"/>
                  </a:lnTo>
                  <a:lnTo>
                    <a:pt x="5433" y="5400"/>
                  </a:lnTo>
                  <a:lnTo>
                    <a:pt x="54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36"/>
            <p:cNvSpPr/>
            <p:nvPr/>
          </p:nvSpPr>
          <p:spPr>
            <a:xfrm>
              <a:off x="6415350" y="2927500"/>
              <a:ext cx="135825" cy="134975"/>
            </a:xfrm>
            <a:custGeom>
              <a:avLst/>
              <a:gdLst/>
              <a:ahLst/>
              <a:cxnLst/>
              <a:rect l="l" t="t" r="r" b="b"/>
              <a:pathLst>
                <a:path w="5433" h="5399" extrusionOk="0">
                  <a:moveTo>
                    <a:pt x="0" y="0"/>
                  </a:moveTo>
                  <a:lnTo>
                    <a:pt x="0" y="5399"/>
                  </a:lnTo>
                  <a:lnTo>
                    <a:pt x="5433" y="5399"/>
                  </a:lnTo>
                  <a:lnTo>
                    <a:pt x="54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36"/>
            <p:cNvSpPr/>
            <p:nvPr/>
          </p:nvSpPr>
          <p:spPr>
            <a:xfrm>
              <a:off x="6256900" y="2927500"/>
              <a:ext cx="135825" cy="134975"/>
            </a:xfrm>
            <a:custGeom>
              <a:avLst/>
              <a:gdLst/>
              <a:ahLst/>
              <a:cxnLst/>
              <a:rect l="l" t="t" r="r" b="b"/>
              <a:pathLst>
                <a:path w="5433" h="5399" extrusionOk="0">
                  <a:moveTo>
                    <a:pt x="0" y="0"/>
                  </a:moveTo>
                  <a:lnTo>
                    <a:pt x="0" y="5399"/>
                  </a:lnTo>
                  <a:lnTo>
                    <a:pt x="5433" y="5399"/>
                  </a:lnTo>
                  <a:lnTo>
                    <a:pt x="54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36"/>
            <p:cNvSpPr/>
            <p:nvPr/>
          </p:nvSpPr>
          <p:spPr>
            <a:xfrm>
              <a:off x="5939175" y="2927500"/>
              <a:ext cx="135825" cy="134975"/>
            </a:xfrm>
            <a:custGeom>
              <a:avLst/>
              <a:gdLst/>
              <a:ahLst/>
              <a:cxnLst/>
              <a:rect l="l" t="t" r="r" b="b"/>
              <a:pathLst>
                <a:path w="5433" h="5399" extrusionOk="0">
                  <a:moveTo>
                    <a:pt x="0" y="0"/>
                  </a:moveTo>
                  <a:lnTo>
                    <a:pt x="0" y="5399"/>
                  </a:lnTo>
                  <a:lnTo>
                    <a:pt x="5433" y="5399"/>
                  </a:lnTo>
                  <a:lnTo>
                    <a:pt x="54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36"/>
            <p:cNvSpPr/>
            <p:nvPr/>
          </p:nvSpPr>
          <p:spPr>
            <a:xfrm>
              <a:off x="6097600" y="2927500"/>
              <a:ext cx="135850" cy="134975"/>
            </a:xfrm>
            <a:custGeom>
              <a:avLst/>
              <a:gdLst/>
              <a:ahLst/>
              <a:cxnLst/>
              <a:rect l="l" t="t" r="r" b="b"/>
              <a:pathLst>
                <a:path w="5434" h="5399" extrusionOk="0">
                  <a:moveTo>
                    <a:pt x="1" y="0"/>
                  </a:moveTo>
                  <a:lnTo>
                    <a:pt x="1" y="5399"/>
                  </a:lnTo>
                  <a:lnTo>
                    <a:pt x="5433" y="5399"/>
                  </a:lnTo>
                  <a:lnTo>
                    <a:pt x="54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36"/>
            <p:cNvSpPr/>
            <p:nvPr/>
          </p:nvSpPr>
          <p:spPr>
            <a:xfrm>
              <a:off x="6174750" y="2769875"/>
              <a:ext cx="135825" cy="135000"/>
            </a:xfrm>
            <a:custGeom>
              <a:avLst/>
              <a:gdLst/>
              <a:ahLst/>
              <a:cxnLst/>
              <a:rect l="l" t="t" r="r" b="b"/>
              <a:pathLst>
                <a:path w="5433" h="5400" extrusionOk="0">
                  <a:moveTo>
                    <a:pt x="0" y="1"/>
                  </a:moveTo>
                  <a:lnTo>
                    <a:pt x="0" y="5400"/>
                  </a:lnTo>
                  <a:lnTo>
                    <a:pt x="5432" y="5400"/>
                  </a:lnTo>
                  <a:lnTo>
                    <a:pt x="543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36"/>
            <p:cNvSpPr/>
            <p:nvPr/>
          </p:nvSpPr>
          <p:spPr>
            <a:xfrm>
              <a:off x="6015450" y="2769875"/>
              <a:ext cx="135850" cy="135000"/>
            </a:xfrm>
            <a:custGeom>
              <a:avLst/>
              <a:gdLst/>
              <a:ahLst/>
              <a:cxnLst/>
              <a:rect l="l" t="t" r="r" b="b"/>
              <a:pathLst>
                <a:path w="5434" h="5400" extrusionOk="0">
                  <a:moveTo>
                    <a:pt x="1" y="1"/>
                  </a:moveTo>
                  <a:lnTo>
                    <a:pt x="1" y="5400"/>
                  </a:lnTo>
                  <a:lnTo>
                    <a:pt x="5433" y="5400"/>
                  </a:lnTo>
                  <a:lnTo>
                    <a:pt x="54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36"/>
            <p:cNvSpPr/>
            <p:nvPr/>
          </p:nvSpPr>
          <p:spPr>
            <a:xfrm>
              <a:off x="6655950" y="2334775"/>
              <a:ext cx="119900" cy="96450"/>
            </a:xfrm>
            <a:custGeom>
              <a:avLst/>
              <a:gdLst/>
              <a:ahLst/>
              <a:cxnLst/>
              <a:rect l="l" t="t" r="r" b="b"/>
              <a:pathLst>
                <a:path w="4796" h="3858" extrusionOk="0">
                  <a:moveTo>
                    <a:pt x="0" y="1"/>
                  </a:moveTo>
                  <a:lnTo>
                    <a:pt x="0" y="3857"/>
                  </a:lnTo>
                  <a:lnTo>
                    <a:pt x="4795" y="3857"/>
                  </a:lnTo>
                  <a:lnTo>
                    <a:pt x="479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36"/>
            <p:cNvSpPr/>
            <p:nvPr/>
          </p:nvSpPr>
          <p:spPr>
            <a:xfrm>
              <a:off x="4463700" y="2334775"/>
              <a:ext cx="135825" cy="96450"/>
            </a:xfrm>
            <a:custGeom>
              <a:avLst/>
              <a:gdLst/>
              <a:ahLst/>
              <a:cxnLst/>
              <a:rect l="l" t="t" r="r" b="b"/>
              <a:pathLst>
                <a:path w="5433" h="3858" extrusionOk="0">
                  <a:moveTo>
                    <a:pt x="0" y="1"/>
                  </a:moveTo>
                  <a:lnTo>
                    <a:pt x="0" y="3857"/>
                  </a:lnTo>
                  <a:lnTo>
                    <a:pt x="5433" y="3857"/>
                  </a:lnTo>
                  <a:lnTo>
                    <a:pt x="54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36"/>
            <p:cNvSpPr/>
            <p:nvPr/>
          </p:nvSpPr>
          <p:spPr>
            <a:xfrm>
              <a:off x="4463700" y="3085925"/>
              <a:ext cx="2312150" cy="140025"/>
            </a:xfrm>
            <a:custGeom>
              <a:avLst/>
              <a:gdLst/>
              <a:ahLst/>
              <a:cxnLst/>
              <a:rect l="l" t="t" r="r" b="b"/>
              <a:pathLst>
                <a:path w="92486" h="5601" extrusionOk="0">
                  <a:moveTo>
                    <a:pt x="0" y="1"/>
                  </a:moveTo>
                  <a:lnTo>
                    <a:pt x="0" y="5601"/>
                  </a:lnTo>
                  <a:lnTo>
                    <a:pt x="92485" y="5601"/>
                  </a:lnTo>
                  <a:lnTo>
                    <a:pt x="924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36"/>
            <p:cNvSpPr/>
            <p:nvPr/>
          </p:nvSpPr>
          <p:spPr>
            <a:xfrm>
              <a:off x="6546125" y="2453825"/>
              <a:ext cx="229725" cy="135000"/>
            </a:xfrm>
            <a:custGeom>
              <a:avLst/>
              <a:gdLst/>
              <a:ahLst/>
              <a:cxnLst/>
              <a:rect l="l" t="t" r="r" b="b"/>
              <a:pathLst>
                <a:path w="9189" h="5400" extrusionOk="0">
                  <a:moveTo>
                    <a:pt x="0" y="1"/>
                  </a:moveTo>
                  <a:lnTo>
                    <a:pt x="0" y="5400"/>
                  </a:lnTo>
                  <a:lnTo>
                    <a:pt x="9188" y="5400"/>
                  </a:lnTo>
                  <a:lnTo>
                    <a:pt x="918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36"/>
            <p:cNvSpPr/>
            <p:nvPr/>
          </p:nvSpPr>
          <p:spPr>
            <a:xfrm>
              <a:off x="6651750" y="2769875"/>
              <a:ext cx="124100" cy="135000"/>
            </a:xfrm>
            <a:custGeom>
              <a:avLst/>
              <a:gdLst/>
              <a:ahLst/>
              <a:cxnLst/>
              <a:rect l="l" t="t" r="r" b="b"/>
              <a:pathLst>
                <a:path w="4964" h="5400" extrusionOk="0">
                  <a:moveTo>
                    <a:pt x="1" y="1"/>
                  </a:moveTo>
                  <a:lnTo>
                    <a:pt x="1" y="5400"/>
                  </a:lnTo>
                  <a:lnTo>
                    <a:pt x="4963" y="5400"/>
                  </a:lnTo>
                  <a:lnTo>
                    <a:pt x="49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36"/>
            <p:cNvSpPr/>
            <p:nvPr/>
          </p:nvSpPr>
          <p:spPr>
            <a:xfrm>
              <a:off x="4463700" y="2612275"/>
              <a:ext cx="2312150" cy="135000"/>
            </a:xfrm>
            <a:custGeom>
              <a:avLst/>
              <a:gdLst/>
              <a:ahLst/>
              <a:cxnLst/>
              <a:rect l="l" t="t" r="r" b="b"/>
              <a:pathLst>
                <a:path w="92486" h="5400" extrusionOk="0">
                  <a:moveTo>
                    <a:pt x="0" y="0"/>
                  </a:moveTo>
                  <a:lnTo>
                    <a:pt x="0" y="5399"/>
                  </a:lnTo>
                  <a:lnTo>
                    <a:pt x="92485" y="5399"/>
                  </a:lnTo>
                  <a:lnTo>
                    <a:pt x="92485" y="0"/>
                  </a:lnTo>
                  <a:lnTo>
                    <a:pt x="85980" y="0"/>
                  </a:lnTo>
                  <a:lnTo>
                    <a:pt x="85980" y="5332"/>
                  </a:lnTo>
                  <a:lnTo>
                    <a:pt x="85041" y="5332"/>
                  </a:lnTo>
                  <a:lnTo>
                    <a:pt x="85041" y="0"/>
                  </a:lnTo>
                  <a:lnTo>
                    <a:pt x="79609" y="0"/>
                  </a:lnTo>
                  <a:lnTo>
                    <a:pt x="79609" y="5332"/>
                  </a:lnTo>
                  <a:lnTo>
                    <a:pt x="78703" y="5332"/>
                  </a:lnTo>
                  <a:lnTo>
                    <a:pt x="78703" y="0"/>
                  </a:lnTo>
                  <a:lnTo>
                    <a:pt x="73271" y="0"/>
                  </a:lnTo>
                  <a:lnTo>
                    <a:pt x="73271" y="5332"/>
                  </a:lnTo>
                  <a:lnTo>
                    <a:pt x="72332" y="5332"/>
                  </a:lnTo>
                  <a:lnTo>
                    <a:pt x="72332" y="0"/>
                  </a:lnTo>
                  <a:lnTo>
                    <a:pt x="66900" y="0"/>
                  </a:lnTo>
                  <a:lnTo>
                    <a:pt x="66900" y="5332"/>
                  </a:lnTo>
                  <a:lnTo>
                    <a:pt x="65994" y="5332"/>
                  </a:lnTo>
                  <a:lnTo>
                    <a:pt x="65994" y="0"/>
                  </a:lnTo>
                  <a:lnTo>
                    <a:pt x="60562" y="0"/>
                  </a:lnTo>
                  <a:lnTo>
                    <a:pt x="60562" y="5332"/>
                  </a:lnTo>
                  <a:lnTo>
                    <a:pt x="59623" y="5332"/>
                  </a:lnTo>
                  <a:lnTo>
                    <a:pt x="59623" y="0"/>
                  </a:lnTo>
                  <a:lnTo>
                    <a:pt x="54190" y="0"/>
                  </a:lnTo>
                  <a:lnTo>
                    <a:pt x="54190" y="5332"/>
                  </a:lnTo>
                  <a:lnTo>
                    <a:pt x="53251" y="5332"/>
                  </a:lnTo>
                  <a:lnTo>
                    <a:pt x="53251" y="0"/>
                  </a:lnTo>
                  <a:lnTo>
                    <a:pt x="47819" y="0"/>
                  </a:lnTo>
                  <a:lnTo>
                    <a:pt x="47819" y="5332"/>
                  </a:lnTo>
                  <a:lnTo>
                    <a:pt x="46914" y="5332"/>
                  </a:lnTo>
                  <a:lnTo>
                    <a:pt x="46914" y="0"/>
                  </a:lnTo>
                  <a:lnTo>
                    <a:pt x="41481" y="0"/>
                  </a:lnTo>
                  <a:lnTo>
                    <a:pt x="41481" y="5332"/>
                  </a:lnTo>
                  <a:lnTo>
                    <a:pt x="40542" y="5332"/>
                  </a:lnTo>
                  <a:lnTo>
                    <a:pt x="40542" y="0"/>
                  </a:lnTo>
                  <a:lnTo>
                    <a:pt x="35110" y="0"/>
                  </a:lnTo>
                  <a:lnTo>
                    <a:pt x="35110" y="5332"/>
                  </a:lnTo>
                  <a:lnTo>
                    <a:pt x="34204" y="5332"/>
                  </a:lnTo>
                  <a:lnTo>
                    <a:pt x="34204" y="0"/>
                  </a:lnTo>
                  <a:lnTo>
                    <a:pt x="28772" y="0"/>
                  </a:lnTo>
                  <a:lnTo>
                    <a:pt x="28772" y="5332"/>
                  </a:lnTo>
                  <a:lnTo>
                    <a:pt x="27833" y="5332"/>
                  </a:lnTo>
                  <a:lnTo>
                    <a:pt x="27833" y="0"/>
                  </a:lnTo>
                  <a:lnTo>
                    <a:pt x="22401" y="0"/>
                  </a:lnTo>
                  <a:lnTo>
                    <a:pt x="22401" y="5332"/>
                  </a:lnTo>
                  <a:lnTo>
                    <a:pt x="21495" y="5332"/>
                  </a:lnTo>
                  <a:lnTo>
                    <a:pt x="21495" y="0"/>
                  </a:lnTo>
                  <a:lnTo>
                    <a:pt x="16063" y="0"/>
                  </a:lnTo>
                  <a:lnTo>
                    <a:pt x="16063" y="5332"/>
                  </a:lnTo>
                  <a:lnTo>
                    <a:pt x="15124" y="5332"/>
                  </a:lnTo>
                  <a:lnTo>
                    <a:pt x="15124" y="0"/>
                  </a:lnTo>
                  <a:lnTo>
                    <a:pt x="9692" y="0"/>
                  </a:lnTo>
                  <a:lnTo>
                    <a:pt x="9692" y="5332"/>
                  </a:lnTo>
                  <a:lnTo>
                    <a:pt x="8753" y="5332"/>
                  </a:lnTo>
                  <a:lnTo>
                    <a:pt x="875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36"/>
            <p:cNvSpPr/>
            <p:nvPr/>
          </p:nvSpPr>
          <p:spPr>
            <a:xfrm>
              <a:off x="5380000" y="2769875"/>
              <a:ext cx="135825" cy="135000"/>
            </a:xfrm>
            <a:custGeom>
              <a:avLst/>
              <a:gdLst/>
              <a:ahLst/>
              <a:cxnLst/>
              <a:rect l="l" t="t" r="r" b="b"/>
              <a:pathLst>
                <a:path w="5433" h="5400" extrusionOk="0">
                  <a:moveTo>
                    <a:pt x="0" y="1"/>
                  </a:moveTo>
                  <a:lnTo>
                    <a:pt x="0" y="5400"/>
                  </a:lnTo>
                  <a:lnTo>
                    <a:pt x="5433" y="5400"/>
                  </a:lnTo>
                  <a:lnTo>
                    <a:pt x="54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36"/>
            <p:cNvSpPr/>
            <p:nvPr/>
          </p:nvSpPr>
          <p:spPr>
            <a:xfrm>
              <a:off x="5857000" y="2769875"/>
              <a:ext cx="135850" cy="135000"/>
            </a:xfrm>
            <a:custGeom>
              <a:avLst/>
              <a:gdLst/>
              <a:ahLst/>
              <a:cxnLst/>
              <a:rect l="l" t="t" r="r" b="b"/>
              <a:pathLst>
                <a:path w="5434" h="5400" extrusionOk="0">
                  <a:moveTo>
                    <a:pt x="1" y="1"/>
                  </a:moveTo>
                  <a:lnTo>
                    <a:pt x="1" y="5400"/>
                  </a:lnTo>
                  <a:lnTo>
                    <a:pt x="5433" y="5400"/>
                  </a:lnTo>
                  <a:lnTo>
                    <a:pt x="54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36"/>
            <p:cNvSpPr/>
            <p:nvPr/>
          </p:nvSpPr>
          <p:spPr>
            <a:xfrm>
              <a:off x="5062275" y="2769875"/>
              <a:ext cx="135825" cy="135000"/>
            </a:xfrm>
            <a:custGeom>
              <a:avLst/>
              <a:gdLst/>
              <a:ahLst/>
              <a:cxnLst/>
              <a:rect l="l" t="t" r="r" b="b"/>
              <a:pathLst>
                <a:path w="5433" h="5400" extrusionOk="0">
                  <a:moveTo>
                    <a:pt x="0" y="1"/>
                  </a:moveTo>
                  <a:lnTo>
                    <a:pt x="0" y="5400"/>
                  </a:lnTo>
                  <a:lnTo>
                    <a:pt x="5433" y="5400"/>
                  </a:lnTo>
                  <a:lnTo>
                    <a:pt x="54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36"/>
            <p:cNvSpPr/>
            <p:nvPr/>
          </p:nvSpPr>
          <p:spPr>
            <a:xfrm>
              <a:off x="5144425" y="2927500"/>
              <a:ext cx="135825" cy="134975"/>
            </a:xfrm>
            <a:custGeom>
              <a:avLst/>
              <a:gdLst/>
              <a:ahLst/>
              <a:cxnLst/>
              <a:rect l="l" t="t" r="r" b="b"/>
              <a:pathLst>
                <a:path w="5433" h="5399" extrusionOk="0">
                  <a:moveTo>
                    <a:pt x="1" y="0"/>
                  </a:moveTo>
                  <a:lnTo>
                    <a:pt x="1" y="5399"/>
                  </a:lnTo>
                  <a:lnTo>
                    <a:pt x="5433" y="5399"/>
                  </a:lnTo>
                  <a:lnTo>
                    <a:pt x="54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36"/>
            <p:cNvSpPr/>
            <p:nvPr/>
          </p:nvSpPr>
          <p:spPr>
            <a:xfrm>
              <a:off x="5220725" y="2769875"/>
              <a:ext cx="135825" cy="135000"/>
            </a:xfrm>
            <a:custGeom>
              <a:avLst/>
              <a:gdLst/>
              <a:ahLst/>
              <a:cxnLst/>
              <a:rect l="l" t="t" r="r" b="b"/>
              <a:pathLst>
                <a:path w="5433" h="5400" extrusionOk="0">
                  <a:moveTo>
                    <a:pt x="0" y="1"/>
                  </a:moveTo>
                  <a:lnTo>
                    <a:pt x="0" y="5400"/>
                  </a:lnTo>
                  <a:lnTo>
                    <a:pt x="5433" y="5400"/>
                  </a:lnTo>
                  <a:lnTo>
                    <a:pt x="54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36"/>
            <p:cNvSpPr/>
            <p:nvPr/>
          </p:nvSpPr>
          <p:spPr>
            <a:xfrm>
              <a:off x="4902975" y="2769875"/>
              <a:ext cx="135850" cy="135000"/>
            </a:xfrm>
            <a:custGeom>
              <a:avLst/>
              <a:gdLst/>
              <a:ahLst/>
              <a:cxnLst/>
              <a:rect l="l" t="t" r="r" b="b"/>
              <a:pathLst>
                <a:path w="5434" h="5400" extrusionOk="0">
                  <a:moveTo>
                    <a:pt x="1" y="1"/>
                  </a:moveTo>
                  <a:lnTo>
                    <a:pt x="1" y="5400"/>
                  </a:lnTo>
                  <a:lnTo>
                    <a:pt x="5433" y="5400"/>
                  </a:lnTo>
                  <a:lnTo>
                    <a:pt x="54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36"/>
            <p:cNvSpPr/>
            <p:nvPr/>
          </p:nvSpPr>
          <p:spPr>
            <a:xfrm>
              <a:off x="4826700" y="2927500"/>
              <a:ext cx="135825" cy="134975"/>
            </a:xfrm>
            <a:custGeom>
              <a:avLst/>
              <a:gdLst/>
              <a:ahLst/>
              <a:cxnLst/>
              <a:rect l="l" t="t" r="r" b="b"/>
              <a:pathLst>
                <a:path w="5433" h="5399" extrusionOk="0">
                  <a:moveTo>
                    <a:pt x="0" y="0"/>
                  </a:moveTo>
                  <a:lnTo>
                    <a:pt x="0" y="5399"/>
                  </a:lnTo>
                  <a:lnTo>
                    <a:pt x="5433" y="5399"/>
                  </a:lnTo>
                  <a:lnTo>
                    <a:pt x="54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36"/>
            <p:cNvSpPr/>
            <p:nvPr/>
          </p:nvSpPr>
          <p:spPr>
            <a:xfrm>
              <a:off x="4985150" y="2927500"/>
              <a:ext cx="135825" cy="134975"/>
            </a:xfrm>
            <a:custGeom>
              <a:avLst/>
              <a:gdLst/>
              <a:ahLst/>
              <a:cxnLst/>
              <a:rect l="l" t="t" r="r" b="b"/>
              <a:pathLst>
                <a:path w="5433" h="5399" extrusionOk="0">
                  <a:moveTo>
                    <a:pt x="0" y="0"/>
                  </a:moveTo>
                  <a:lnTo>
                    <a:pt x="0" y="5399"/>
                  </a:lnTo>
                  <a:lnTo>
                    <a:pt x="5433" y="5399"/>
                  </a:lnTo>
                  <a:lnTo>
                    <a:pt x="54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36"/>
            <p:cNvSpPr/>
            <p:nvPr/>
          </p:nvSpPr>
          <p:spPr>
            <a:xfrm>
              <a:off x="5539275" y="2769875"/>
              <a:ext cx="135850" cy="135000"/>
            </a:xfrm>
            <a:custGeom>
              <a:avLst/>
              <a:gdLst/>
              <a:ahLst/>
              <a:cxnLst/>
              <a:rect l="l" t="t" r="r" b="b"/>
              <a:pathLst>
                <a:path w="5434" h="5400" extrusionOk="0">
                  <a:moveTo>
                    <a:pt x="1" y="1"/>
                  </a:moveTo>
                  <a:lnTo>
                    <a:pt x="1" y="5400"/>
                  </a:lnTo>
                  <a:lnTo>
                    <a:pt x="5433" y="5400"/>
                  </a:lnTo>
                  <a:lnTo>
                    <a:pt x="54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36"/>
            <p:cNvSpPr/>
            <p:nvPr/>
          </p:nvSpPr>
          <p:spPr>
            <a:xfrm>
              <a:off x="5621450" y="2927500"/>
              <a:ext cx="135825" cy="134975"/>
            </a:xfrm>
            <a:custGeom>
              <a:avLst/>
              <a:gdLst/>
              <a:ahLst/>
              <a:cxnLst/>
              <a:rect l="l" t="t" r="r" b="b"/>
              <a:pathLst>
                <a:path w="5433" h="5399" extrusionOk="0">
                  <a:moveTo>
                    <a:pt x="0" y="0"/>
                  </a:moveTo>
                  <a:lnTo>
                    <a:pt x="0" y="5399"/>
                  </a:lnTo>
                  <a:lnTo>
                    <a:pt x="5432" y="5399"/>
                  </a:lnTo>
                  <a:lnTo>
                    <a:pt x="543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36"/>
            <p:cNvSpPr/>
            <p:nvPr/>
          </p:nvSpPr>
          <p:spPr>
            <a:xfrm>
              <a:off x="5697725" y="2769875"/>
              <a:ext cx="135825" cy="135000"/>
            </a:xfrm>
            <a:custGeom>
              <a:avLst/>
              <a:gdLst/>
              <a:ahLst/>
              <a:cxnLst/>
              <a:rect l="l" t="t" r="r" b="b"/>
              <a:pathLst>
                <a:path w="5433" h="5400" extrusionOk="0">
                  <a:moveTo>
                    <a:pt x="1" y="1"/>
                  </a:moveTo>
                  <a:lnTo>
                    <a:pt x="1" y="5400"/>
                  </a:lnTo>
                  <a:lnTo>
                    <a:pt x="5433" y="5400"/>
                  </a:lnTo>
                  <a:lnTo>
                    <a:pt x="54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36"/>
            <p:cNvSpPr/>
            <p:nvPr/>
          </p:nvSpPr>
          <p:spPr>
            <a:xfrm>
              <a:off x="5302875" y="2927500"/>
              <a:ext cx="135825" cy="134975"/>
            </a:xfrm>
            <a:custGeom>
              <a:avLst/>
              <a:gdLst/>
              <a:ahLst/>
              <a:cxnLst/>
              <a:rect l="l" t="t" r="r" b="b"/>
              <a:pathLst>
                <a:path w="5433" h="5399" extrusionOk="0">
                  <a:moveTo>
                    <a:pt x="0" y="0"/>
                  </a:moveTo>
                  <a:lnTo>
                    <a:pt x="0" y="5399"/>
                  </a:lnTo>
                  <a:lnTo>
                    <a:pt x="5433" y="5399"/>
                  </a:lnTo>
                  <a:lnTo>
                    <a:pt x="54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36"/>
            <p:cNvSpPr/>
            <p:nvPr/>
          </p:nvSpPr>
          <p:spPr>
            <a:xfrm>
              <a:off x="5462150" y="2927500"/>
              <a:ext cx="135850" cy="134975"/>
            </a:xfrm>
            <a:custGeom>
              <a:avLst/>
              <a:gdLst/>
              <a:ahLst/>
              <a:cxnLst/>
              <a:rect l="l" t="t" r="r" b="b"/>
              <a:pathLst>
                <a:path w="5434" h="5399" extrusionOk="0">
                  <a:moveTo>
                    <a:pt x="1" y="0"/>
                  </a:moveTo>
                  <a:lnTo>
                    <a:pt x="1" y="5399"/>
                  </a:lnTo>
                  <a:lnTo>
                    <a:pt x="5433" y="5399"/>
                  </a:lnTo>
                  <a:lnTo>
                    <a:pt x="54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36"/>
            <p:cNvSpPr/>
            <p:nvPr/>
          </p:nvSpPr>
          <p:spPr>
            <a:xfrm>
              <a:off x="4744550" y="2769875"/>
              <a:ext cx="135825" cy="135000"/>
            </a:xfrm>
            <a:custGeom>
              <a:avLst/>
              <a:gdLst/>
              <a:ahLst/>
              <a:cxnLst/>
              <a:rect l="l" t="t" r="r" b="b"/>
              <a:pathLst>
                <a:path w="5433" h="5400" extrusionOk="0">
                  <a:moveTo>
                    <a:pt x="0" y="1"/>
                  </a:moveTo>
                  <a:lnTo>
                    <a:pt x="0" y="5400"/>
                  </a:lnTo>
                  <a:lnTo>
                    <a:pt x="5433" y="5400"/>
                  </a:lnTo>
                  <a:lnTo>
                    <a:pt x="54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36"/>
            <p:cNvSpPr/>
            <p:nvPr/>
          </p:nvSpPr>
          <p:spPr>
            <a:xfrm>
              <a:off x="4041175" y="1196325"/>
              <a:ext cx="3095150" cy="1032850"/>
            </a:xfrm>
            <a:custGeom>
              <a:avLst/>
              <a:gdLst/>
              <a:ahLst/>
              <a:cxnLst/>
              <a:rect l="l" t="t" r="r" b="b"/>
              <a:pathLst>
                <a:path w="123806" h="41314" extrusionOk="0">
                  <a:moveTo>
                    <a:pt x="3253" y="1"/>
                  </a:moveTo>
                  <a:lnTo>
                    <a:pt x="2415" y="235"/>
                  </a:lnTo>
                  <a:lnTo>
                    <a:pt x="1644" y="604"/>
                  </a:lnTo>
                  <a:lnTo>
                    <a:pt x="1007" y="1141"/>
                  </a:lnTo>
                  <a:lnTo>
                    <a:pt x="504" y="1778"/>
                  </a:lnTo>
                  <a:lnTo>
                    <a:pt x="168" y="2549"/>
                  </a:lnTo>
                  <a:lnTo>
                    <a:pt x="1" y="3388"/>
                  </a:lnTo>
                  <a:lnTo>
                    <a:pt x="1" y="4226"/>
                  </a:lnTo>
                  <a:lnTo>
                    <a:pt x="101" y="4695"/>
                  </a:lnTo>
                  <a:lnTo>
                    <a:pt x="8619" y="36351"/>
                  </a:lnTo>
                  <a:lnTo>
                    <a:pt x="8820" y="36954"/>
                  </a:lnTo>
                  <a:lnTo>
                    <a:pt x="9491" y="37960"/>
                  </a:lnTo>
                  <a:lnTo>
                    <a:pt x="10430" y="38698"/>
                  </a:lnTo>
                  <a:lnTo>
                    <a:pt x="11570" y="39101"/>
                  </a:lnTo>
                  <a:lnTo>
                    <a:pt x="12207" y="39134"/>
                  </a:lnTo>
                  <a:lnTo>
                    <a:pt x="24078" y="39134"/>
                  </a:lnTo>
                  <a:lnTo>
                    <a:pt x="24078" y="41314"/>
                  </a:lnTo>
                  <a:lnTo>
                    <a:pt x="100265" y="41314"/>
                  </a:lnTo>
                  <a:lnTo>
                    <a:pt x="100265" y="39134"/>
                  </a:lnTo>
                  <a:lnTo>
                    <a:pt x="111566" y="39134"/>
                  </a:lnTo>
                  <a:lnTo>
                    <a:pt x="112203" y="39101"/>
                  </a:lnTo>
                  <a:lnTo>
                    <a:pt x="113343" y="38698"/>
                  </a:lnTo>
                  <a:lnTo>
                    <a:pt x="114282" y="37960"/>
                  </a:lnTo>
                  <a:lnTo>
                    <a:pt x="114953" y="36954"/>
                  </a:lnTo>
                  <a:lnTo>
                    <a:pt x="115154" y="36384"/>
                  </a:lnTo>
                  <a:lnTo>
                    <a:pt x="123672" y="4695"/>
                  </a:lnTo>
                  <a:lnTo>
                    <a:pt x="123772" y="4259"/>
                  </a:lnTo>
                  <a:lnTo>
                    <a:pt x="123806" y="3388"/>
                  </a:lnTo>
                  <a:lnTo>
                    <a:pt x="123638" y="2549"/>
                  </a:lnTo>
                  <a:lnTo>
                    <a:pt x="123269" y="1811"/>
                  </a:lnTo>
                  <a:lnTo>
                    <a:pt x="122766" y="1141"/>
                  </a:lnTo>
                  <a:lnTo>
                    <a:pt x="122129" y="604"/>
                  </a:lnTo>
                  <a:lnTo>
                    <a:pt x="121391" y="235"/>
                  </a:lnTo>
                  <a:lnTo>
                    <a:pt x="120553" y="1"/>
                  </a:lnTo>
                  <a:close/>
                </a:path>
              </a:pathLst>
            </a:custGeom>
            <a:solidFill>
              <a:schemeClr val="dk2"/>
            </a:solidFill>
            <a:ln w="10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36"/>
            <p:cNvSpPr/>
            <p:nvPr/>
          </p:nvSpPr>
          <p:spPr>
            <a:xfrm>
              <a:off x="4237350" y="1294425"/>
              <a:ext cx="2701975" cy="809850"/>
            </a:xfrm>
            <a:custGeom>
              <a:avLst/>
              <a:gdLst/>
              <a:ahLst/>
              <a:cxnLst/>
              <a:rect l="l" t="t" r="r" b="b"/>
              <a:pathLst>
                <a:path w="108079" h="32394" extrusionOk="0">
                  <a:moveTo>
                    <a:pt x="0" y="0"/>
                  </a:moveTo>
                  <a:lnTo>
                    <a:pt x="9021" y="32393"/>
                  </a:lnTo>
                  <a:lnTo>
                    <a:pt x="99092" y="32393"/>
                  </a:lnTo>
                  <a:lnTo>
                    <a:pt x="108078" y="0"/>
                  </a:lnTo>
                  <a:close/>
                </a:path>
              </a:pathLst>
            </a:custGeom>
            <a:solidFill>
              <a:srgbClr val="6EDBFC"/>
            </a:solidFill>
            <a:ln w="10900"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36"/>
            <p:cNvSpPr/>
            <p:nvPr/>
          </p:nvSpPr>
          <p:spPr>
            <a:xfrm>
              <a:off x="4572675" y="1748800"/>
              <a:ext cx="39425" cy="10925"/>
            </a:xfrm>
            <a:custGeom>
              <a:avLst/>
              <a:gdLst/>
              <a:ahLst/>
              <a:cxnLst/>
              <a:rect l="l" t="t" r="r" b="b"/>
              <a:pathLst>
                <a:path w="1577" h="437" extrusionOk="0">
                  <a:moveTo>
                    <a:pt x="1" y="0"/>
                  </a:moveTo>
                  <a:lnTo>
                    <a:pt x="1" y="436"/>
                  </a:lnTo>
                  <a:lnTo>
                    <a:pt x="1577" y="436"/>
                  </a:lnTo>
                  <a:lnTo>
                    <a:pt x="1577" y="0"/>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36"/>
            <p:cNvSpPr/>
            <p:nvPr/>
          </p:nvSpPr>
          <p:spPr>
            <a:xfrm>
              <a:off x="4622150" y="1748800"/>
              <a:ext cx="39425" cy="10925"/>
            </a:xfrm>
            <a:custGeom>
              <a:avLst/>
              <a:gdLst/>
              <a:ahLst/>
              <a:cxnLst/>
              <a:rect l="l" t="t" r="r" b="b"/>
              <a:pathLst>
                <a:path w="1577" h="437" extrusionOk="0">
                  <a:moveTo>
                    <a:pt x="0" y="0"/>
                  </a:moveTo>
                  <a:lnTo>
                    <a:pt x="0" y="436"/>
                  </a:lnTo>
                  <a:lnTo>
                    <a:pt x="1576" y="436"/>
                  </a:lnTo>
                  <a:lnTo>
                    <a:pt x="1576" y="0"/>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36"/>
            <p:cNvSpPr/>
            <p:nvPr/>
          </p:nvSpPr>
          <p:spPr>
            <a:xfrm>
              <a:off x="4671600" y="1748800"/>
              <a:ext cx="39425" cy="10925"/>
            </a:xfrm>
            <a:custGeom>
              <a:avLst/>
              <a:gdLst/>
              <a:ahLst/>
              <a:cxnLst/>
              <a:rect l="l" t="t" r="r" b="b"/>
              <a:pathLst>
                <a:path w="1577" h="437" extrusionOk="0">
                  <a:moveTo>
                    <a:pt x="1" y="0"/>
                  </a:moveTo>
                  <a:lnTo>
                    <a:pt x="1" y="436"/>
                  </a:lnTo>
                  <a:lnTo>
                    <a:pt x="1577" y="436"/>
                  </a:lnTo>
                  <a:lnTo>
                    <a:pt x="1577" y="0"/>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36"/>
            <p:cNvSpPr/>
            <p:nvPr/>
          </p:nvSpPr>
          <p:spPr>
            <a:xfrm>
              <a:off x="4721075" y="1748800"/>
              <a:ext cx="39425" cy="10925"/>
            </a:xfrm>
            <a:custGeom>
              <a:avLst/>
              <a:gdLst/>
              <a:ahLst/>
              <a:cxnLst/>
              <a:rect l="l" t="t" r="r" b="b"/>
              <a:pathLst>
                <a:path w="1577" h="437" extrusionOk="0">
                  <a:moveTo>
                    <a:pt x="0" y="0"/>
                  </a:moveTo>
                  <a:lnTo>
                    <a:pt x="0" y="436"/>
                  </a:lnTo>
                  <a:lnTo>
                    <a:pt x="1576" y="436"/>
                  </a:lnTo>
                  <a:lnTo>
                    <a:pt x="1576" y="0"/>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36"/>
            <p:cNvSpPr/>
            <p:nvPr/>
          </p:nvSpPr>
          <p:spPr>
            <a:xfrm>
              <a:off x="4769700" y="1748800"/>
              <a:ext cx="40250" cy="10925"/>
            </a:xfrm>
            <a:custGeom>
              <a:avLst/>
              <a:gdLst/>
              <a:ahLst/>
              <a:cxnLst/>
              <a:rect l="l" t="t" r="r" b="b"/>
              <a:pathLst>
                <a:path w="1610" h="437" extrusionOk="0">
                  <a:moveTo>
                    <a:pt x="0" y="0"/>
                  </a:moveTo>
                  <a:lnTo>
                    <a:pt x="0" y="436"/>
                  </a:lnTo>
                  <a:lnTo>
                    <a:pt x="1610" y="436"/>
                  </a:lnTo>
                  <a:lnTo>
                    <a:pt x="1610" y="0"/>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36"/>
            <p:cNvSpPr/>
            <p:nvPr/>
          </p:nvSpPr>
          <p:spPr>
            <a:xfrm>
              <a:off x="4819150" y="1748800"/>
              <a:ext cx="40275" cy="10925"/>
            </a:xfrm>
            <a:custGeom>
              <a:avLst/>
              <a:gdLst/>
              <a:ahLst/>
              <a:cxnLst/>
              <a:rect l="l" t="t" r="r" b="b"/>
              <a:pathLst>
                <a:path w="1611" h="437" extrusionOk="0">
                  <a:moveTo>
                    <a:pt x="1" y="0"/>
                  </a:moveTo>
                  <a:lnTo>
                    <a:pt x="1" y="436"/>
                  </a:lnTo>
                  <a:lnTo>
                    <a:pt x="1610" y="436"/>
                  </a:lnTo>
                  <a:lnTo>
                    <a:pt x="1610" y="0"/>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36"/>
            <p:cNvSpPr/>
            <p:nvPr/>
          </p:nvSpPr>
          <p:spPr>
            <a:xfrm>
              <a:off x="4869450" y="1748800"/>
              <a:ext cx="39425" cy="10925"/>
            </a:xfrm>
            <a:custGeom>
              <a:avLst/>
              <a:gdLst/>
              <a:ahLst/>
              <a:cxnLst/>
              <a:rect l="l" t="t" r="r" b="b"/>
              <a:pathLst>
                <a:path w="1577" h="437" extrusionOk="0">
                  <a:moveTo>
                    <a:pt x="1" y="0"/>
                  </a:moveTo>
                  <a:lnTo>
                    <a:pt x="1" y="436"/>
                  </a:lnTo>
                  <a:lnTo>
                    <a:pt x="1577" y="436"/>
                  </a:lnTo>
                  <a:lnTo>
                    <a:pt x="1577" y="0"/>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36"/>
            <p:cNvSpPr/>
            <p:nvPr/>
          </p:nvSpPr>
          <p:spPr>
            <a:xfrm>
              <a:off x="4913875" y="1687600"/>
              <a:ext cx="54525" cy="116550"/>
            </a:xfrm>
            <a:custGeom>
              <a:avLst/>
              <a:gdLst/>
              <a:ahLst/>
              <a:cxnLst/>
              <a:rect l="l" t="t" r="r" b="b"/>
              <a:pathLst>
                <a:path w="2181" h="4662" extrusionOk="0">
                  <a:moveTo>
                    <a:pt x="1" y="0"/>
                  </a:moveTo>
                  <a:lnTo>
                    <a:pt x="1745" y="4661"/>
                  </a:lnTo>
                  <a:lnTo>
                    <a:pt x="2181" y="4661"/>
                  </a:lnTo>
                  <a:lnTo>
                    <a:pt x="437" y="0"/>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36"/>
            <p:cNvSpPr/>
            <p:nvPr/>
          </p:nvSpPr>
          <p:spPr>
            <a:xfrm>
              <a:off x="4532450" y="1578600"/>
              <a:ext cx="39425" cy="10925"/>
            </a:xfrm>
            <a:custGeom>
              <a:avLst/>
              <a:gdLst/>
              <a:ahLst/>
              <a:cxnLst/>
              <a:rect l="l" t="t" r="r" b="b"/>
              <a:pathLst>
                <a:path w="1577" h="437" extrusionOk="0">
                  <a:moveTo>
                    <a:pt x="0" y="1"/>
                  </a:moveTo>
                  <a:lnTo>
                    <a:pt x="0" y="437"/>
                  </a:lnTo>
                  <a:lnTo>
                    <a:pt x="1576" y="437"/>
                  </a:lnTo>
                  <a:lnTo>
                    <a:pt x="1576" y="1"/>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36"/>
            <p:cNvSpPr/>
            <p:nvPr/>
          </p:nvSpPr>
          <p:spPr>
            <a:xfrm>
              <a:off x="4581900" y="1578600"/>
              <a:ext cx="39425" cy="10925"/>
            </a:xfrm>
            <a:custGeom>
              <a:avLst/>
              <a:gdLst/>
              <a:ahLst/>
              <a:cxnLst/>
              <a:rect l="l" t="t" r="r" b="b"/>
              <a:pathLst>
                <a:path w="1577" h="437" extrusionOk="0">
                  <a:moveTo>
                    <a:pt x="1" y="1"/>
                  </a:moveTo>
                  <a:lnTo>
                    <a:pt x="1" y="437"/>
                  </a:lnTo>
                  <a:lnTo>
                    <a:pt x="1577" y="437"/>
                  </a:lnTo>
                  <a:lnTo>
                    <a:pt x="1577" y="1"/>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36"/>
            <p:cNvSpPr/>
            <p:nvPr/>
          </p:nvSpPr>
          <p:spPr>
            <a:xfrm>
              <a:off x="4631375" y="1578600"/>
              <a:ext cx="40250" cy="10925"/>
            </a:xfrm>
            <a:custGeom>
              <a:avLst/>
              <a:gdLst/>
              <a:ahLst/>
              <a:cxnLst/>
              <a:rect l="l" t="t" r="r" b="b"/>
              <a:pathLst>
                <a:path w="1610" h="437" extrusionOk="0">
                  <a:moveTo>
                    <a:pt x="0" y="1"/>
                  </a:moveTo>
                  <a:lnTo>
                    <a:pt x="0" y="437"/>
                  </a:lnTo>
                  <a:lnTo>
                    <a:pt x="1610" y="437"/>
                  </a:lnTo>
                  <a:lnTo>
                    <a:pt x="1610" y="1"/>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36"/>
            <p:cNvSpPr/>
            <p:nvPr/>
          </p:nvSpPr>
          <p:spPr>
            <a:xfrm>
              <a:off x="4680825" y="1578600"/>
              <a:ext cx="39425" cy="10925"/>
            </a:xfrm>
            <a:custGeom>
              <a:avLst/>
              <a:gdLst/>
              <a:ahLst/>
              <a:cxnLst/>
              <a:rect l="l" t="t" r="r" b="b"/>
              <a:pathLst>
                <a:path w="1577" h="437" extrusionOk="0">
                  <a:moveTo>
                    <a:pt x="1" y="1"/>
                  </a:moveTo>
                  <a:lnTo>
                    <a:pt x="1" y="437"/>
                  </a:lnTo>
                  <a:lnTo>
                    <a:pt x="1577" y="437"/>
                  </a:lnTo>
                  <a:lnTo>
                    <a:pt x="1577" y="1"/>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36"/>
            <p:cNvSpPr/>
            <p:nvPr/>
          </p:nvSpPr>
          <p:spPr>
            <a:xfrm>
              <a:off x="4730300" y="1578600"/>
              <a:ext cx="39425" cy="10925"/>
            </a:xfrm>
            <a:custGeom>
              <a:avLst/>
              <a:gdLst/>
              <a:ahLst/>
              <a:cxnLst/>
              <a:rect l="l" t="t" r="r" b="b"/>
              <a:pathLst>
                <a:path w="1577" h="437" extrusionOk="0">
                  <a:moveTo>
                    <a:pt x="0" y="1"/>
                  </a:moveTo>
                  <a:lnTo>
                    <a:pt x="0" y="437"/>
                  </a:lnTo>
                  <a:lnTo>
                    <a:pt x="1576" y="437"/>
                  </a:lnTo>
                  <a:lnTo>
                    <a:pt x="1576" y="1"/>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36"/>
            <p:cNvSpPr/>
            <p:nvPr/>
          </p:nvSpPr>
          <p:spPr>
            <a:xfrm>
              <a:off x="4814125" y="1578600"/>
              <a:ext cx="39425" cy="10925"/>
            </a:xfrm>
            <a:custGeom>
              <a:avLst/>
              <a:gdLst/>
              <a:ahLst/>
              <a:cxnLst/>
              <a:rect l="l" t="t" r="r" b="b"/>
              <a:pathLst>
                <a:path w="1577" h="437" extrusionOk="0">
                  <a:moveTo>
                    <a:pt x="0" y="1"/>
                  </a:moveTo>
                  <a:lnTo>
                    <a:pt x="0" y="437"/>
                  </a:lnTo>
                  <a:lnTo>
                    <a:pt x="1576" y="437"/>
                  </a:lnTo>
                  <a:lnTo>
                    <a:pt x="1576" y="1"/>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36"/>
            <p:cNvSpPr/>
            <p:nvPr/>
          </p:nvSpPr>
          <p:spPr>
            <a:xfrm>
              <a:off x="4863575" y="1578600"/>
              <a:ext cx="39425" cy="10925"/>
            </a:xfrm>
            <a:custGeom>
              <a:avLst/>
              <a:gdLst/>
              <a:ahLst/>
              <a:cxnLst/>
              <a:rect l="l" t="t" r="r" b="b"/>
              <a:pathLst>
                <a:path w="1577" h="437" extrusionOk="0">
                  <a:moveTo>
                    <a:pt x="1" y="1"/>
                  </a:moveTo>
                  <a:lnTo>
                    <a:pt x="1" y="437"/>
                  </a:lnTo>
                  <a:lnTo>
                    <a:pt x="1577" y="437"/>
                  </a:lnTo>
                  <a:lnTo>
                    <a:pt x="1577" y="1"/>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36"/>
            <p:cNvSpPr/>
            <p:nvPr/>
          </p:nvSpPr>
          <p:spPr>
            <a:xfrm>
              <a:off x="4913050" y="1578600"/>
              <a:ext cx="39425" cy="10925"/>
            </a:xfrm>
            <a:custGeom>
              <a:avLst/>
              <a:gdLst/>
              <a:ahLst/>
              <a:cxnLst/>
              <a:rect l="l" t="t" r="r" b="b"/>
              <a:pathLst>
                <a:path w="1577" h="437" extrusionOk="0">
                  <a:moveTo>
                    <a:pt x="0" y="1"/>
                  </a:moveTo>
                  <a:lnTo>
                    <a:pt x="0" y="437"/>
                  </a:lnTo>
                  <a:lnTo>
                    <a:pt x="1576" y="437"/>
                  </a:lnTo>
                  <a:lnTo>
                    <a:pt x="1576" y="1"/>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36"/>
            <p:cNvSpPr/>
            <p:nvPr/>
          </p:nvSpPr>
          <p:spPr>
            <a:xfrm>
              <a:off x="4961675" y="1578600"/>
              <a:ext cx="40250" cy="10925"/>
            </a:xfrm>
            <a:custGeom>
              <a:avLst/>
              <a:gdLst/>
              <a:ahLst/>
              <a:cxnLst/>
              <a:rect l="l" t="t" r="r" b="b"/>
              <a:pathLst>
                <a:path w="1610" h="437" extrusionOk="0">
                  <a:moveTo>
                    <a:pt x="0" y="1"/>
                  </a:moveTo>
                  <a:lnTo>
                    <a:pt x="0" y="437"/>
                  </a:lnTo>
                  <a:lnTo>
                    <a:pt x="1610" y="437"/>
                  </a:lnTo>
                  <a:lnTo>
                    <a:pt x="1610" y="1"/>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36"/>
            <p:cNvSpPr/>
            <p:nvPr/>
          </p:nvSpPr>
          <p:spPr>
            <a:xfrm>
              <a:off x="5011125" y="1578600"/>
              <a:ext cx="40275" cy="10925"/>
            </a:xfrm>
            <a:custGeom>
              <a:avLst/>
              <a:gdLst/>
              <a:ahLst/>
              <a:cxnLst/>
              <a:rect l="l" t="t" r="r" b="b"/>
              <a:pathLst>
                <a:path w="1611" h="437" extrusionOk="0">
                  <a:moveTo>
                    <a:pt x="1" y="1"/>
                  </a:moveTo>
                  <a:lnTo>
                    <a:pt x="1" y="437"/>
                  </a:lnTo>
                  <a:lnTo>
                    <a:pt x="1610" y="437"/>
                  </a:lnTo>
                  <a:lnTo>
                    <a:pt x="1610" y="1"/>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36"/>
            <p:cNvSpPr/>
            <p:nvPr/>
          </p:nvSpPr>
          <p:spPr>
            <a:xfrm>
              <a:off x="5060600" y="1578600"/>
              <a:ext cx="40250" cy="10925"/>
            </a:xfrm>
            <a:custGeom>
              <a:avLst/>
              <a:gdLst/>
              <a:ahLst/>
              <a:cxnLst/>
              <a:rect l="l" t="t" r="r" b="b"/>
              <a:pathLst>
                <a:path w="1610" h="437" extrusionOk="0">
                  <a:moveTo>
                    <a:pt x="0" y="1"/>
                  </a:moveTo>
                  <a:lnTo>
                    <a:pt x="0" y="437"/>
                  </a:lnTo>
                  <a:lnTo>
                    <a:pt x="1610" y="437"/>
                  </a:lnTo>
                  <a:lnTo>
                    <a:pt x="1610" y="1"/>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36"/>
            <p:cNvSpPr/>
            <p:nvPr/>
          </p:nvSpPr>
          <p:spPr>
            <a:xfrm>
              <a:off x="5110050" y="1578600"/>
              <a:ext cx="40275" cy="10925"/>
            </a:xfrm>
            <a:custGeom>
              <a:avLst/>
              <a:gdLst/>
              <a:ahLst/>
              <a:cxnLst/>
              <a:rect l="l" t="t" r="r" b="b"/>
              <a:pathLst>
                <a:path w="1611" h="437" extrusionOk="0">
                  <a:moveTo>
                    <a:pt x="1" y="1"/>
                  </a:moveTo>
                  <a:lnTo>
                    <a:pt x="1" y="437"/>
                  </a:lnTo>
                  <a:lnTo>
                    <a:pt x="1610" y="437"/>
                  </a:lnTo>
                  <a:lnTo>
                    <a:pt x="1610" y="1"/>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36"/>
            <p:cNvSpPr/>
            <p:nvPr/>
          </p:nvSpPr>
          <p:spPr>
            <a:xfrm>
              <a:off x="5193900" y="1578600"/>
              <a:ext cx="39425" cy="10925"/>
            </a:xfrm>
            <a:custGeom>
              <a:avLst/>
              <a:gdLst/>
              <a:ahLst/>
              <a:cxnLst/>
              <a:rect l="l" t="t" r="r" b="b"/>
              <a:pathLst>
                <a:path w="1577" h="437" extrusionOk="0">
                  <a:moveTo>
                    <a:pt x="0" y="1"/>
                  </a:moveTo>
                  <a:lnTo>
                    <a:pt x="0" y="437"/>
                  </a:lnTo>
                  <a:lnTo>
                    <a:pt x="1576" y="437"/>
                  </a:lnTo>
                  <a:lnTo>
                    <a:pt x="1576" y="1"/>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36"/>
            <p:cNvSpPr/>
            <p:nvPr/>
          </p:nvSpPr>
          <p:spPr>
            <a:xfrm>
              <a:off x="5243350" y="1578600"/>
              <a:ext cx="39425" cy="10925"/>
            </a:xfrm>
            <a:custGeom>
              <a:avLst/>
              <a:gdLst/>
              <a:ahLst/>
              <a:cxnLst/>
              <a:rect l="l" t="t" r="r" b="b"/>
              <a:pathLst>
                <a:path w="1577" h="437" extrusionOk="0">
                  <a:moveTo>
                    <a:pt x="0" y="1"/>
                  </a:moveTo>
                  <a:lnTo>
                    <a:pt x="0" y="437"/>
                  </a:lnTo>
                  <a:lnTo>
                    <a:pt x="1577" y="437"/>
                  </a:lnTo>
                  <a:lnTo>
                    <a:pt x="1577" y="1"/>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36"/>
            <p:cNvSpPr/>
            <p:nvPr/>
          </p:nvSpPr>
          <p:spPr>
            <a:xfrm>
              <a:off x="5292800" y="1578600"/>
              <a:ext cx="39450" cy="10925"/>
            </a:xfrm>
            <a:custGeom>
              <a:avLst/>
              <a:gdLst/>
              <a:ahLst/>
              <a:cxnLst/>
              <a:rect l="l" t="t" r="r" b="b"/>
              <a:pathLst>
                <a:path w="1578" h="437" extrusionOk="0">
                  <a:moveTo>
                    <a:pt x="1" y="1"/>
                  </a:moveTo>
                  <a:lnTo>
                    <a:pt x="1" y="437"/>
                  </a:lnTo>
                  <a:lnTo>
                    <a:pt x="1577" y="437"/>
                  </a:lnTo>
                  <a:lnTo>
                    <a:pt x="1577" y="1"/>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36"/>
            <p:cNvSpPr/>
            <p:nvPr/>
          </p:nvSpPr>
          <p:spPr>
            <a:xfrm>
              <a:off x="5375800" y="1578600"/>
              <a:ext cx="40275" cy="10925"/>
            </a:xfrm>
            <a:custGeom>
              <a:avLst/>
              <a:gdLst/>
              <a:ahLst/>
              <a:cxnLst/>
              <a:rect l="l" t="t" r="r" b="b"/>
              <a:pathLst>
                <a:path w="1611" h="437" extrusionOk="0">
                  <a:moveTo>
                    <a:pt x="1" y="1"/>
                  </a:moveTo>
                  <a:lnTo>
                    <a:pt x="1" y="437"/>
                  </a:lnTo>
                  <a:lnTo>
                    <a:pt x="1610" y="437"/>
                  </a:lnTo>
                  <a:lnTo>
                    <a:pt x="1610" y="1"/>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36"/>
            <p:cNvSpPr/>
            <p:nvPr/>
          </p:nvSpPr>
          <p:spPr>
            <a:xfrm>
              <a:off x="5426100" y="1578600"/>
              <a:ext cx="39425" cy="10925"/>
            </a:xfrm>
            <a:custGeom>
              <a:avLst/>
              <a:gdLst/>
              <a:ahLst/>
              <a:cxnLst/>
              <a:rect l="l" t="t" r="r" b="b"/>
              <a:pathLst>
                <a:path w="1577" h="437" extrusionOk="0">
                  <a:moveTo>
                    <a:pt x="1" y="1"/>
                  </a:moveTo>
                  <a:lnTo>
                    <a:pt x="1" y="437"/>
                  </a:lnTo>
                  <a:lnTo>
                    <a:pt x="1577" y="437"/>
                  </a:lnTo>
                  <a:lnTo>
                    <a:pt x="1577" y="1"/>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36"/>
            <p:cNvSpPr/>
            <p:nvPr/>
          </p:nvSpPr>
          <p:spPr>
            <a:xfrm>
              <a:off x="5474725" y="1578600"/>
              <a:ext cx="40275" cy="10925"/>
            </a:xfrm>
            <a:custGeom>
              <a:avLst/>
              <a:gdLst/>
              <a:ahLst/>
              <a:cxnLst/>
              <a:rect l="l" t="t" r="r" b="b"/>
              <a:pathLst>
                <a:path w="1611" h="437" extrusionOk="0">
                  <a:moveTo>
                    <a:pt x="1" y="1"/>
                  </a:moveTo>
                  <a:lnTo>
                    <a:pt x="1" y="437"/>
                  </a:lnTo>
                  <a:lnTo>
                    <a:pt x="1610" y="437"/>
                  </a:lnTo>
                  <a:lnTo>
                    <a:pt x="1610" y="1"/>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36"/>
            <p:cNvSpPr/>
            <p:nvPr/>
          </p:nvSpPr>
          <p:spPr>
            <a:xfrm>
              <a:off x="5660850" y="1578600"/>
              <a:ext cx="40250" cy="10925"/>
            </a:xfrm>
            <a:custGeom>
              <a:avLst/>
              <a:gdLst/>
              <a:ahLst/>
              <a:cxnLst/>
              <a:rect l="l" t="t" r="r" b="b"/>
              <a:pathLst>
                <a:path w="1610" h="437" extrusionOk="0">
                  <a:moveTo>
                    <a:pt x="0" y="1"/>
                  </a:moveTo>
                  <a:lnTo>
                    <a:pt x="0" y="437"/>
                  </a:lnTo>
                  <a:lnTo>
                    <a:pt x="1610" y="437"/>
                  </a:lnTo>
                  <a:lnTo>
                    <a:pt x="1610" y="1"/>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36"/>
            <p:cNvSpPr/>
            <p:nvPr/>
          </p:nvSpPr>
          <p:spPr>
            <a:xfrm>
              <a:off x="5710300" y="1578600"/>
              <a:ext cx="40275" cy="10925"/>
            </a:xfrm>
            <a:custGeom>
              <a:avLst/>
              <a:gdLst/>
              <a:ahLst/>
              <a:cxnLst/>
              <a:rect l="l" t="t" r="r" b="b"/>
              <a:pathLst>
                <a:path w="1611" h="437" extrusionOk="0">
                  <a:moveTo>
                    <a:pt x="1" y="1"/>
                  </a:moveTo>
                  <a:lnTo>
                    <a:pt x="1" y="437"/>
                  </a:lnTo>
                  <a:lnTo>
                    <a:pt x="1610" y="437"/>
                  </a:lnTo>
                  <a:lnTo>
                    <a:pt x="1610" y="1"/>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36"/>
            <p:cNvSpPr/>
            <p:nvPr/>
          </p:nvSpPr>
          <p:spPr>
            <a:xfrm>
              <a:off x="5759775" y="1578600"/>
              <a:ext cx="40250" cy="10925"/>
            </a:xfrm>
            <a:custGeom>
              <a:avLst/>
              <a:gdLst/>
              <a:ahLst/>
              <a:cxnLst/>
              <a:rect l="l" t="t" r="r" b="b"/>
              <a:pathLst>
                <a:path w="1610" h="437" extrusionOk="0">
                  <a:moveTo>
                    <a:pt x="0" y="1"/>
                  </a:moveTo>
                  <a:lnTo>
                    <a:pt x="0" y="437"/>
                  </a:lnTo>
                  <a:lnTo>
                    <a:pt x="1610" y="437"/>
                  </a:lnTo>
                  <a:lnTo>
                    <a:pt x="1610" y="1"/>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36"/>
            <p:cNvSpPr/>
            <p:nvPr/>
          </p:nvSpPr>
          <p:spPr>
            <a:xfrm>
              <a:off x="5809225" y="1578600"/>
              <a:ext cx="40275" cy="10925"/>
            </a:xfrm>
            <a:custGeom>
              <a:avLst/>
              <a:gdLst/>
              <a:ahLst/>
              <a:cxnLst/>
              <a:rect l="l" t="t" r="r" b="b"/>
              <a:pathLst>
                <a:path w="1611" h="437" extrusionOk="0">
                  <a:moveTo>
                    <a:pt x="1" y="1"/>
                  </a:moveTo>
                  <a:lnTo>
                    <a:pt x="1" y="437"/>
                  </a:lnTo>
                  <a:lnTo>
                    <a:pt x="1610" y="437"/>
                  </a:lnTo>
                  <a:lnTo>
                    <a:pt x="1610" y="1"/>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36"/>
            <p:cNvSpPr/>
            <p:nvPr/>
          </p:nvSpPr>
          <p:spPr>
            <a:xfrm>
              <a:off x="5858675" y="1578600"/>
              <a:ext cx="40275" cy="10925"/>
            </a:xfrm>
            <a:custGeom>
              <a:avLst/>
              <a:gdLst/>
              <a:ahLst/>
              <a:cxnLst/>
              <a:rect l="l" t="t" r="r" b="b"/>
              <a:pathLst>
                <a:path w="1611" h="437" extrusionOk="0">
                  <a:moveTo>
                    <a:pt x="1" y="1"/>
                  </a:moveTo>
                  <a:lnTo>
                    <a:pt x="1" y="437"/>
                  </a:lnTo>
                  <a:lnTo>
                    <a:pt x="1611" y="437"/>
                  </a:lnTo>
                  <a:lnTo>
                    <a:pt x="1611" y="1"/>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36"/>
            <p:cNvSpPr/>
            <p:nvPr/>
          </p:nvSpPr>
          <p:spPr>
            <a:xfrm>
              <a:off x="5942525" y="1578600"/>
              <a:ext cx="39425" cy="10925"/>
            </a:xfrm>
            <a:custGeom>
              <a:avLst/>
              <a:gdLst/>
              <a:ahLst/>
              <a:cxnLst/>
              <a:rect l="l" t="t" r="r" b="b"/>
              <a:pathLst>
                <a:path w="1577" h="437" extrusionOk="0">
                  <a:moveTo>
                    <a:pt x="0" y="1"/>
                  </a:moveTo>
                  <a:lnTo>
                    <a:pt x="0" y="437"/>
                  </a:lnTo>
                  <a:lnTo>
                    <a:pt x="1576" y="437"/>
                  </a:lnTo>
                  <a:lnTo>
                    <a:pt x="1576" y="1"/>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36"/>
            <p:cNvSpPr/>
            <p:nvPr/>
          </p:nvSpPr>
          <p:spPr>
            <a:xfrm>
              <a:off x="5991975" y="1578600"/>
              <a:ext cx="39425" cy="10925"/>
            </a:xfrm>
            <a:custGeom>
              <a:avLst/>
              <a:gdLst/>
              <a:ahLst/>
              <a:cxnLst/>
              <a:rect l="l" t="t" r="r" b="b"/>
              <a:pathLst>
                <a:path w="1577" h="437" extrusionOk="0">
                  <a:moveTo>
                    <a:pt x="1" y="1"/>
                  </a:moveTo>
                  <a:lnTo>
                    <a:pt x="1" y="437"/>
                  </a:lnTo>
                  <a:lnTo>
                    <a:pt x="1577" y="437"/>
                  </a:lnTo>
                  <a:lnTo>
                    <a:pt x="1577" y="1"/>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36"/>
            <p:cNvSpPr/>
            <p:nvPr/>
          </p:nvSpPr>
          <p:spPr>
            <a:xfrm>
              <a:off x="6041450" y="1578600"/>
              <a:ext cx="39425" cy="10925"/>
            </a:xfrm>
            <a:custGeom>
              <a:avLst/>
              <a:gdLst/>
              <a:ahLst/>
              <a:cxnLst/>
              <a:rect l="l" t="t" r="r" b="b"/>
              <a:pathLst>
                <a:path w="1577" h="437" extrusionOk="0">
                  <a:moveTo>
                    <a:pt x="0" y="1"/>
                  </a:moveTo>
                  <a:lnTo>
                    <a:pt x="0" y="437"/>
                  </a:lnTo>
                  <a:lnTo>
                    <a:pt x="1576" y="437"/>
                  </a:lnTo>
                  <a:lnTo>
                    <a:pt x="1576" y="1"/>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36"/>
            <p:cNvSpPr/>
            <p:nvPr/>
          </p:nvSpPr>
          <p:spPr>
            <a:xfrm>
              <a:off x="6125275" y="1578600"/>
              <a:ext cx="39425" cy="10925"/>
            </a:xfrm>
            <a:custGeom>
              <a:avLst/>
              <a:gdLst/>
              <a:ahLst/>
              <a:cxnLst/>
              <a:rect l="l" t="t" r="r" b="b"/>
              <a:pathLst>
                <a:path w="1577" h="437" extrusionOk="0">
                  <a:moveTo>
                    <a:pt x="1" y="1"/>
                  </a:moveTo>
                  <a:lnTo>
                    <a:pt x="1" y="437"/>
                  </a:lnTo>
                  <a:lnTo>
                    <a:pt x="1577" y="437"/>
                  </a:lnTo>
                  <a:lnTo>
                    <a:pt x="1577" y="1"/>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36"/>
            <p:cNvSpPr/>
            <p:nvPr/>
          </p:nvSpPr>
          <p:spPr>
            <a:xfrm>
              <a:off x="6208275" y="1578600"/>
              <a:ext cx="40250" cy="10925"/>
            </a:xfrm>
            <a:custGeom>
              <a:avLst/>
              <a:gdLst/>
              <a:ahLst/>
              <a:cxnLst/>
              <a:rect l="l" t="t" r="r" b="b"/>
              <a:pathLst>
                <a:path w="1610" h="437" extrusionOk="0">
                  <a:moveTo>
                    <a:pt x="0" y="1"/>
                  </a:moveTo>
                  <a:lnTo>
                    <a:pt x="0" y="437"/>
                  </a:lnTo>
                  <a:lnTo>
                    <a:pt x="1610" y="437"/>
                  </a:lnTo>
                  <a:lnTo>
                    <a:pt x="1610" y="1"/>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36"/>
            <p:cNvSpPr/>
            <p:nvPr/>
          </p:nvSpPr>
          <p:spPr>
            <a:xfrm>
              <a:off x="6798450" y="3301375"/>
              <a:ext cx="112375" cy="463625"/>
            </a:xfrm>
            <a:custGeom>
              <a:avLst/>
              <a:gdLst/>
              <a:ahLst/>
              <a:cxnLst/>
              <a:rect l="l" t="t" r="r" b="b"/>
              <a:pathLst>
                <a:path w="4495" h="18545" extrusionOk="0">
                  <a:moveTo>
                    <a:pt x="4494" y="1"/>
                  </a:moveTo>
                  <a:lnTo>
                    <a:pt x="1" y="17304"/>
                  </a:lnTo>
                  <a:lnTo>
                    <a:pt x="4260" y="18545"/>
                  </a:lnTo>
                  <a:lnTo>
                    <a:pt x="4494" y="1"/>
                  </a:lnTo>
                  <a:close/>
                </a:path>
              </a:pathLst>
            </a:custGeom>
            <a:solidFill>
              <a:srgbClr val="FFFFFF"/>
            </a:solidFill>
            <a:ln w="10900"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36"/>
            <p:cNvSpPr/>
            <p:nvPr/>
          </p:nvSpPr>
          <p:spPr>
            <a:xfrm>
              <a:off x="6946000" y="2723775"/>
              <a:ext cx="941475" cy="892000"/>
            </a:xfrm>
            <a:custGeom>
              <a:avLst/>
              <a:gdLst/>
              <a:ahLst/>
              <a:cxnLst/>
              <a:rect l="l" t="t" r="r" b="b"/>
              <a:pathLst>
                <a:path w="37659" h="35680" extrusionOk="0">
                  <a:moveTo>
                    <a:pt x="3388" y="0"/>
                  </a:moveTo>
                  <a:lnTo>
                    <a:pt x="2449" y="34"/>
                  </a:lnTo>
                  <a:lnTo>
                    <a:pt x="2382" y="67"/>
                  </a:lnTo>
                  <a:lnTo>
                    <a:pt x="2113" y="135"/>
                  </a:lnTo>
                  <a:lnTo>
                    <a:pt x="906" y="738"/>
                  </a:lnTo>
                  <a:lnTo>
                    <a:pt x="370" y="1342"/>
                  </a:lnTo>
                  <a:lnTo>
                    <a:pt x="135" y="1878"/>
                  </a:lnTo>
                  <a:lnTo>
                    <a:pt x="101" y="2180"/>
                  </a:lnTo>
                  <a:lnTo>
                    <a:pt x="1" y="2851"/>
                  </a:lnTo>
                  <a:lnTo>
                    <a:pt x="269" y="4192"/>
                  </a:lnTo>
                  <a:lnTo>
                    <a:pt x="604" y="4796"/>
                  </a:lnTo>
                  <a:lnTo>
                    <a:pt x="4293" y="8753"/>
                  </a:lnTo>
                  <a:lnTo>
                    <a:pt x="20959" y="26391"/>
                  </a:lnTo>
                  <a:lnTo>
                    <a:pt x="27599" y="33198"/>
                  </a:lnTo>
                  <a:lnTo>
                    <a:pt x="30047" y="35579"/>
                  </a:lnTo>
                  <a:lnTo>
                    <a:pt x="30315" y="35680"/>
                  </a:lnTo>
                  <a:lnTo>
                    <a:pt x="31254" y="32058"/>
                  </a:lnTo>
                  <a:lnTo>
                    <a:pt x="35345" y="17035"/>
                  </a:lnTo>
                  <a:lnTo>
                    <a:pt x="36988" y="10563"/>
                  </a:lnTo>
                  <a:lnTo>
                    <a:pt x="37592" y="7713"/>
                  </a:lnTo>
                  <a:lnTo>
                    <a:pt x="37659" y="7009"/>
                  </a:lnTo>
                  <a:lnTo>
                    <a:pt x="37659" y="6506"/>
                  </a:lnTo>
                  <a:lnTo>
                    <a:pt x="37424" y="5768"/>
                  </a:lnTo>
                  <a:lnTo>
                    <a:pt x="36887" y="5232"/>
                  </a:lnTo>
                  <a:lnTo>
                    <a:pt x="36016" y="4896"/>
                  </a:lnTo>
                  <a:lnTo>
                    <a:pt x="32428" y="4427"/>
                  </a:lnTo>
                  <a:lnTo>
                    <a:pt x="26995" y="3823"/>
                  </a:lnTo>
                  <a:lnTo>
                    <a:pt x="20322" y="2918"/>
                  </a:lnTo>
                  <a:lnTo>
                    <a:pt x="10094" y="1442"/>
                  </a:lnTo>
                  <a:lnTo>
                    <a:pt x="5433" y="638"/>
                  </a:lnTo>
                  <a:lnTo>
                    <a:pt x="4494" y="369"/>
                  </a:lnTo>
                  <a:lnTo>
                    <a:pt x="3388" y="0"/>
                  </a:lnTo>
                  <a:close/>
                </a:path>
              </a:pathLst>
            </a:custGeom>
            <a:solidFill>
              <a:srgbClr val="FFFFFF"/>
            </a:solidFill>
            <a:ln w="10900" cap="flat" cmpd="sng">
              <a:solidFill>
                <a:srgbClr val="2E353A"/>
              </a:solidFill>
              <a:prstDash val="solid"/>
              <a:miter lim="33533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36"/>
            <p:cNvSpPr/>
            <p:nvPr/>
          </p:nvSpPr>
          <p:spPr>
            <a:xfrm>
              <a:off x="6822775" y="2843650"/>
              <a:ext cx="994275" cy="1136800"/>
            </a:xfrm>
            <a:custGeom>
              <a:avLst/>
              <a:gdLst/>
              <a:ahLst/>
              <a:cxnLst/>
              <a:rect l="l" t="t" r="r" b="b"/>
              <a:pathLst>
                <a:path w="39771" h="45472" extrusionOk="0">
                  <a:moveTo>
                    <a:pt x="5533" y="1"/>
                  </a:moveTo>
                  <a:lnTo>
                    <a:pt x="0" y="40844"/>
                  </a:lnTo>
                  <a:lnTo>
                    <a:pt x="34238" y="45472"/>
                  </a:lnTo>
                  <a:lnTo>
                    <a:pt x="39771" y="4662"/>
                  </a:lnTo>
                  <a:lnTo>
                    <a:pt x="5533" y="1"/>
                  </a:lnTo>
                  <a:close/>
                </a:path>
              </a:pathLst>
            </a:custGeom>
            <a:solidFill>
              <a:srgbClr val="FFFFFF"/>
            </a:solidFill>
            <a:ln w="10900"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36"/>
            <p:cNvSpPr/>
            <p:nvPr/>
          </p:nvSpPr>
          <p:spPr>
            <a:xfrm>
              <a:off x="7657750" y="3163900"/>
              <a:ext cx="50325" cy="6725"/>
            </a:xfrm>
            <a:custGeom>
              <a:avLst/>
              <a:gdLst/>
              <a:ahLst/>
              <a:cxnLst/>
              <a:rect l="l" t="t" r="r" b="b"/>
              <a:pathLst>
                <a:path w="2013" h="269" fill="none" extrusionOk="0">
                  <a:moveTo>
                    <a:pt x="1" y="0"/>
                  </a:moveTo>
                  <a:lnTo>
                    <a:pt x="2013" y="269"/>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36"/>
            <p:cNvSpPr/>
            <p:nvPr/>
          </p:nvSpPr>
          <p:spPr>
            <a:xfrm>
              <a:off x="7345900" y="3121150"/>
              <a:ext cx="272475" cy="36900"/>
            </a:xfrm>
            <a:custGeom>
              <a:avLst/>
              <a:gdLst/>
              <a:ahLst/>
              <a:cxnLst/>
              <a:rect l="l" t="t" r="r" b="b"/>
              <a:pathLst>
                <a:path w="10899" h="1476" fill="none" extrusionOk="0">
                  <a:moveTo>
                    <a:pt x="0" y="0"/>
                  </a:moveTo>
                  <a:lnTo>
                    <a:pt x="10899" y="1476"/>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36"/>
            <p:cNvSpPr/>
            <p:nvPr/>
          </p:nvSpPr>
          <p:spPr>
            <a:xfrm>
              <a:off x="7016425" y="3076700"/>
              <a:ext cx="290925" cy="39450"/>
            </a:xfrm>
            <a:custGeom>
              <a:avLst/>
              <a:gdLst/>
              <a:ahLst/>
              <a:cxnLst/>
              <a:rect l="l" t="t" r="r" b="b"/>
              <a:pathLst>
                <a:path w="11637" h="1578" fill="none" extrusionOk="0">
                  <a:moveTo>
                    <a:pt x="1" y="1"/>
                  </a:moveTo>
                  <a:lnTo>
                    <a:pt x="11637" y="1577"/>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36"/>
            <p:cNvSpPr/>
            <p:nvPr/>
          </p:nvSpPr>
          <p:spPr>
            <a:xfrm>
              <a:off x="7579775" y="3245225"/>
              <a:ext cx="115725" cy="15950"/>
            </a:xfrm>
            <a:custGeom>
              <a:avLst/>
              <a:gdLst/>
              <a:ahLst/>
              <a:cxnLst/>
              <a:rect l="l" t="t" r="r" b="b"/>
              <a:pathLst>
                <a:path w="4629" h="638" fill="none" extrusionOk="0">
                  <a:moveTo>
                    <a:pt x="1" y="0"/>
                  </a:moveTo>
                  <a:lnTo>
                    <a:pt x="4629" y="637"/>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36"/>
            <p:cNvSpPr/>
            <p:nvPr/>
          </p:nvSpPr>
          <p:spPr>
            <a:xfrm>
              <a:off x="7003850" y="3167250"/>
              <a:ext cx="457750" cy="62075"/>
            </a:xfrm>
            <a:custGeom>
              <a:avLst/>
              <a:gdLst/>
              <a:ahLst/>
              <a:cxnLst/>
              <a:rect l="l" t="t" r="r" b="b"/>
              <a:pathLst>
                <a:path w="18310" h="2483" fill="none" extrusionOk="0">
                  <a:moveTo>
                    <a:pt x="1" y="1"/>
                  </a:moveTo>
                  <a:lnTo>
                    <a:pt x="18310" y="2482"/>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36"/>
            <p:cNvSpPr/>
            <p:nvPr/>
          </p:nvSpPr>
          <p:spPr>
            <a:xfrm>
              <a:off x="7236075" y="3291325"/>
              <a:ext cx="446850" cy="60375"/>
            </a:xfrm>
            <a:custGeom>
              <a:avLst/>
              <a:gdLst/>
              <a:ahLst/>
              <a:cxnLst/>
              <a:rect l="l" t="t" r="r" b="b"/>
              <a:pathLst>
                <a:path w="17874" h="2415" fill="none" extrusionOk="0">
                  <a:moveTo>
                    <a:pt x="0" y="1"/>
                  </a:moveTo>
                  <a:lnTo>
                    <a:pt x="17874" y="2415"/>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36"/>
            <p:cNvSpPr/>
            <p:nvPr/>
          </p:nvSpPr>
          <p:spPr>
            <a:xfrm>
              <a:off x="6991275" y="3257800"/>
              <a:ext cx="198700" cy="26850"/>
            </a:xfrm>
            <a:custGeom>
              <a:avLst/>
              <a:gdLst/>
              <a:ahLst/>
              <a:cxnLst/>
              <a:rect l="l" t="t" r="r" b="b"/>
              <a:pathLst>
                <a:path w="7948" h="1074" fill="none" extrusionOk="0">
                  <a:moveTo>
                    <a:pt x="1" y="0"/>
                  </a:moveTo>
                  <a:lnTo>
                    <a:pt x="7948" y="1073"/>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36"/>
            <p:cNvSpPr/>
            <p:nvPr/>
          </p:nvSpPr>
          <p:spPr>
            <a:xfrm>
              <a:off x="7385300" y="3403650"/>
              <a:ext cx="285900" cy="38600"/>
            </a:xfrm>
            <a:custGeom>
              <a:avLst/>
              <a:gdLst/>
              <a:ahLst/>
              <a:cxnLst/>
              <a:rect l="l" t="t" r="r" b="b"/>
              <a:pathLst>
                <a:path w="11436" h="1544" fill="none" extrusionOk="0">
                  <a:moveTo>
                    <a:pt x="0" y="1"/>
                  </a:moveTo>
                  <a:lnTo>
                    <a:pt x="11435" y="1544"/>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36"/>
            <p:cNvSpPr/>
            <p:nvPr/>
          </p:nvSpPr>
          <p:spPr>
            <a:xfrm>
              <a:off x="7142175" y="3370975"/>
              <a:ext cx="209600" cy="28525"/>
            </a:xfrm>
            <a:custGeom>
              <a:avLst/>
              <a:gdLst/>
              <a:ahLst/>
              <a:cxnLst/>
              <a:rect l="l" t="t" r="r" b="b"/>
              <a:pathLst>
                <a:path w="8384" h="1141" fill="none" extrusionOk="0">
                  <a:moveTo>
                    <a:pt x="1" y="0"/>
                  </a:moveTo>
                  <a:lnTo>
                    <a:pt x="8384" y="1140"/>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36"/>
            <p:cNvSpPr/>
            <p:nvPr/>
          </p:nvSpPr>
          <p:spPr>
            <a:xfrm>
              <a:off x="6979550" y="3348325"/>
              <a:ext cx="126600" cy="17625"/>
            </a:xfrm>
            <a:custGeom>
              <a:avLst/>
              <a:gdLst/>
              <a:ahLst/>
              <a:cxnLst/>
              <a:rect l="l" t="t" r="r" b="b"/>
              <a:pathLst>
                <a:path w="5064" h="705" fill="none" extrusionOk="0">
                  <a:moveTo>
                    <a:pt x="0" y="1"/>
                  </a:moveTo>
                  <a:lnTo>
                    <a:pt x="5064" y="705"/>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36"/>
            <p:cNvSpPr/>
            <p:nvPr/>
          </p:nvSpPr>
          <p:spPr>
            <a:xfrm>
              <a:off x="7556325" y="3519350"/>
              <a:ext cx="102300" cy="13450"/>
            </a:xfrm>
            <a:custGeom>
              <a:avLst/>
              <a:gdLst/>
              <a:ahLst/>
              <a:cxnLst/>
              <a:rect l="l" t="t" r="r" b="b"/>
              <a:pathLst>
                <a:path w="4092" h="538" fill="none" extrusionOk="0">
                  <a:moveTo>
                    <a:pt x="0" y="1"/>
                  </a:moveTo>
                  <a:lnTo>
                    <a:pt x="4091" y="537"/>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36"/>
            <p:cNvSpPr/>
            <p:nvPr/>
          </p:nvSpPr>
          <p:spPr>
            <a:xfrm>
              <a:off x="6966975" y="3439700"/>
              <a:ext cx="520625" cy="70450"/>
            </a:xfrm>
            <a:custGeom>
              <a:avLst/>
              <a:gdLst/>
              <a:ahLst/>
              <a:cxnLst/>
              <a:rect l="l" t="t" r="r" b="b"/>
              <a:pathLst>
                <a:path w="20825" h="2818" fill="none" extrusionOk="0">
                  <a:moveTo>
                    <a:pt x="0" y="1"/>
                  </a:moveTo>
                  <a:lnTo>
                    <a:pt x="20824" y="2818"/>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36"/>
            <p:cNvSpPr/>
            <p:nvPr/>
          </p:nvSpPr>
          <p:spPr>
            <a:xfrm>
              <a:off x="7356800" y="3584750"/>
              <a:ext cx="290075" cy="39425"/>
            </a:xfrm>
            <a:custGeom>
              <a:avLst/>
              <a:gdLst/>
              <a:ahLst/>
              <a:cxnLst/>
              <a:rect l="l" t="t" r="r" b="b"/>
              <a:pathLst>
                <a:path w="11603" h="1577" fill="none" extrusionOk="0">
                  <a:moveTo>
                    <a:pt x="0" y="0"/>
                  </a:moveTo>
                  <a:lnTo>
                    <a:pt x="11603" y="1576"/>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36"/>
            <p:cNvSpPr/>
            <p:nvPr/>
          </p:nvSpPr>
          <p:spPr>
            <a:xfrm>
              <a:off x="6954400" y="3530250"/>
              <a:ext cx="352950" cy="47800"/>
            </a:xfrm>
            <a:custGeom>
              <a:avLst/>
              <a:gdLst/>
              <a:ahLst/>
              <a:cxnLst/>
              <a:rect l="l" t="t" r="r" b="b"/>
              <a:pathLst>
                <a:path w="14118" h="1912" fill="none" extrusionOk="0">
                  <a:moveTo>
                    <a:pt x="0" y="1"/>
                  </a:moveTo>
                  <a:lnTo>
                    <a:pt x="14118" y="1912"/>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36"/>
            <p:cNvSpPr/>
            <p:nvPr/>
          </p:nvSpPr>
          <p:spPr>
            <a:xfrm>
              <a:off x="7446500" y="3689525"/>
              <a:ext cx="187800" cy="25175"/>
            </a:xfrm>
            <a:custGeom>
              <a:avLst/>
              <a:gdLst/>
              <a:ahLst/>
              <a:cxnLst/>
              <a:rect l="l" t="t" r="r" b="b"/>
              <a:pathLst>
                <a:path w="7512" h="1007" fill="none" extrusionOk="0">
                  <a:moveTo>
                    <a:pt x="0" y="1"/>
                  </a:moveTo>
                  <a:lnTo>
                    <a:pt x="7512" y="1007"/>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36"/>
            <p:cNvSpPr/>
            <p:nvPr/>
          </p:nvSpPr>
          <p:spPr>
            <a:xfrm>
              <a:off x="7065900" y="3637550"/>
              <a:ext cx="334500" cy="45300"/>
            </a:xfrm>
            <a:custGeom>
              <a:avLst/>
              <a:gdLst/>
              <a:ahLst/>
              <a:cxnLst/>
              <a:rect l="l" t="t" r="r" b="b"/>
              <a:pathLst>
                <a:path w="13380" h="1812" fill="none" extrusionOk="0">
                  <a:moveTo>
                    <a:pt x="0" y="1"/>
                  </a:moveTo>
                  <a:lnTo>
                    <a:pt x="13380" y="1812"/>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36"/>
            <p:cNvSpPr/>
            <p:nvPr/>
          </p:nvSpPr>
          <p:spPr>
            <a:xfrm>
              <a:off x="6942650" y="3620800"/>
              <a:ext cx="83850" cy="11750"/>
            </a:xfrm>
            <a:custGeom>
              <a:avLst/>
              <a:gdLst/>
              <a:ahLst/>
              <a:cxnLst/>
              <a:rect l="l" t="t" r="r" b="b"/>
              <a:pathLst>
                <a:path w="3354" h="470" fill="none" extrusionOk="0">
                  <a:moveTo>
                    <a:pt x="1" y="0"/>
                  </a:moveTo>
                  <a:lnTo>
                    <a:pt x="3354" y="470"/>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36"/>
            <p:cNvSpPr/>
            <p:nvPr/>
          </p:nvSpPr>
          <p:spPr>
            <a:xfrm>
              <a:off x="7817025" y="2861250"/>
              <a:ext cx="67100" cy="98950"/>
            </a:xfrm>
            <a:custGeom>
              <a:avLst/>
              <a:gdLst/>
              <a:ahLst/>
              <a:cxnLst/>
              <a:rect l="l" t="t" r="r" b="b"/>
              <a:pathLst>
                <a:path w="2684" h="3958" fill="none" extrusionOk="0">
                  <a:moveTo>
                    <a:pt x="1" y="3958"/>
                  </a:moveTo>
                  <a:lnTo>
                    <a:pt x="68" y="3254"/>
                  </a:lnTo>
                  <a:lnTo>
                    <a:pt x="739" y="973"/>
                  </a:lnTo>
                  <a:lnTo>
                    <a:pt x="1141" y="303"/>
                  </a:lnTo>
                  <a:lnTo>
                    <a:pt x="1678" y="1"/>
                  </a:lnTo>
                  <a:lnTo>
                    <a:pt x="2315" y="169"/>
                  </a:lnTo>
                  <a:lnTo>
                    <a:pt x="2684" y="537"/>
                  </a:lnTo>
                </a:path>
              </a:pathLst>
            </a:custGeom>
            <a:noFill/>
            <a:ln w="10900"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36"/>
            <p:cNvSpPr/>
            <p:nvPr/>
          </p:nvSpPr>
          <p:spPr>
            <a:xfrm>
              <a:off x="7262050" y="3344975"/>
              <a:ext cx="264950" cy="801475"/>
            </a:xfrm>
            <a:custGeom>
              <a:avLst/>
              <a:gdLst/>
              <a:ahLst/>
              <a:cxnLst/>
              <a:rect l="l" t="t" r="r" b="b"/>
              <a:pathLst>
                <a:path w="10598" h="32059" extrusionOk="0">
                  <a:moveTo>
                    <a:pt x="2147" y="1"/>
                  </a:moveTo>
                  <a:lnTo>
                    <a:pt x="1" y="638"/>
                  </a:lnTo>
                  <a:lnTo>
                    <a:pt x="8451" y="29108"/>
                  </a:lnTo>
                  <a:lnTo>
                    <a:pt x="10564" y="32059"/>
                  </a:lnTo>
                  <a:lnTo>
                    <a:pt x="10597" y="28437"/>
                  </a:lnTo>
                  <a:lnTo>
                    <a:pt x="2147" y="1"/>
                  </a:lnTo>
                  <a:close/>
                </a:path>
              </a:pathLst>
            </a:custGeom>
            <a:solidFill>
              <a:srgbClr val="FFFFFF"/>
            </a:solidFill>
            <a:ln w="10900"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36"/>
            <p:cNvSpPr/>
            <p:nvPr/>
          </p:nvSpPr>
          <p:spPr>
            <a:xfrm>
              <a:off x="7262050" y="3341613"/>
              <a:ext cx="237275" cy="721000"/>
            </a:xfrm>
            <a:custGeom>
              <a:avLst/>
              <a:gdLst/>
              <a:ahLst/>
              <a:cxnLst/>
              <a:rect l="l" t="t" r="r" b="b"/>
              <a:pathLst>
                <a:path w="9491" h="28840" extrusionOk="0">
                  <a:moveTo>
                    <a:pt x="1175" y="1"/>
                  </a:moveTo>
                  <a:lnTo>
                    <a:pt x="1" y="336"/>
                  </a:lnTo>
                  <a:lnTo>
                    <a:pt x="8317" y="28840"/>
                  </a:lnTo>
                  <a:lnTo>
                    <a:pt x="9491" y="28504"/>
                  </a:lnTo>
                  <a:lnTo>
                    <a:pt x="1175" y="1"/>
                  </a:lnTo>
                  <a:close/>
                </a:path>
              </a:pathLst>
            </a:custGeom>
            <a:solidFill>
              <a:schemeClr val="accent3"/>
            </a:solid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36"/>
            <p:cNvSpPr/>
            <p:nvPr/>
          </p:nvSpPr>
          <p:spPr>
            <a:xfrm>
              <a:off x="7473325" y="4056725"/>
              <a:ext cx="53675" cy="89725"/>
            </a:xfrm>
            <a:custGeom>
              <a:avLst/>
              <a:gdLst/>
              <a:ahLst/>
              <a:cxnLst/>
              <a:rect l="l" t="t" r="r" b="b"/>
              <a:pathLst>
                <a:path w="2147" h="3589" fill="none" extrusionOk="0">
                  <a:moveTo>
                    <a:pt x="2146" y="0"/>
                  </a:moveTo>
                  <a:lnTo>
                    <a:pt x="0" y="638"/>
                  </a:lnTo>
                  <a:lnTo>
                    <a:pt x="2113" y="3589"/>
                  </a:lnTo>
                  <a:lnTo>
                    <a:pt x="2146" y="0"/>
                  </a:lnTo>
                  <a:close/>
                </a:path>
              </a:pathLst>
            </a:custGeom>
            <a:noFill/>
            <a:ln w="10900"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36"/>
            <p:cNvSpPr/>
            <p:nvPr/>
          </p:nvSpPr>
          <p:spPr>
            <a:xfrm>
              <a:off x="7500150" y="4101150"/>
              <a:ext cx="26850" cy="45300"/>
            </a:xfrm>
            <a:custGeom>
              <a:avLst/>
              <a:gdLst/>
              <a:ahLst/>
              <a:cxnLst/>
              <a:rect l="l" t="t" r="r" b="b"/>
              <a:pathLst>
                <a:path w="1074" h="1812" extrusionOk="0">
                  <a:moveTo>
                    <a:pt x="1073" y="1"/>
                  </a:moveTo>
                  <a:lnTo>
                    <a:pt x="0" y="336"/>
                  </a:lnTo>
                  <a:lnTo>
                    <a:pt x="1040" y="1812"/>
                  </a:lnTo>
                  <a:lnTo>
                    <a:pt x="1073" y="1"/>
                  </a:lnTo>
                  <a:close/>
                </a:path>
              </a:pathLst>
            </a:custGeom>
            <a:solidFill>
              <a:srgbClr val="2E353A"/>
            </a:solidFill>
            <a:ln w="10900"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36"/>
            <p:cNvSpPr/>
            <p:nvPr/>
          </p:nvSpPr>
          <p:spPr>
            <a:xfrm>
              <a:off x="7244450" y="3272050"/>
              <a:ext cx="71275" cy="88875"/>
            </a:xfrm>
            <a:custGeom>
              <a:avLst/>
              <a:gdLst/>
              <a:ahLst/>
              <a:cxnLst/>
              <a:rect l="l" t="t" r="r" b="b"/>
              <a:pathLst>
                <a:path w="2851" h="3555" extrusionOk="0">
                  <a:moveTo>
                    <a:pt x="1040" y="0"/>
                  </a:moveTo>
                  <a:lnTo>
                    <a:pt x="805" y="34"/>
                  </a:lnTo>
                  <a:lnTo>
                    <a:pt x="604" y="101"/>
                  </a:lnTo>
                  <a:lnTo>
                    <a:pt x="269" y="403"/>
                  </a:lnTo>
                  <a:lnTo>
                    <a:pt x="68" y="772"/>
                  </a:lnTo>
                  <a:lnTo>
                    <a:pt x="1" y="1207"/>
                  </a:lnTo>
                  <a:lnTo>
                    <a:pt x="68" y="1442"/>
                  </a:lnTo>
                  <a:lnTo>
                    <a:pt x="705" y="3555"/>
                  </a:lnTo>
                  <a:lnTo>
                    <a:pt x="2851" y="2918"/>
                  </a:lnTo>
                  <a:lnTo>
                    <a:pt x="2214" y="805"/>
                  </a:lnTo>
                  <a:lnTo>
                    <a:pt x="2113" y="570"/>
                  </a:lnTo>
                  <a:lnTo>
                    <a:pt x="1845" y="235"/>
                  </a:lnTo>
                  <a:lnTo>
                    <a:pt x="1476" y="34"/>
                  </a:lnTo>
                  <a:lnTo>
                    <a:pt x="1040" y="0"/>
                  </a:lnTo>
                  <a:close/>
                </a:path>
              </a:pathLst>
            </a:custGeom>
            <a:solidFill>
              <a:srgbClr val="FFFFFF"/>
            </a:solidFill>
            <a:ln w="10900"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36"/>
            <p:cNvSpPr/>
            <p:nvPr/>
          </p:nvSpPr>
          <p:spPr>
            <a:xfrm>
              <a:off x="7244450" y="3272050"/>
              <a:ext cx="62900" cy="61225"/>
            </a:xfrm>
            <a:custGeom>
              <a:avLst/>
              <a:gdLst/>
              <a:ahLst/>
              <a:cxnLst/>
              <a:rect l="l" t="t" r="r" b="b"/>
              <a:pathLst>
                <a:path w="2516" h="2449" extrusionOk="0">
                  <a:moveTo>
                    <a:pt x="1040" y="0"/>
                  </a:moveTo>
                  <a:lnTo>
                    <a:pt x="805" y="34"/>
                  </a:lnTo>
                  <a:lnTo>
                    <a:pt x="604" y="101"/>
                  </a:lnTo>
                  <a:lnTo>
                    <a:pt x="269" y="403"/>
                  </a:lnTo>
                  <a:lnTo>
                    <a:pt x="68" y="772"/>
                  </a:lnTo>
                  <a:lnTo>
                    <a:pt x="1" y="1207"/>
                  </a:lnTo>
                  <a:lnTo>
                    <a:pt x="68" y="1442"/>
                  </a:lnTo>
                  <a:lnTo>
                    <a:pt x="370" y="2448"/>
                  </a:lnTo>
                  <a:lnTo>
                    <a:pt x="2516" y="1811"/>
                  </a:lnTo>
                  <a:lnTo>
                    <a:pt x="2214" y="805"/>
                  </a:lnTo>
                  <a:lnTo>
                    <a:pt x="2113" y="570"/>
                  </a:lnTo>
                  <a:lnTo>
                    <a:pt x="1845" y="235"/>
                  </a:lnTo>
                  <a:lnTo>
                    <a:pt x="1476" y="34"/>
                  </a:lnTo>
                  <a:lnTo>
                    <a:pt x="1040" y="0"/>
                  </a:lnTo>
                  <a:close/>
                </a:path>
              </a:pathLst>
            </a:custGeom>
            <a:solidFill>
              <a:srgbClr val="2E353A"/>
            </a:solidFill>
            <a:ln w="10900"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78" name="Google Shape;1178;p36"/>
          <p:cNvSpPr txBox="1">
            <a:spLocks noGrp="1"/>
          </p:cNvSpPr>
          <p:nvPr>
            <p:ph type="title" idx="2"/>
          </p:nvPr>
        </p:nvSpPr>
        <p:spPr>
          <a:xfrm>
            <a:off x="720000" y="1622338"/>
            <a:ext cx="879000" cy="737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3</a:t>
            </a:r>
            <a:endParaRPr/>
          </a:p>
        </p:txBody>
      </p:sp>
      <p:pic>
        <p:nvPicPr>
          <p:cNvPr id="2" name="Audio 1">
            <a:hlinkClick r:id="" action="ppaction://media"/>
            <a:extLst>
              <a:ext uri="{FF2B5EF4-FFF2-40B4-BE49-F238E27FC236}">
                <a16:creationId xmlns:a16="http://schemas.microsoft.com/office/drawing/2014/main" id="{63D59078-F77C-2C43-9913-E07A1820A4A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78800" y="41783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852"/>
    </mc:Choice>
    <mc:Fallback xmlns="">
      <p:transition spd="slow" advTm="85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82"/>
        <p:cNvGrpSpPr/>
        <p:nvPr/>
      </p:nvGrpSpPr>
      <p:grpSpPr>
        <a:xfrm>
          <a:off x="0" y="0"/>
          <a:ext cx="0" cy="0"/>
          <a:chOff x="0" y="0"/>
          <a:chExt cx="0" cy="0"/>
        </a:xfrm>
      </p:grpSpPr>
      <p:sp>
        <p:nvSpPr>
          <p:cNvPr id="1183" name="Google Shape;1183;p37"/>
          <p:cNvSpPr txBox="1">
            <a:spLocks noGrp="1"/>
          </p:cNvSpPr>
          <p:nvPr>
            <p:ph type="subTitle" idx="1"/>
          </p:nvPr>
        </p:nvSpPr>
        <p:spPr>
          <a:xfrm>
            <a:off x="258275" y="1601350"/>
            <a:ext cx="5556900" cy="3003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000"/>
          </a:p>
          <a:p>
            <a:pPr marL="457200" lvl="0" indent="-323850" algn="l" rtl="0">
              <a:spcBef>
                <a:spcPts val="0"/>
              </a:spcBef>
              <a:spcAft>
                <a:spcPts val="0"/>
              </a:spcAft>
              <a:buSzPts val="1500"/>
              <a:buChar char="●"/>
            </a:pPr>
            <a:r>
              <a:rPr lang="en-GB" sz="1500"/>
              <a:t>Web - React frontend + Django backend</a:t>
            </a:r>
            <a:endParaRPr sz="1500"/>
          </a:p>
          <a:p>
            <a:pPr marL="457200" lvl="0" indent="-323850" algn="l" rtl="0">
              <a:spcBef>
                <a:spcPts val="0"/>
              </a:spcBef>
              <a:spcAft>
                <a:spcPts val="0"/>
              </a:spcAft>
              <a:buSzPts val="1500"/>
              <a:buChar char="●"/>
            </a:pPr>
            <a:r>
              <a:rPr lang="en-GB" sz="1500"/>
              <a:t>Inputs - User provides either texts or files with text in them.</a:t>
            </a:r>
            <a:endParaRPr sz="1500"/>
          </a:p>
          <a:p>
            <a:pPr marL="457200" lvl="0" indent="-323850" algn="l" rtl="0">
              <a:spcBef>
                <a:spcPts val="0"/>
              </a:spcBef>
              <a:spcAft>
                <a:spcPts val="0"/>
              </a:spcAft>
              <a:buSzPts val="1500"/>
              <a:buChar char="●"/>
            </a:pPr>
            <a:r>
              <a:rPr lang="en-GB" sz="1500"/>
              <a:t>Sample datasets - Zoom audio transcripts (conference recordings)</a:t>
            </a:r>
            <a:endParaRPr sz="1500"/>
          </a:p>
          <a:p>
            <a:pPr marL="457200" lvl="0" indent="-323850" algn="l" rtl="0">
              <a:spcBef>
                <a:spcPts val="0"/>
              </a:spcBef>
              <a:spcAft>
                <a:spcPts val="0"/>
              </a:spcAft>
              <a:buSzPts val="1500"/>
              <a:buChar char="●"/>
            </a:pPr>
            <a:r>
              <a:rPr lang="en-GB" sz="1500"/>
              <a:t>Data cleaning: </a:t>
            </a:r>
            <a:endParaRPr sz="1500"/>
          </a:p>
          <a:p>
            <a:pPr marL="914400" marR="0" lvl="1" indent="-304800" algn="l" rtl="0">
              <a:spcBef>
                <a:spcPts val="0"/>
              </a:spcBef>
              <a:spcAft>
                <a:spcPts val="0"/>
              </a:spcAft>
              <a:buSzPts val="1200"/>
              <a:buChar char="○"/>
            </a:pPr>
            <a:r>
              <a:rPr lang="en-GB" sz="1200"/>
              <a:t>Extract data based on the type of the file</a:t>
            </a:r>
            <a:endParaRPr sz="1200"/>
          </a:p>
          <a:p>
            <a:pPr marL="914400" marR="0" lvl="1" indent="-304800" algn="l" rtl="0">
              <a:spcBef>
                <a:spcPts val="0"/>
              </a:spcBef>
              <a:spcAft>
                <a:spcPts val="0"/>
              </a:spcAft>
              <a:buSzPts val="1200"/>
              <a:buChar char="○"/>
            </a:pPr>
            <a:r>
              <a:rPr lang="en-GB" sz="1200"/>
              <a:t>Identify the main speaker (specifically in the case of a lecture or presentation)</a:t>
            </a:r>
            <a:endParaRPr sz="1200"/>
          </a:p>
          <a:p>
            <a:pPr marL="914400" marR="0" lvl="1" indent="-304800" algn="l" rtl="0">
              <a:spcBef>
                <a:spcPts val="0"/>
              </a:spcBef>
              <a:spcAft>
                <a:spcPts val="0"/>
              </a:spcAft>
              <a:buSzPts val="1200"/>
              <a:buChar char="○"/>
            </a:pPr>
            <a:r>
              <a:rPr lang="en-GB" sz="1200"/>
              <a:t>Remove noise - sentences that have fewer than 5 words</a:t>
            </a:r>
            <a:endParaRPr sz="1200"/>
          </a:p>
        </p:txBody>
      </p:sp>
      <p:grpSp>
        <p:nvGrpSpPr>
          <p:cNvPr id="1184" name="Google Shape;1184;p37"/>
          <p:cNvGrpSpPr/>
          <p:nvPr/>
        </p:nvGrpSpPr>
        <p:grpSpPr>
          <a:xfrm>
            <a:off x="7324388" y="691435"/>
            <a:ext cx="195503" cy="216800"/>
            <a:chOff x="2600586" y="-942975"/>
            <a:chExt cx="279251" cy="280502"/>
          </a:xfrm>
        </p:grpSpPr>
        <p:sp>
          <p:nvSpPr>
            <p:cNvPr id="1185" name="Google Shape;1185;p37"/>
            <p:cNvSpPr/>
            <p:nvPr/>
          </p:nvSpPr>
          <p:spPr>
            <a:xfrm>
              <a:off x="2733301" y="-942975"/>
              <a:ext cx="15084" cy="91473"/>
            </a:xfrm>
            <a:custGeom>
              <a:avLst/>
              <a:gdLst/>
              <a:ahLst/>
              <a:cxnLst/>
              <a:rect l="l" t="t" r="r" b="b"/>
              <a:pathLst>
                <a:path w="263" h="1595" extrusionOk="0">
                  <a:moveTo>
                    <a:pt x="1" y="0"/>
                  </a:moveTo>
                  <a:lnTo>
                    <a:pt x="1" y="1594"/>
                  </a:lnTo>
                  <a:lnTo>
                    <a:pt x="263" y="1594"/>
                  </a:lnTo>
                  <a:lnTo>
                    <a:pt x="263" y="0"/>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37"/>
            <p:cNvSpPr/>
            <p:nvPr/>
          </p:nvSpPr>
          <p:spPr>
            <a:xfrm>
              <a:off x="2733301" y="-753947"/>
              <a:ext cx="15084" cy="91473"/>
            </a:xfrm>
            <a:custGeom>
              <a:avLst/>
              <a:gdLst/>
              <a:ahLst/>
              <a:cxnLst/>
              <a:rect l="l" t="t" r="r" b="b"/>
              <a:pathLst>
                <a:path w="263" h="1595" extrusionOk="0">
                  <a:moveTo>
                    <a:pt x="1" y="1"/>
                  </a:moveTo>
                  <a:lnTo>
                    <a:pt x="1" y="1594"/>
                  </a:lnTo>
                  <a:lnTo>
                    <a:pt x="263" y="1594"/>
                  </a:lnTo>
                  <a:lnTo>
                    <a:pt x="263"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37"/>
            <p:cNvSpPr/>
            <p:nvPr/>
          </p:nvSpPr>
          <p:spPr>
            <a:xfrm>
              <a:off x="2789679" y="-811527"/>
              <a:ext cx="90158" cy="16345"/>
            </a:xfrm>
            <a:custGeom>
              <a:avLst/>
              <a:gdLst/>
              <a:ahLst/>
              <a:cxnLst/>
              <a:rect l="l" t="t" r="r" b="b"/>
              <a:pathLst>
                <a:path w="1572" h="285" extrusionOk="0">
                  <a:moveTo>
                    <a:pt x="0" y="1"/>
                  </a:moveTo>
                  <a:lnTo>
                    <a:pt x="0" y="284"/>
                  </a:lnTo>
                  <a:lnTo>
                    <a:pt x="1572" y="284"/>
                  </a:lnTo>
                  <a:lnTo>
                    <a:pt x="1572"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37"/>
            <p:cNvSpPr/>
            <p:nvPr/>
          </p:nvSpPr>
          <p:spPr>
            <a:xfrm>
              <a:off x="2600586" y="-811527"/>
              <a:ext cx="90215" cy="16345"/>
            </a:xfrm>
            <a:custGeom>
              <a:avLst/>
              <a:gdLst/>
              <a:ahLst/>
              <a:cxnLst/>
              <a:rect l="l" t="t" r="r" b="b"/>
              <a:pathLst>
                <a:path w="1573" h="285" extrusionOk="0">
                  <a:moveTo>
                    <a:pt x="1" y="1"/>
                  </a:moveTo>
                  <a:lnTo>
                    <a:pt x="1" y="284"/>
                  </a:lnTo>
                  <a:lnTo>
                    <a:pt x="1573" y="284"/>
                  </a:lnTo>
                  <a:lnTo>
                    <a:pt x="1573"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9" name="Google Shape;1189;p37"/>
          <p:cNvGrpSpPr/>
          <p:nvPr/>
        </p:nvGrpSpPr>
        <p:grpSpPr>
          <a:xfrm>
            <a:off x="5815142" y="1382967"/>
            <a:ext cx="157837" cy="175025"/>
            <a:chOff x="2600577" y="-942975"/>
            <a:chExt cx="225449" cy="226452"/>
          </a:xfrm>
        </p:grpSpPr>
        <p:sp>
          <p:nvSpPr>
            <p:cNvPr id="1190" name="Google Shape;1190;p37"/>
            <p:cNvSpPr/>
            <p:nvPr/>
          </p:nvSpPr>
          <p:spPr>
            <a:xfrm>
              <a:off x="2707723" y="-942975"/>
              <a:ext cx="12178" cy="73849"/>
            </a:xfrm>
            <a:custGeom>
              <a:avLst/>
              <a:gdLst/>
              <a:ahLst/>
              <a:cxnLst/>
              <a:rect l="l" t="t" r="r" b="b"/>
              <a:pathLst>
                <a:path w="263" h="1595" extrusionOk="0">
                  <a:moveTo>
                    <a:pt x="1" y="0"/>
                  </a:moveTo>
                  <a:lnTo>
                    <a:pt x="1" y="1594"/>
                  </a:lnTo>
                  <a:lnTo>
                    <a:pt x="263" y="1594"/>
                  </a:lnTo>
                  <a:lnTo>
                    <a:pt x="263" y="0"/>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37"/>
            <p:cNvSpPr/>
            <p:nvPr/>
          </p:nvSpPr>
          <p:spPr>
            <a:xfrm>
              <a:off x="2707723" y="-790372"/>
              <a:ext cx="12178" cy="73848"/>
            </a:xfrm>
            <a:custGeom>
              <a:avLst/>
              <a:gdLst/>
              <a:ahLst/>
              <a:cxnLst/>
              <a:rect l="l" t="t" r="r" b="b"/>
              <a:pathLst>
                <a:path w="263" h="1595" extrusionOk="0">
                  <a:moveTo>
                    <a:pt x="1" y="1"/>
                  </a:moveTo>
                  <a:lnTo>
                    <a:pt x="1" y="1594"/>
                  </a:lnTo>
                  <a:lnTo>
                    <a:pt x="263" y="1594"/>
                  </a:lnTo>
                  <a:lnTo>
                    <a:pt x="263"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37"/>
            <p:cNvSpPr/>
            <p:nvPr/>
          </p:nvSpPr>
          <p:spPr>
            <a:xfrm>
              <a:off x="2753239" y="-836856"/>
              <a:ext cx="72788" cy="13195"/>
            </a:xfrm>
            <a:custGeom>
              <a:avLst/>
              <a:gdLst/>
              <a:ahLst/>
              <a:cxnLst/>
              <a:rect l="l" t="t" r="r" b="b"/>
              <a:pathLst>
                <a:path w="1572" h="285" extrusionOk="0">
                  <a:moveTo>
                    <a:pt x="0" y="1"/>
                  </a:moveTo>
                  <a:lnTo>
                    <a:pt x="0" y="284"/>
                  </a:lnTo>
                  <a:lnTo>
                    <a:pt x="1572" y="284"/>
                  </a:lnTo>
                  <a:lnTo>
                    <a:pt x="1572"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37"/>
            <p:cNvSpPr/>
            <p:nvPr/>
          </p:nvSpPr>
          <p:spPr>
            <a:xfrm>
              <a:off x="2600577" y="-836856"/>
              <a:ext cx="72834" cy="13195"/>
            </a:xfrm>
            <a:custGeom>
              <a:avLst/>
              <a:gdLst/>
              <a:ahLst/>
              <a:cxnLst/>
              <a:rect l="l" t="t" r="r" b="b"/>
              <a:pathLst>
                <a:path w="1573" h="285" extrusionOk="0">
                  <a:moveTo>
                    <a:pt x="1" y="1"/>
                  </a:moveTo>
                  <a:lnTo>
                    <a:pt x="1" y="284"/>
                  </a:lnTo>
                  <a:lnTo>
                    <a:pt x="1573" y="284"/>
                  </a:lnTo>
                  <a:lnTo>
                    <a:pt x="1573"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4" name="Google Shape;1194;p37"/>
          <p:cNvGrpSpPr/>
          <p:nvPr/>
        </p:nvGrpSpPr>
        <p:grpSpPr>
          <a:xfrm>
            <a:off x="6006357" y="4010978"/>
            <a:ext cx="157837" cy="175025"/>
            <a:chOff x="2600577" y="-942975"/>
            <a:chExt cx="225449" cy="226452"/>
          </a:xfrm>
        </p:grpSpPr>
        <p:sp>
          <p:nvSpPr>
            <p:cNvPr id="1195" name="Google Shape;1195;p37"/>
            <p:cNvSpPr/>
            <p:nvPr/>
          </p:nvSpPr>
          <p:spPr>
            <a:xfrm>
              <a:off x="2707723" y="-942975"/>
              <a:ext cx="12178" cy="73849"/>
            </a:xfrm>
            <a:custGeom>
              <a:avLst/>
              <a:gdLst/>
              <a:ahLst/>
              <a:cxnLst/>
              <a:rect l="l" t="t" r="r" b="b"/>
              <a:pathLst>
                <a:path w="263" h="1595" extrusionOk="0">
                  <a:moveTo>
                    <a:pt x="1" y="0"/>
                  </a:moveTo>
                  <a:lnTo>
                    <a:pt x="1" y="1594"/>
                  </a:lnTo>
                  <a:lnTo>
                    <a:pt x="263" y="1594"/>
                  </a:lnTo>
                  <a:lnTo>
                    <a:pt x="263" y="0"/>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37"/>
            <p:cNvSpPr/>
            <p:nvPr/>
          </p:nvSpPr>
          <p:spPr>
            <a:xfrm>
              <a:off x="2707723" y="-790372"/>
              <a:ext cx="12178" cy="73848"/>
            </a:xfrm>
            <a:custGeom>
              <a:avLst/>
              <a:gdLst/>
              <a:ahLst/>
              <a:cxnLst/>
              <a:rect l="l" t="t" r="r" b="b"/>
              <a:pathLst>
                <a:path w="263" h="1595" extrusionOk="0">
                  <a:moveTo>
                    <a:pt x="1" y="1"/>
                  </a:moveTo>
                  <a:lnTo>
                    <a:pt x="1" y="1594"/>
                  </a:lnTo>
                  <a:lnTo>
                    <a:pt x="263" y="1594"/>
                  </a:lnTo>
                  <a:lnTo>
                    <a:pt x="263"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37"/>
            <p:cNvSpPr/>
            <p:nvPr/>
          </p:nvSpPr>
          <p:spPr>
            <a:xfrm>
              <a:off x="2753239" y="-836856"/>
              <a:ext cx="72788" cy="13195"/>
            </a:xfrm>
            <a:custGeom>
              <a:avLst/>
              <a:gdLst/>
              <a:ahLst/>
              <a:cxnLst/>
              <a:rect l="l" t="t" r="r" b="b"/>
              <a:pathLst>
                <a:path w="1572" h="285" extrusionOk="0">
                  <a:moveTo>
                    <a:pt x="0" y="1"/>
                  </a:moveTo>
                  <a:lnTo>
                    <a:pt x="0" y="284"/>
                  </a:lnTo>
                  <a:lnTo>
                    <a:pt x="1572" y="284"/>
                  </a:lnTo>
                  <a:lnTo>
                    <a:pt x="1572"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37"/>
            <p:cNvSpPr/>
            <p:nvPr/>
          </p:nvSpPr>
          <p:spPr>
            <a:xfrm>
              <a:off x="2600577" y="-836856"/>
              <a:ext cx="72834" cy="13195"/>
            </a:xfrm>
            <a:custGeom>
              <a:avLst/>
              <a:gdLst/>
              <a:ahLst/>
              <a:cxnLst/>
              <a:rect l="l" t="t" r="r" b="b"/>
              <a:pathLst>
                <a:path w="1573" h="285" extrusionOk="0">
                  <a:moveTo>
                    <a:pt x="1" y="1"/>
                  </a:moveTo>
                  <a:lnTo>
                    <a:pt x="1" y="284"/>
                  </a:lnTo>
                  <a:lnTo>
                    <a:pt x="1573" y="284"/>
                  </a:lnTo>
                  <a:lnTo>
                    <a:pt x="1573"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9" name="Google Shape;1199;p37"/>
          <p:cNvGrpSpPr/>
          <p:nvPr/>
        </p:nvGrpSpPr>
        <p:grpSpPr>
          <a:xfrm>
            <a:off x="8817931" y="3221825"/>
            <a:ext cx="157837" cy="175025"/>
            <a:chOff x="2600577" y="-942975"/>
            <a:chExt cx="225449" cy="226452"/>
          </a:xfrm>
        </p:grpSpPr>
        <p:sp>
          <p:nvSpPr>
            <p:cNvPr id="1200" name="Google Shape;1200;p37"/>
            <p:cNvSpPr/>
            <p:nvPr/>
          </p:nvSpPr>
          <p:spPr>
            <a:xfrm>
              <a:off x="2707723" y="-942975"/>
              <a:ext cx="12178" cy="73849"/>
            </a:xfrm>
            <a:custGeom>
              <a:avLst/>
              <a:gdLst/>
              <a:ahLst/>
              <a:cxnLst/>
              <a:rect l="l" t="t" r="r" b="b"/>
              <a:pathLst>
                <a:path w="263" h="1595" extrusionOk="0">
                  <a:moveTo>
                    <a:pt x="1" y="0"/>
                  </a:moveTo>
                  <a:lnTo>
                    <a:pt x="1" y="1594"/>
                  </a:lnTo>
                  <a:lnTo>
                    <a:pt x="263" y="1594"/>
                  </a:lnTo>
                  <a:lnTo>
                    <a:pt x="263" y="0"/>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37"/>
            <p:cNvSpPr/>
            <p:nvPr/>
          </p:nvSpPr>
          <p:spPr>
            <a:xfrm>
              <a:off x="2707723" y="-790372"/>
              <a:ext cx="12178" cy="73848"/>
            </a:xfrm>
            <a:custGeom>
              <a:avLst/>
              <a:gdLst/>
              <a:ahLst/>
              <a:cxnLst/>
              <a:rect l="l" t="t" r="r" b="b"/>
              <a:pathLst>
                <a:path w="263" h="1595" extrusionOk="0">
                  <a:moveTo>
                    <a:pt x="1" y="1"/>
                  </a:moveTo>
                  <a:lnTo>
                    <a:pt x="1" y="1594"/>
                  </a:lnTo>
                  <a:lnTo>
                    <a:pt x="263" y="1594"/>
                  </a:lnTo>
                  <a:lnTo>
                    <a:pt x="263"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37"/>
            <p:cNvSpPr/>
            <p:nvPr/>
          </p:nvSpPr>
          <p:spPr>
            <a:xfrm>
              <a:off x="2753239" y="-836856"/>
              <a:ext cx="72788" cy="13195"/>
            </a:xfrm>
            <a:custGeom>
              <a:avLst/>
              <a:gdLst/>
              <a:ahLst/>
              <a:cxnLst/>
              <a:rect l="l" t="t" r="r" b="b"/>
              <a:pathLst>
                <a:path w="1572" h="285" extrusionOk="0">
                  <a:moveTo>
                    <a:pt x="0" y="1"/>
                  </a:moveTo>
                  <a:lnTo>
                    <a:pt x="0" y="284"/>
                  </a:lnTo>
                  <a:lnTo>
                    <a:pt x="1572" y="284"/>
                  </a:lnTo>
                  <a:lnTo>
                    <a:pt x="1572"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37"/>
            <p:cNvSpPr/>
            <p:nvPr/>
          </p:nvSpPr>
          <p:spPr>
            <a:xfrm>
              <a:off x="2600577" y="-836856"/>
              <a:ext cx="72834" cy="13195"/>
            </a:xfrm>
            <a:custGeom>
              <a:avLst/>
              <a:gdLst/>
              <a:ahLst/>
              <a:cxnLst/>
              <a:rect l="l" t="t" r="r" b="b"/>
              <a:pathLst>
                <a:path w="1573" h="285" extrusionOk="0">
                  <a:moveTo>
                    <a:pt x="1" y="1"/>
                  </a:moveTo>
                  <a:lnTo>
                    <a:pt x="1" y="284"/>
                  </a:lnTo>
                  <a:lnTo>
                    <a:pt x="1573" y="284"/>
                  </a:lnTo>
                  <a:lnTo>
                    <a:pt x="1573"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04" name="Google Shape;1204;p37"/>
          <p:cNvSpPr/>
          <p:nvPr/>
        </p:nvSpPr>
        <p:spPr>
          <a:xfrm rot="1019727">
            <a:off x="8250993" y="3760750"/>
            <a:ext cx="716930" cy="740740"/>
          </a:xfrm>
          <a:custGeom>
            <a:avLst/>
            <a:gdLst/>
            <a:ahLst/>
            <a:cxnLst/>
            <a:rect l="l" t="t" r="r" b="b"/>
            <a:pathLst>
              <a:path w="45930" h="43598" extrusionOk="0">
                <a:moveTo>
                  <a:pt x="27755" y="0"/>
                </a:moveTo>
                <a:lnTo>
                  <a:pt x="25171" y="206"/>
                </a:lnTo>
                <a:lnTo>
                  <a:pt x="22611" y="663"/>
                </a:lnTo>
                <a:lnTo>
                  <a:pt x="20073" y="1372"/>
                </a:lnTo>
                <a:lnTo>
                  <a:pt x="17581" y="2287"/>
                </a:lnTo>
                <a:lnTo>
                  <a:pt x="15204" y="3407"/>
                </a:lnTo>
                <a:lnTo>
                  <a:pt x="12940" y="4687"/>
                </a:lnTo>
                <a:lnTo>
                  <a:pt x="10837" y="6150"/>
                </a:lnTo>
                <a:lnTo>
                  <a:pt x="8940" y="7728"/>
                </a:lnTo>
                <a:lnTo>
                  <a:pt x="8071" y="8574"/>
                </a:lnTo>
                <a:lnTo>
                  <a:pt x="7408" y="9259"/>
                </a:lnTo>
                <a:lnTo>
                  <a:pt x="6173" y="10700"/>
                </a:lnTo>
                <a:lnTo>
                  <a:pt x="5602" y="11431"/>
                </a:lnTo>
                <a:lnTo>
                  <a:pt x="4710" y="12689"/>
                </a:lnTo>
                <a:lnTo>
                  <a:pt x="3110" y="15524"/>
                </a:lnTo>
                <a:lnTo>
                  <a:pt x="1761" y="18656"/>
                </a:lnTo>
                <a:lnTo>
                  <a:pt x="732" y="22016"/>
                </a:lnTo>
                <a:lnTo>
                  <a:pt x="389" y="23731"/>
                </a:lnTo>
                <a:lnTo>
                  <a:pt x="206" y="24897"/>
                </a:lnTo>
                <a:lnTo>
                  <a:pt x="1" y="27252"/>
                </a:lnTo>
                <a:lnTo>
                  <a:pt x="23" y="29584"/>
                </a:lnTo>
                <a:lnTo>
                  <a:pt x="321" y="31847"/>
                </a:lnTo>
                <a:lnTo>
                  <a:pt x="869" y="34019"/>
                </a:lnTo>
                <a:lnTo>
                  <a:pt x="1738" y="36076"/>
                </a:lnTo>
                <a:lnTo>
                  <a:pt x="2927" y="37974"/>
                </a:lnTo>
                <a:lnTo>
                  <a:pt x="4436" y="39666"/>
                </a:lnTo>
                <a:lnTo>
                  <a:pt x="5350" y="40420"/>
                </a:lnTo>
                <a:lnTo>
                  <a:pt x="5853" y="40786"/>
                </a:lnTo>
                <a:lnTo>
                  <a:pt x="6905" y="41449"/>
                </a:lnTo>
                <a:lnTo>
                  <a:pt x="8551" y="42272"/>
                </a:lnTo>
                <a:lnTo>
                  <a:pt x="10860" y="43049"/>
                </a:lnTo>
                <a:lnTo>
                  <a:pt x="13283" y="43461"/>
                </a:lnTo>
                <a:lnTo>
                  <a:pt x="15775" y="43598"/>
                </a:lnTo>
                <a:lnTo>
                  <a:pt x="18290" y="43484"/>
                </a:lnTo>
                <a:lnTo>
                  <a:pt x="20759" y="43163"/>
                </a:lnTo>
                <a:lnTo>
                  <a:pt x="23160" y="42683"/>
                </a:lnTo>
                <a:lnTo>
                  <a:pt x="24326" y="42386"/>
                </a:lnTo>
                <a:lnTo>
                  <a:pt x="25537" y="42066"/>
                </a:lnTo>
                <a:lnTo>
                  <a:pt x="27915" y="41266"/>
                </a:lnTo>
                <a:lnTo>
                  <a:pt x="29081" y="40832"/>
                </a:lnTo>
                <a:lnTo>
                  <a:pt x="30224" y="40329"/>
                </a:lnTo>
                <a:lnTo>
                  <a:pt x="32464" y="39208"/>
                </a:lnTo>
                <a:lnTo>
                  <a:pt x="34613" y="37905"/>
                </a:lnTo>
                <a:lnTo>
                  <a:pt x="36625" y="36419"/>
                </a:lnTo>
                <a:lnTo>
                  <a:pt x="38500" y="34773"/>
                </a:lnTo>
                <a:lnTo>
                  <a:pt x="40215" y="32967"/>
                </a:lnTo>
                <a:lnTo>
                  <a:pt x="41746" y="31001"/>
                </a:lnTo>
                <a:lnTo>
                  <a:pt x="43072" y="28898"/>
                </a:lnTo>
                <a:lnTo>
                  <a:pt x="43644" y="27778"/>
                </a:lnTo>
                <a:lnTo>
                  <a:pt x="44192" y="26657"/>
                </a:lnTo>
                <a:lnTo>
                  <a:pt x="45015" y="24303"/>
                </a:lnTo>
                <a:lnTo>
                  <a:pt x="45610" y="21856"/>
                </a:lnTo>
                <a:lnTo>
                  <a:pt x="45907" y="19364"/>
                </a:lnTo>
                <a:lnTo>
                  <a:pt x="45930" y="16872"/>
                </a:lnTo>
                <a:lnTo>
                  <a:pt x="45656" y="14381"/>
                </a:lnTo>
                <a:lnTo>
                  <a:pt x="45061" y="11980"/>
                </a:lnTo>
                <a:lnTo>
                  <a:pt x="44192" y="9648"/>
                </a:lnTo>
                <a:lnTo>
                  <a:pt x="43621" y="8528"/>
                </a:lnTo>
                <a:lnTo>
                  <a:pt x="43278" y="7911"/>
                </a:lnTo>
                <a:lnTo>
                  <a:pt x="42501" y="6745"/>
                </a:lnTo>
                <a:lnTo>
                  <a:pt x="41701" y="5693"/>
                </a:lnTo>
                <a:lnTo>
                  <a:pt x="40809" y="4733"/>
                </a:lnTo>
                <a:lnTo>
                  <a:pt x="39391" y="3453"/>
                </a:lnTo>
                <a:lnTo>
                  <a:pt x="37334" y="2104"/>
                </a:lnTo>
                <a:lnTo>
                  <a:pt x="35093" y="1098"/>
                </a:lnTo>
                <a:lnTo>
                  <a:pt x="32739" y="412"/>
                </a:lnTo>
                <a:lnTo>
                  <a:pt x="30270" y="46"/>
                </a:lnTo>
                <a:lnTo>
                  <a:pt x="277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05" name="Google Shape;1205;p37"/>
          <p:cNvGrpSpPr/>
          <p:nvPr/>
        </p:nvGrpSpPr>
        <p:grpSpPr>
          <a:xfrm>
            <a:off x="6273159" y="1551866"/>
            <a:ext cx="2639972" cy="2168699"/>
            <a:chOff x="4705525" y="1038800"/>
            <a:chExt cx="3770850" cy="2805925"/>
          </a:xfrm>
        </p:grpSpPr>
        <p:sp>
          <p:nvSpPr>
            <p:cNvPr id="1206" name="Google Shape;1206;p37"/>
            <p:cNvSpPr/>
            <p:nvPr/>
          </p:nvSpPr>
          <p:spPr>
            <a:xfrm>
              <a:off x="4705525" y="1038800"/>
              <a:ext cx="3770850" cy="2805925"/>
            </a:xfrm>
            <a:custGeom>
              <a:avLst/>
              <a:gdLst/>
              <a:ahLst/>
              <a:cxnLst/>
              <a:rect l="l" t="t" r="r" b="b"/>
              <a:pathLst>
                <a:path w="150834" h="112237" extrusionOk="0">
                  <a:moveTo>
                    <a:pt x="100333" y="1"/>
                  </a:moveTo>
                  <a:lnTo>
                    <a:pt x="95403" y="34"/>
                  </a:lnTo>
                  <a:lnTo>
                    <a:pt x="90474" y="235"/>
                  </a:lnTo>
                  <a:lnTo>
                    <a:pt x="83096" y="906"/>
                  </a:lnTo>
                  <a:lnTo>
                    <a:pt x="73372" y="2180"/>
                  </a:lnTo>
                  <a:lnTo>
                    <a:pt x="68677" y="2918"/>
                  </a:lnTo>
                  <a:lnTo>
                    <a:pt x="62440" y="3890"/>
                  </a:lnTo>
                  <a:lnTo>
                    <a:pt x="53218" y="5534"/>
                  </a:lnTo>
                  <a:lnTo>
                    <a:pt x="47149" y="6808"/>
                  </a:lnTo>
                  <a:lnTo>
                    <a:pt x="41146" y="8350"/>
                  </a:lnTo>
                  <a:lnTo>
                    <a:pt x="35278" y="10228"/>
                  </a:lnTo>
                  <a:lnTo>
                    <a:pt x="29477" y="12509"/>
                  </a:lnTo>
                  <a:lnTo>
                    <a:pt x="23809" y="15258"/>
                  </a:lnTo>
                  <a:lnTo>
                    <a:pt x="20993" y="16868"/>
                  </a:lnTo>
                  <a:lnTo>
                    <a:pt x="19215" y="17974"/>
                  </a:lnTo>
                  <a:lnTo>
                    <a:pt x="15896" y="20456"/>
                  </a:lnTo>
                  <a:lnTo>
                    <a:pt x="12811" y="23273"/>
                  </a:lnTo>
                  <a:lnTo>
                    <a:pt x="9994" y="26358"/>
                  </a:lnTo>
                  <a:lnTo>
                    <a:pt x="8753" y="28034"/>
                  </a:lnTo>
                  <a:lnTo>
                    <a:pt x="7512" y="29711"/>
                  </a:lnTo>
                  <a:lnTo>
                    <a:pt x="5299" y="33400"/>
                  </a:lnTo>
                  <a:lnTo>
                    <a:pt x="3388" y="37390"/>
                  </a:lnTo>
                  <a:lnTo>
                    <a:pt x="1812" y="41548"/>
                  </a:lnTo>
                  <a:lnTo>
                    <a:pt x="705" y="45841"/>
                  </a:lnTo>
                  <a:lnTo>
                    <a:pt x="101" y="50234"/>
                  </a:lnTo>
                  <a:lnTo>
                    <a:pt x="1" y="54559"/>
                  </a:lnTo>
                  <a:lnTo>
                    <a:pt x="370" y="57779"/>
                  </a:lnTo>
                  <a:lnTo>
                    <a:pt x="806" y="59858"/>
                  </a:lnTo>
                  <a:lnTo>
                    <a:pt x="1107" y="60897"/>
                  </a:lnTo>
                  <a:lnTo>
                    <a:pt x="1644" y="62607"/>
                  </a:lnTo>
                  <a:lnTo>
                    <a:pt x="3086" y="65726"/>
                  </a:lnTo>
                  <a:lnTo>
                    <a:pt x="4863" y="68476"/>
                  </a:lnTo>
                  <a:lnTo>
                    <a:pt x="7009" y="70890"/>
                  </a:lnTo>
                  <a:lnTo>
                    <a:pt x="9424" y="72969"/>
                  </a:lnTo>
                  <a:lnTo>
                    <a:pt x="12073" y="74780"/>
                  </a:lnTo>
                  <a:lnTo>
                    <a:pt x="14957" y="76356"/>
                  </a:lnTo>
                  <a:lnTo>
                    <a:pt x="18008" y="77664"/>
                  </a:lnTo>
                  <a:lnTo>
                    <a:pt x="21227" y="78770"/>
                  </a:lnTo>
                  <a:lnTo>
                    <a:pt x="24514" y="79709"/>
                  </a:lnTo>
                  <a:lnTo>
                    <a:pt x="29577" y="80816"/>
                  </a:lnTo>
                  <a:lnTo>
                    <a:pt x="39738" y="82392"/>
                  </a:lnTo>
                  <a:lnTo>
                    <a:pt x="45975" y="83163"/>
                  </a:lnTo>
                  <a:lnTo>
                    <a:pt x="48054" y="83499"/>
                  </a:lnTo>
                  <a:lnTo>
                    <a:pt x="52179" y="84672"/>
                  </a:lnTo>
                  <a:lnTo>
                    <a:pt x="56270" y="86315"/>
                  </a:lnTo>
                  <a:lnTo>
                    <a:pt x="60327" y="88361"/>
                  </a:lnTo>
                  <a:lnTo>
                    <a:pt x="66263" y="91815"/>
                  </a:lnTo>
                  <a:lnTo>
                    <a:pt x="73841" y="96577"/>
                  </a:lnTo>
                  <a:lnTo>
                    <a:pt x="77429" y="98723"/>
                  </a:lnTo>
                  <a:lnTo>
                    <a:pt x="79844" y="100098"/>
                  </a:lnTo>
                  <a:lnTo>
                    <a:pt x="85209" y="103049"/>
                  </a:lnTo>
                  <a:lnTo>
                    <a:pt x="91044" y="105966"/>
                  </a:lnTo>
                  <a:lnTo>
                    <a:pt x="97214" y="108615"/>
                  </a:lnTo>
                  <a:lnTo>
                    <a:pt x="101942" y="110258"/>
                  </a:lnTo>
                  <a:lnTo>
                    <a:pt x="105128" y="111097"/>
                  </a:lnTo>
                  <a:lnTo>
                    <a:pt x="108280" y="111767"/>
                  </a:lnTo>
                  <a:lnTo>
                    <a:pt x="111432" y="112136"/>
                  </a:lnTo>
                  <a:lnTo>
                    <a:pt x="114551" y="112237"/>
                  </a:lnTo>
                  <a:lnTo>
                    <a:pt x="117569" y="112036"/>
                  </a:lnTo>
                  <a:lnTo>
                    <a:pt x="120520" y="111465"/>
                  </a:lnTo>
                  <a:lnTo>
                    <a:pt x="123370" y="110493"/>
                  </a:lnTo>
                  <a:lnTo>
                    <a:pt x="124745" y="109856"/>
                  </a:lnTo>
                  <a:lnTo>
                    <a:pt x="125851" y="109252"/>
                  </a:lnTo>
                  <a:lnTo>
                    <a:pt x="127964" y="107944"/>
                  </a:lnTo>
                  <a:lnTo>
                    <a:pt x="129976" y="106402"/>
                  </a:lnTo>
                  <a:lnTo>
                    <a:pt x="131854" y="104725"/>
                  </a:lnTo>
                  <a:lnTo>
                    <a:pt x="133631" y="102914"/>
                  </a:lnTo>
                  <a:lnTo>
                    <a:pt x="135274" y="100970"/>
                  </a:lnTo>
                  <a:lnTo>
                    <a:pt x="137555" y="97851"/>
                  </a:lnTo>
                  <a:lnTo>
                    <a:pt x="140237" y="93357"/>
                  </a:lnTo>
                  <a:lnTo>
                    <a:pt x="142551" y="88663"/>
                  </a:lnTo>
                  <a:lnTo>
                    <a:pt x="144530" y="83868"/>
                  </a:lnTo>
                  <a:lnTo>
                    <a:pt x="146206" y="79106"/>
                  </a:lnTo>
                  <a:lnTo>
                    <a:pt x="146910" y="76826"/>
                  </a:lnTo>
                  <a:lnTo>
                    <a:pt x="147950" y="73204"/>
                  </a:lnTo>
                  <a:lnTo>
                    <a:pt x="149224" y="67604"/>
                  </a:lnTo>
                  <a:lnTo>
                    <a:pt x="149861" y="63781"/>
                  </a:lnTo>
                  <a:lnTo>
                    <a:pt x="150364" y="59958"/>
                  </a:lnTo>
                  <a:lnTo>
                    <a:pt x="150700" y="56102"/>
                  </a:lnTo>
                  <a:lnTo>
                    <a:pt x="150834" y="52212"/>
                  </a:lnTo>
                  <a:lnTo>
                    <a:pt x="150800" y="48356"/>
                  </a:lnTo>
                  <a:lnTo>
                    <a:pt x="150532" y="44499"/>
                  </a:lnTo>
                  <a:lnTo>
                    <a:pt x="150029" y="40710"/>
                  </a:lnTo>
                  <a:lnTo>
                    <a:pt x="149325" y="36954"/>
                  </a:lnTo>
                  <a:lnTo>
                    <a:pt x="148352" y="33266"/>
                  </a:lnTo>
                  <a:lnTo>
                    <a:pt x="147112" y="29644"/>
                  </a:lnTo>
                  <a:lnTo>
                    <a:pt x="145636" y="26157"/>
                  </a:lnTo>
                  <a:lnTo>
                    <a:pt x="143859" y="22736"/>
                  </a:lnTo>
                  <a:lnTo>
                    <a:pt x="141813" y="19483"/>
                  </a:lnTo>
                  <a:lnTo>
                    <a:pt x="140673" y="17907"/>
                  </a:lnTo>
                  <a:lnTo>
                    <a:pt x="139030" y="15828"/>
                  </a:lnTo>
                  <a:lnTo>
                    <a:pt x="135543" y="12207"/>
                  </a:lnTo>
                  <a:lnTo>
                    <a:pt x="131787" y="9122"/>
                  </a:lnTo>
                  <a:lnTo>
                    <a:pt x="127763" y="6540"/>
                  </a:lnTo>
                  <a:lnTo>
                    <a:pt x="123571" y="4461"/>
                  </a:lnTo>
                  <a:lnTo>
                    <a:pt x="119178" y="2851"/>
                  </a:lnTo>
                  <a:lnTo>
                    <a:pt x="114651" y="1610"/>
                  </a:lnTo>
                  <a:lnTo>
                    <a:pt x="109957" y="772"/>
                  </a:lnTo>
                  <a:lnTo>
                    <a:pt x="105195" y="235"/>
                  </a:lnTo>
                  <a:lnTo>
                    <a:pt x="100333" y="1"/>
                  </a:lnTo>
                  <a:close/>
                </a:path>
              </a:pathLst>
            </a:custGeom>
            <a:solidFill>
              <a:srgbClr val="6ED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37"/>
            <p:cNvSpPr/>
            <p:nvPr/>
          </p:nvSpPr>
          <p:spPr>
            <a:xfrm>
              <a:off x="4705525" y="1038800"/>
              <a:ext cx="3770850" cy="2805925"/>
            </a:xfrm>
            <a:custGeom>
              <a:avLst/>
              <a:gdLst/>
              <a:ahLst/>
              <a:cxnLst/>
              <a:rect l="l" t="t" r="r" b="b"/>
              <a:pathLst>
                <a:path w="150834" h="112237" extrusionOk="0">
                  <a:moveTo>
                    <a:pt x="100333" y="1"/>
                  </a:moveTo>
                  <a:lnTo>
                    <a:pt x="95403" y="34"/>
                  </a:lnTo>
                  <a:lnTo>
                    <a:pt x="90474" y="235"/>
                  </a:lnTo>
                  <a:lnTo>
                    <a:pt x="83096" y="906"/>
                  </a:lnTo>
                  <a:lnTo>
                    <a:pt x="73372" y="2180"/>
                  </a:lnTo>
                  <a:lnTo>
                    <a:pt x="68677" y="2918"/>
                  </a:lnTo>
                  <a:lnTo>
                    <a:pt x="62440" y="3890"/>
                  </a:lnTo>
                  <a:lnTo>
                    <a:pt x="53218" y="5534"/>
                  </a:lnTo>
                  <a:lnTo>
                    <a:pt x="47149" y="6808"/>
                  </a:lnTo>
                  <a:lnTo>
                    <a:pt x="41146" y="8350"/>
                  </a:lnTo>
                  <a:lnTo>
                    <a:pt x="35278" y="10228"/>
                  </a:lnTo>
                  <a:lnTo>
                    <a:pt x="29477" y="12509"/>
                  </a:lnTo>
                  <a:lnTo>
                    <a:pt x="23809" y="15258"/>
                  </a:lnTo>
                  <a:lnTo>
                    <a:pt x="20993" y="16868"/>
                  </a:lnTo>
                  <a:lnTo>
                    <a:pt x="19215" y="17974"/>
                  </a:lnTo>
                  <a:lnTo>
                    <a:pt x="15896" y="20456"/>
                  </a:lnTo>
                  <a:lnTo>
                    <a:pt x="12811" y="23273"/>
                  </a:lnTo>
                  <a:lnTo>
                    <a:pt x="9994" y="26358"/>
                  </a:lnTo>
                  <a:lnTo>
                    <a:pt x="8753" y="28034"/>
                  </a:lnTo>
                  <a:lnTo>
                    <a:pt x="7512" y="29711"/>
                  </a:lnTo>
                  <a:lnTo>
                    <a:pt x="5299" y="33400"/>
                  </a:lnTo>
                  <a:lnTo>
                    <a:pt x="3388" y="37390"/>
                  </a:lnTo>
                  <a:lnTo>
                    <a:pt x="1812" y="41548"/>
                  </a:lnTo>
                  <a:lnTo>
                    <a:pt x="705" y="45841"/>
                  </a:lnTo>
                  <a:lnTo>
                    <a:pt x="101" y="50234"/>
                  </a:lnTo>
                  <a:lnTo>
                    <a:pt x="1" y="54559"/>
                  </a:lnTo>
                  <a:lnTo>
                    <a:pt x="370" y="57779"/>
                  </a:lnTo>
                  <a:lnTo>
                    <a:pt x="806" y="59858"/>
                  </a:lnTo>
                  <a:lnTo>
                    <a:pt x="1107" y="60897"/>
                  </a:lnTo>
                  <a:lnTo>
                    <a:pt x="1644" y="62607"/>
                  </a:lnTo>
                  <a:lnTo>
                    <a:pt x="3086" y="65726"/>
                  </a:lnTo>
                  <a:lnTo>
                    <a:pt x="4863" y="68476"/>
                  </a:lnTo>
                  <a:lnTo>
                    <a:pt x="7009" y="70890"/>
                  </a:lnTo>
                  <a:lnTo>
                    <a:pt x="9424" y="72969"/>
                  </a:lnTo>
                  <a:lnTo>
                    <a:pt x="12073" y="74780"/>
                  </a:lnTo>
                  <a:lnTo>
                    <a:pt x="14957" y="76356"/>
                  </a:lnTo>
                  <a:lnTo>
                    <a:pt x="18008" y="77664"/>
                  </a:lnTo>
                  <a:lnTo>
                    <a:pt x="21227" y="78770"/>
                  </a:lnTo>
                  <a:lnTo>
                    <a:pt x="24514" y="79709"/>
                  </a:lnTo>
                  <a:lnTo>
                    <a:pt x="29577" y="80816"/>
                  </a:lnTo>
                  <a:lnTo>
                    <a:pt x="39738" y="82392"/>
                  </a:lnTo>
                  <a:lnTo>
                    <a:pt x="45975" y="83163"/>
                  </a:lnTo>
                  <a:lnTo>
                    <a:pt x="48054" y="83499"/>
                  </a:lnTo>
                  <a:lnTo>
                    <a:pt x="52179" y="84672"/>
                  </a:lnTo>
                  <a:lnTo>
                    <a:pt x="56270" y="86315"/>
                  </a:lnTo>
                  <a:lnTo>
                    <a:pt x="60327" y="88361"/>
                  </a:lnTo>
                  <a:lnTo>
                    <a:pt x="66263" y="91815"/>
                  </a:lnTo>
                  <a:lnTo>
                    <a:pt x="73841" y="96577"/>
                  </a:lnTo>
                  <a:lnTo>
                    <a:pt x="77429" y="98723"/>
                  </a:lnTo>
                  <a:lnTo>
                    <a:pt x="79844" y="100098"/>
                  </a:lnTo>
                  <a:lnTo>
                    <a:pt x="85209" y="103049"/>
                  </a:lnTo>
                  <a:lnTo>
                    <a:pt x="91044" y="105966"/>
                  </a:lnTo>
                  <a:lnTo>
                    <a:pt x="97214" y="108615"/>
                  </a:lnTo>
                  <a:lnTo>
                    <a:pt x="101942" y="110258"/>
                  </a:lnTo>
                  <a:lnTo>
                    <a:pt x="105128" y="111097"/>
                  </a:lnTo>
                  <a:lnTo>
                    <a:pt x="108280" y="111767"/>
                  </a:lnTo>
                  <a:lnTo>
                    <a:pt x="111432" y="112136"/>
                  </a:lnTo>
                  <a:lnTo>
                    <a:pt x="114551" y="112237"/>
                  </a:lnTo>
                  <a:lnTo>
                    <a:pt x="117569" y="112036"/>
                  </a:lnTo>
                  <a:lnTo>
                    <a:pt x="120520" y="111465"/>
                  </a:lnTo>
                  <a:lnTo>
                    <a:pt x="123370" y="110493"/>
                  </a:lnTo>
                  <a:lnTo>
                    <a:pt x="124745" y="109856"/>
                  </a:lnTo>
                  <a:lnTo>
                    <a:pt x="125851" y="109252"/>
                  </a:lnTo>
                  <a:lnTo>
                    <a:pt x="127964" y="107944"/>
                  </a:lnTo>
                  <a:lnTo>
                    <a:pt x="129976" y="106402"/>
                  </a:lnTo>
                  <a:lnTo>
                    <a:pt x="131854" y="104725"/>
                  </a:lnTo>
                  <a:lnTo>
                    <a:pt x="133631" y="102914"/>
                  </a:lnTo>
                  <a:lnTo>
                    <a:pt x="135274" y="100970"/>
                  </a:lnTo>
                  <a:lnTo>
                    <a:pt x="137555" y="97851"/>
                  </a:lnTo>
                  <a:lnTo>
                    <a:pt x="140237" y="93357"/>
                  </a:lnTo>
                  <a:lnTo>
                    <a:pt x="142551" y="88663"/>
                  </a:lnTo>
                  <a:lnTo>
                    <a:pt x="144530" y="83868"/>
                  </a:lnTo>
                  <a:lnTo>
                    <a:pt x="146206" y="79106"/>
                  </a:lnTo>
                  <a:lnTo>
                    <a:pt x="146910" y="76826"/>
                  </a:lnTo>
                  <a:lnTo>
                    <a:pt x="147950" y="73204"/>
                  </a:lnTo>
                  <a:lnTo>
                    <a:pt x="149224" y="67604"/>
                  </a:lnTo>
                  <a:lnTo>
                    <a:pt x="149861" y="63781"/>
                  </a:lnTo>
                  <a:lnTo>
                    <a:pt x="150364" y="59958"/>
                  </a:lnTo>
                  <a:lnTo>
                    <a:pt x="150700" y="56102"/>
                  </a:lnTo>
                  <a:lnTo>
                    <a:pt x="150834" y="52212"/>
                  </a:lnTo>
                  <a:lnTo>
                    <a:pt x="150800" y="48356"/>
                  </a:lnTo>
                  <a:lnTo>
                    <a:pt x="150532" y="44499"/>
                  </a:lnTo>
                  <a:lnTo>
                    <a:pt x="150029" y="40710"/>
                  </a:lnTo>
                  <a:lnTo>
                    <a:pt x="149325" y="36954"/>
                  </a:lnTo>
                  <a:lnTo>
                    <a:pt x="148352" y="33266"/>
                  </a:lnTo>
                  <a:lnTo>
                    <a:pt x="147112" y="29644"/>
                  </a:lnTo>
                  <a:lnTo>
                    <a:pt x="145636" y="26157"/>
                  </a:lnTo>
                  <a:lnTo>
                    <a:pt x="143859" y="22736"/>
                  </a:lnTo>
                  <a:lnTo>
                    <a:pt x="141813" y="19483"/>
                  </a:lnTo>
                  <a:lnTo>
                    <a:pt x="140673" y="17907"/>
                  </a:lnTo>
                  <a:lnTo>
                    <a:pt x="139030" y="15828"/>
                  </a:lnTo>
                  <a:lnTo>
                    <a:pt x="135543" y="12207"/>
                  </a:lnTo>
                  <a:lnTo>
                    <a:pt x="131787" y="9122"/>
                  </a:lnTo>
                  <a:lnTo>
                    <a:pt x="127763" y="6540"/>
                  </a:lnTo>
                  <a:lnTo>
                    <a:pt x="123571" y="4461"/>
                  </a:lnTo>
                  <a:lnTo>
                    <a:pt x="119178" y="2851"/>
                  </a:lnTo>
                  <a:lnTo>
                    <a:pt x="114651" y="1610"/>
                  </a:lnTo>
                  <a:lnTo>
                    <a:pt x="109957" y="772"/>
                  </a:lnTo>
                  <a:lnTo>
                    <a:pt x="105195" y="235"/>
                  </a:lnTo>
                  <a:lnTo>
                    <a:pt x="1003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37"/>
            <p:cNvSpPr/>
            <p:nvPr/>
          </p:nvSpPr>
          <p:spPr>
            <a:xfrm>
              <a:off x="4921825" y="1061425"/>
              <a:ext cx="1898000" cy="2407725"/>
            </a:xfrm>
            <a:custGeom>
              <a:avLst/>
              <a:gdLst/>
              <a:ahLst/>
              <a:cxnLst/>
              <a:rect l="l" t="t" r="r" b="b"/>
              <a:pathLst>
                <a:path w="75920" h="96309" extrusionOk="0">
                  <a:moveTo>
                    <a:pt x="0" y="1"/>
                  </a:moveTo>
                  <a:lnTo>
                    <a:pt x="0" y="96309"/>
                  </a:lnTo>
                  <a:lnTo>
                    <a:pt x="75920" y="96309"/>
                  </a:lnTo>
                  <a:lnTo>
                    <a:pt x="75920" y="1"/>
                  </a:lnTo>
                  <a:close/>
                </a:path>
              </a:pathLst>
            </a:custGeom>
            <a:solidFill>
              <a:schemeClr val="lt2"/>
            </a:solidFill>
            <a:ln w="75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37"/>
            <p:cNvSpPr/>
            <p:nvPr/>
          </p:nvSpPr>
          <p:spPr>
            <a:xfrm>
              <a:off x="4921825" y="1061425"/>
              <a:ext cx="1898000" cy="143400"/>
            </a:xfrm>
            <a:custGeom>
              <a:avLst/>
              <a:gdLst/>
              <a:ahLst/>
              <a:cxnLst/>
              <a:rect l="l" t="t" r="r" b="b"/>
              <a:pathLst>
                <a:path w="75920" h="5736" extrusionOk="0">
                  <a:moveTo>
                    <a:pt x="0" y="1"/>
                  </a:moveTo>
                  <a:lnTo>
                    <a:pt x="0" y="5735"/>
                  </a:lnTo>
                  <a:lnTo>
                    <a:pt x="75920" y="5735"/>
                  </a:lnTo>
                  <a:lnTo>
                    <a:pt x="75920" y="1"/>
                  </a:lnTo>
                  <a:close/>
                </a:path>
              </a:pathLst>
            </a:custGeom>
            <a:solidFill>
              <a:schemeClr val="dk2"/>
            </a:solidFill>
            <a:ln w="75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37"/>
            <p:cNvSpPr/>
            <p:nvPr/>
          </p:nvSpPr>
          <p:spPr>
            <a:xfrm>
              <a:off x="4976325" y="2740625"/>
              <a:ext cx="320250" cy="680750"/>
            </a:xfrm>
            <a:custGeom>
              <a:avLst/>
              <a:gdLst/>
              <a:ahLst/>
              <a:cxnLst/>
              <a:rect l="l" t="t" r="r" b="b"/>
              <a:pathLst>
                <a:path w="12810" h="27230" extrusionOk="0">
                  <a:moveTo>
                    <a:pt x="0" y="0"/>
                  </a:moveTo>
                  <a:lnTo>
                    <a:pt x="0" y="27229"/>
                  </a:lnTo>
                  <a:lnTo>
                    <a:pt x="12810" y="27229"/>
                  </a:lnTo>
                  <a:lnTo>
                    <a:pt x="12810" y="0"/>
                  </a:lnTo>
                  <a:close/>
                </a:path>
              </a:pathLst>
            </a:custGeom>
            <a:solidFill>
              <a:srgbClr val="6ED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37"/>
            <p:cNvSpPr/>
            <p:nvPr/>
          </p:nvSpPr>
          <p:spPr>
            <a:xfrm>
              <a:off x="4976325" y="2740625"/>
              <a:ext cx="320250" cy="680750"/>
            </a:xfrm>
            <a:custGeom>
              <a:avLst/>
              <a:gdLst/>
              <a:ahLst/>
              <a:cxnLst/>
              <a:rect l="l" t="t" r="r" b="b"/>
              <a:pathLst>
                <a:path w="12810" h="27230" extrusionOk="0">
                  <a:moveTo>
                    <a:pt x="0" y="0"/>
                  </a:moveTo>
                  <a:lnTo>
                    <a:pt x="0" y="27229"/>
                  </a:lnTo>
                  <a:lnTo>
                    <a:pt x="12810" y="27229"/>
                  </a:lnTo>
                  <a:lnTo>
                    <a:pt x="1281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37"/>
            <p:cNvSpPr/>
            <p:nvPr/>
          </p:nvSpPr>
          <p:spPr>
            <a:xfrm>
              <a:off x="5325900" y="2740625"/>
              <a:ext cx="321100" cy="680750"/>
            </a:xfrm>
            <a:custGeom>
              <a:avLst/>
              <a:gdLst/>
              <a:ahLst/>
              <a:cxnLst/>
              <a:rect l="l" t="t" r="r" b="b"/>
              <a:pathLst>
                <a:path w="12844" h="27230" extrusionOk="0">
                  <a:moveTo>
                    <a:pt x="0" y="0"/>
                  </a:moveTo>
                  <a:lnTo>
                    <a:pt x="0" y="27229"/>
                  </a:lnTo>
                  <a:lnTo>
                    <a:pt x="12844" y="27229"/>
                  </a:lnTo>
                  <a:lnTo>
                    <a:pt x="12844" y="0"/>
                  </a:lnTo>
                  <a:close/>
                </a:path>
              </a:pathLst>
            </a:custGeom>
            <a:solidFill>
              <a:srgbClr val="6ED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37"/>
            <p:cNvSpPr/>
            <p:nvPr/>
          </p:nvSpPr>
          <p:spPr>
            <a:xfrm>
              <a:off x="5325900" y="2740625"/>
              <a:ext cx="321100" cy="680750"/>
            </a:xfrm>
            <a:custGeom>
              <a:avLst/>
              <a:gdLst/>
              <a:ahLst/>
              <a:cxnLst/>
              <a:rect l="l" t="t" r="r" b="b"/>
              <a:pathLst>
                <a:path w="12844" h="27230" extrusionOk="0">
                  <a:moveTo>
                    <a:pt x="0" y="0"/>
                  </a:moveTo>
                  <a:lnTo>
                    <a:pt x="0" y="27229"/>
                  </a:lnTo>
                  <a:lnTo>
                    <a:pt x="12844" y="27229"/>
                  </a:lnTo>
                  <a:lnTo>
                    <a:pt x="1284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37"/>
            <p:cNvSpPr/>
            <p:nvPr/>
          </p:nvSpPr>
          <p:spPr>
            <a:xfrm>
              <a:off x="5697275" y="2740625"/>
              <a:ext cx="321125" cy="680750"/>
            </a:xfrm>
            <a:custGeom>
              <a:avLst/>
              <a:gdLst/>
              <a:ahLst/>
              <a:cxnLst/>
              <a:rect l="l" t="t" r="r" b="b"/>
              <a:pathLst>
                <a:path w="12845" h="27230" extrusionOk="0">
                  <a:moveTo>
                    <a:pt x="1" y="0"/>
                  </a:moveTo>
                  <a:lnTo>
                    <a:pt x="1" y="27229"/>
                  </a:lnTo>
                  <a:lnTo>
                    <a:pt x="12844" y="27229"/>
                  </a:lnTo>
                  <a:lnTo>
                    <a:pt x="12844" y="0"/>
                  </a:lnTo>
                  <a:close/>
                </a:path>
              </a:pathLst>
            </a:custGeom>
            <a:solidFill>
              <a:srgbClr val="6ED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37"/>
            <p:cNvSpPr/>
            <p:nvPr/>
          </p:nvSpPr>
          <p:spPr>
            <a:xfrm>
              <a:off x="5697275" y="2740625"/>
              <a:ext cx="321125" cy="680750"/>
            </a:xfrm>
            <a:custGeom>
              <a:avLst/>
              <a:gdLst/>
              <a:ahLst/>
              <a:cxnLst/>
              <a:rect l="l" t="t" r="r" b="b"/>
              <a:pathLst>
                <a:path w="12845" h="27230" extrusionOk="0">
                  <a:moveTo>
                    <a:pt x="1" y="0"/>
                  </a:moveTo>
                  <a:lnTo>
                    <a:pt x="1" y="27229"/>
                  </a:lnTo>
                  <a:lnTo>
                    <a:pt x="12844" y="27229"/>
                  </a:lnTo>
                  <a:lnTo>
                    <a:pt x="1284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37"/>
            <p:cNvSpPr/>
            <p:nvPr/>
          </p:nvSpPr>
          <p:spPr>
            <a:xfrm>
              <a:off x="6069500" y="2740625"/>
              <a:ext cx="321100" cy="680750"/>
            </a:xfrm>
            <a:custGeom>
              <a:avLst/>
              <a:gdLst/>
              <a:ahLst/>
              <a:cxnLst/>
              <a:rect l="l" t="t" r="r" b="b"/>
              <a:pathLst>
                <a:path w="12844" h="27230" extrusionOk="0">
                  <a:moveTo>
                    <a:pt x="1" y="0"/>
                  </a:moveTo>
                  <a:lnTo>
                    <a:pt x="1" y="27229"/>
                  </a:lnTo>
                  <a:lnTo>
                    <a:pt x="12844" y="27229"/>
                  </a:lnTo>
                  <a:lnTo>
                    <a:pt x="12844" y="0"/>
                  </a:lnTo>
                  <a:close/>
                </a:path>
              </a:pathLst>
            </a:custGeom>
            <a:solidFill>
              <a:srgbClr val="6ED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37"/>
            <p:cNvSpPr/>
            <p:nvPr/>
          </p:nvSpPr>
          <p:spPr>
            <a:xfrm>
              <a:off x="6069500" y="2740625"/>
              <a:ext cx="321100" cy="680750"/>
            </a:xfrm>
            <a:custGeom>
              <a:avLst/>
              <a:gdLst/>
              <a:ahLst/>
              <a:cxnLst/>
              <a:rect l="l" t="t" r="r" b="b"/>
              <a:pathLst>
                <a:path w="12844" h="27230" extrusionOk="0">
                  <a:moveTo>
                    <a:pt x="1" y="0"/>
                  </a:moveTo>
                  <a:lnTo>
                    <a:pt x="1" y="27229"/>
                  </a:lnTo>
                  <a:lnTo>
                    <a:pt x="12844" y="27229"/>
                  </a:lnTo>
                  <a:lnTo>
                    <a:pt x="1284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37"/>
            <p:cNvSpPr/>
            <p:nvPr/>
          </p:nvSpPr>
          <p:spPr>
            <a:xfrm>
              <a:off x="6450100" y="2740625"/>
              <a:ext cx="321100" cy="680750"/>
            </a:xfrm>
            <a:custGeom>
              <a:avLst/>
              <a:gdLst/>
              <a:ahLst/>
              <a:cxnLst/>
              <a:rect l="l" t="t" r="r" b="b"/>
              <a:pathLst>
                <a:path w="12844" h="27230" extrusionOk="0">
                  <a:moveTo>
                    <a:pt x="1" y="0"/>
                  </a:moveTo>
                  <a:lnTo>
                    <a:pt x="1" y="27229"/>
                  </a:lnTo>
                  <a:lnTo>
                    <a:pt x="12844" y="27229"/>
                  </a:lnTo>
                  <a:lnTo>
                    <a:pt x="12844" y="0"/>
                  </a:lnTo>
                  <a:close/>
                </a:path>
              </a:pathLst>
            </a:custGeom>
            <a:solidFill>
              <a:srgbClr val="FFFFFF"/>
            </a:solidFill>
            <a:ln w="75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37"/>
            <p:cNvSpPr/>
            <p:nvPr/>
          </p:nvSpPr>
          <p:spPr>
            <a:xfrm>
              <a:off x="4976325" y="1117600"/>
              <a:ext cx="1789850" cy="165175"/>
            </a:xfrm>
            <a:custGeom>
              <a:avLst/>
              <a:gdLst/>
              <a:ahLst/>
              <a:cxnLst/>
              <a:rect l="l" t="t" r="r" b="b"/>
              <a:pathLst>
                <a:path w="71594" h="6607" extrusionOk="0">
                  <a:moveTo>
                    <a:pt x="0" y="1"/>
                  </a:moveTo>
                  <a:lnTo>
                    <a:pt x="0" y="6607"/>
                  </a:lnTo>
                  <a:lnTo>
                    <a:pt x="71594" y="6607"/>
                  </a:lnTo>
                  <a:lnTo>
                    <a:pt x="71594" y="1"/>
                  </a:lnTo>
                  <a:close/>
                </a:path>
              </a:pathLst>
            </a:custGeom>
            <a:solidFill>
              <a:srgbClr val="6ED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37"/>
            <p:cNvSpPr/>
            <p:nvPr/>
          </p:nvSpPr>
          <p:spPr>
            <a:xfrm>
              <a:off x="4976325" y="1117600"/>
              <a:ext cx="1789850" cy="165175"/>
            </a:xfrm>
            <a:custGeom>
              <a:avLst/>
              <a:gdLst/>
              <a:ahLst/>
              <a:cxnLst/>
              <a:rect l="l" t="t" r="r" b="b"/>
              <a:pathLst>
                <a:path w="71594" h="6607" extrusionOk="0">
                  <a:moveTo>
                    <a:pt x="0" y="1"/>
                  </a:moveTo>
                  <a:lnTo>
                    <a:pt x="0" y="6607"/>
                  </a:lnTo>
                  <a:lnTo>
                    <a:pt x="71594" y="6607"/>
                  </a:lnTo>
                  <a:lnTo>
                    <a:pt x="7159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37"/>
            <p:cNvSpPr/>
            <p:nvPr/>
          </p:nvSpPr>
          <p:spPr>
            <a:xfrm>
              <a:off x="5008175" y="1149450"/>
              <a:ext cx="1732850" cy="73800"/>
            </a:xfrm>
            <a:custGeom>
              <a:avLst/>
              <a:gdLst/>
              <a:ahLst/>
              <a:cxnLst/>
              <a:rect l="l" t="t" r="r" b="b"/>
              <a:pathLst>
                <a:path w="69314" h="2952" extrusionOk="0">
                  <a:moveTo>
                    <a:pt x="0" y="1"/>
                  </a:moveTo>
                  <a:lnTo>
                    <a:pt x="0" y="2952"/>
                  </a:lnTo>
                  <a:lnTo>
                    <a:pt x="69314" y="2952"/>
                  </a:lnTo>
                  <a:lnTo>
                    <a:pt x="693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37"/>
            <p:cNvSpPr/>
            <p:nvPr/>
          </p:nvSpPr>
          <p:spPr>
            <a:xfrm>
              <a:off x="6544825" y="1149450"/>
              <a:ext cx="196200" cy="73800"/>
            </a:xfrm>
            <a:custGeom>
              <a:avLst/>
              <a:gdLst/>
              <a:ahLst/>
              <a:cxnLst/>
              <a:rect l="l" t="t" r="r" b="b"/>
              <a:pathLst>
                <a:path w="7848" h="2952" extrusionOk="0">
                  <a:moveTo>
                    <a:pt x="1" y="1"/>
                  </a:moveTo>
                  <a:lnTo>
                    <a:pt x="1" y="2952"/>
                  </a:lnTo>
                  <a:lnTo>
                    <a:pt x="7848" y="2952"/>
                  </a:lnTo>
                  <a:lnTo>
                    <a:pt x="7848" y="1"/>
                  </a:lnTo>
                  <a:close/>
                </a:path>
              </a:pathLst>
            </a:custGeom>
            <a:solidFill>
              <a:schemeClr val="dk2"/>
            </a:solidFill>
            <a:ln w="75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37"/>
            <p:cNvSpPr/>
            <p:nvPr/>
          </p:nvSpPr>
          <p:spPr>
            <a:xfrm>
              <a:off x="5392125" y="1402650"/>
              <a:ext cx="394050" cy="28525"/>
            </a:xfrm>
            <a:custGeom>
              <a:avLst/>
              <a:gdLst/>
              <a:ahLst/>
              <a:cxnLst/>
              <a:rect l="l" t="t" r="r" b="b"/>
              <a:pathLst>
                <a:path w="15762" h="1141" extrusionOk="0">
                  <a:moveTo>
                    <a:pt x="571" y="0"/>
                  </a:moveTo>
                  <a:lnTo>
                    <a:pt x="302" y="34"/>
                  </a:lnTo>
                  <a:lnTo>
                    <a:pt x="1" y="335"/>
                  </a:lnTo>
                  <a:lnTo>
                    <a:pt x="1" y="771"/>
                  </a:lnTo>
                  <a:lnTo>
                    <a:pt x="302" y="1107"/>
                  </a:lnTo>
                  <a:lnTo>
                    <a:pt x="571" y="1140"/>
                  </a:lnTo>
                  <a:lnTo>
                    <a:pt x="15225" y="1140"/>
                  </a:lnTo>
                  <a:lnTo>
                    <a:pt x="15493" y="1107"/>
                  </a:lnTo>
                  <a:lnTo>
                    <a:pt x="15761" y="771"/>
                  </a:lnTo>
                  <a:lnTo>
                    <a:pt x="15761" y="335"/>
                  </a:lnTo>
                  <a:lnTo>
                    <a:pt x="15493" y="34"/>
                  </a:lnTo>
                  <a:lnTo>
                    <a:pt x="152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37"/>
            <p:cNvSpPr/>
            <p:nvPr/>
          </p:nvSpPr>
          <p:spPr>
            <a:xfrm>
              <a:off x="5391300" y="1501550"/>
              <a:ext cx="394025" cy="27700"/>
            </a:xfrm>
            <a:custGeom>
              <a:avLst/>
              <a:gdLst/>
              <a:ahLst/>
              <a:cxnLst/>
              <a:rect l="l" t="t" r="r" b="b"/>
              <a:pathLst>
                <a:path w="15761" h="1108" extrusionOk="0">
                  <a:moveTo>
                    <a:pt x="302" y="1"/>
                  </a:moveTo>
                  <a:lnTo>
                    <a:pt x="0" y="336"/>
                  </a:lnTo>
                  <a:lnTo>
                    <a:pt x="0" y="772"/>
                  </a:lnTo>
                  <a:lnTo>
                    <a:pt x="302" y="1108"/>
                  </a:lnTo>
                  <a:lnTo>
                    <a:pt x="15258" y="1108"/>
                  </a:lnTo>
                  <a:lnTo>
                    <a:pt x="15492" y="1074"/>
                  </a:lnTo>
                  <a:lnTo>
                    <a:pt x="15761" y="739"/>
                  </a:lnTo>
                  <a:lnTo>
                    <a:pt x="15761" y="336"/>
                  </a:lnTo>
                  <a:lnTo>
                    <a:pt x="15492" y="35"/>
                  </a:lnTo>
                  <a:lnTo>
                    <a:pt x="1525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37"/>
            <p:cNvSpPr/>
            <p:nvPr/>
          </p:nvSpPr>
          <p:spPr>
            <a:xfrm>
              <a:off x="5392125" y="1599650"/>
              <a:ext cx="394050" cy="28525"/>
            </a:xfrm>
            <a:custGeom>
              <a:avLst/>
              <a:gdLst/>
              <a:ahLst/>
              <a:cxnLst/>
              <a:rect l="l" t="t" r="r" b="b"/>
              <a:pathLst>
                <a:path w="15762" h="1141" extrusionOk="0">
                  <a:moveTo>
                    <a:pt x="571" y="0"/>
                  </a:moveTo>
                  <a:lnTo>
                    <a:pt x="302" y="34"/>
                  </a:lnTo>
                  <a:lnTo>
                    <a:pt x="1" y="369"/>
                  </a:lnTo>
                  <a:lnTo>
                    <a:pt x="1" y="772"/>
                  </a:lnTo>
                  <a:lnTo>
                    <a:pt x="302" y="1107"/>
                  </a:lnTo>
                  <a:lnTo>
                    <a:pt x="571" y="1141"/>
                  </a:lnTo>
                  <a:lnTo>
                    <a:pt x="15225" y="1141"/>
                  </a:lnTo>
                  <a:lnTo>
                    <a:pt x="15493" y="1107"/>
                  </a:lnTo>
                  <a:lnTo>
                    <a:pt x="15761" y="772"/>
                  </a:lnTo>
                  <a:lnTo>
                    <a:pt x="15761" y="369"/>
                  </a:lnTo>
                  <a:lnTo>
                    <a:pt x="15493" y="34"/>
                  </a:lnTo>
                  <a:lnTo>
                    <a:pt x="152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37"/>
            <p:cNvSpPr/>
            <p:nvPr/>
          </p:nvSpPr>
          <p:spPr>
            <a:xfrm>
              <a:off x="4998950" y="1698575"/>
              <a:ext cx="786375" cy="28525"/>
            </a:xfrm>
            <a:custGeom>
              <a:avLst/>
              <a:gdLst/>
              <a:ahLst/>
              <a:cxnLst/>
              <a:rect l="l" t="t" r="r" b="b"/>
              <a:pathLst>
                <a:path w="31455" h="1141" extrusionOk="0">
                  <a:moveTo>
                    <a:pt x="503" y="0"/>
                  </a:moveTo>
                  <a:lnTo>
                    <a:pt x="269" y="67"/>
                  </a:lnTo>
                  <a:lnTo>
                    <a:pt x="0" y="369"/>
                  </a:lnTo>
                  <a:lnTo>
                    <a:pt x="0" y="772"/>
                  </a:lnTo>
                  <a:lnTo>
                    <a:pt x="269" y="1073"/>
                  </a:lnTo>
                  <a:lnTo>
                    <a:pt x="503" y="1140"/>
                  </a:lnTo>
                  <a:lnTo>
                    <a:pt x="30952" y="1140"/>
                  </a:lnTo>
                  <a:lnTo>
                    <a:pt x="31186" y="1073"/>
                  </a:lnTo>
                  <a:lnTo>
                    <a:pt x="31455" y="772"/>
                  </a:lnTo>
                  <a:lnTo>
                    <a:pt x="31455" y="369"/>
                  </a:lnTo>
                  <a:lnTo>
                    <a:pt x="31186" y="67"/>
                  </a:lnTo>
                  <a:lnTo>
                    <a:pt x="3095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37"/>
            <p:cNvSpPr/>
            <p:nvPr/>
          </p:nvSpPr>
          <p:spPr>
            <a:xfrm>
              <a:off x="4998100" y="1797500"/>
              <a:ext cx="788075" cy="27675"/>
            </a:xfrm>
            <a:custGeom>
              <a:avLst/>
              <a:gdLst/>
              <a:ahLst/>
              <a:cxnLst/>
              <a:rect l="l" t="t" r="r" b="b"/>
              <a:pathLst>
                <a:path w="31523" h="1107" extrusionOk="0">
                  <a:moveTo>
                    <a:pt x="537" y="0"/>
                  </a:moveTo>
                  <a:lnTo>
                    <a:pt x="269" y="34"/>
                  </a:lnTo>
                  <a:lnTo>
                    <a:pt x="1" y="336"/>
                  </a:lnTo>
                  <a:lnTo>
                    <a:pt x="1" y="772"/>
                  </a:lnTo>
                  <a:lnTo>
                    <a:pt x="269" y="1073"/>
                  </a:lnTo>
                  <a:lnTo>
                    <a:pt x="537" y="1107"/>
                  </a:lnTo>
                  <a:lnTo>
                    <a:pt x="30986" y="1107"/>
                  </a:lnTo>
                  <a:lnTo>
                    <a:pt x="31254" y="1073"/>
                  </a:lnTo>
                  <a:lnTo>
                    <a:pt x="31522" y="772"/>
                  </a:lnTo>
                  <a:lnTo>
                    <a:pt x="31522" y="336"/>
                  </a:lnTo>
                  <a:lnTo>
                    <a:pt x="31254" y="34"/>
                  </a:lnTo>
                  <a:lnTo>
                    <a:pt x="3098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37"/>
            <p:cNvSpPr/>
            <p:nvPr/>
          </p:nvSpPr>
          <p:spPr>
            <a:xfrm>
              <a:off x="4998100" y="1895575"/>
              <a:ext cx="788075" cy="28525"/>
            </a:xfrm>
            <a:custGeom>
              <a:avLst/>
              <a:gdLst/>
              <a:ahLst/>
              <a:cxnLst/>
              <a:rect l="l" t="t" r="r" b="b"/>
              <a:pathLst>
                <a:path w="31523" h="1141" extrusionOk="0">
                  <a:moveTo>
                    <a:pt x="537" y="1"/>
                  </a:moveTo>
                  <a:lnTo>
                    <a:pt x="269" y="34"/>
                  </a:lnTo>
                  <a:lnTo>
                    <a:pt x="1" y="370"/>
                  </a:lnTo>
                  <a:lnTo>
                    <a:pt x="1" y="805"/>
                  </a:lnTo>
                  <a:lnTo>
                    <a:pt x="269" y="1107"/>
                  </a:lnTo>
                  <a:lnTo>
                    <a:pt x="537" y="1141"/>
                  </a:lnTo>
                  <a:lnTo>
                    <a:pt x="30986" y="1141"/>
                  </a:lnTo>
                  <a:lnTo>
                    <a:pt x="31254" y="1107"/>
                  </a:lnTo>
                  <a:lnTo>
                    <a:pt x="31522" y="805"/>
                  </a:lnTo>
                  <a:lnTo>
                    <a:pt x="31522" y="370"/>
                  </a:lnTo>
                  <a:lnTo>
                    <a:pt x="31254" y="34"/>
                  </a:lnTo>
                  <a:lnTo>
                    <a:pt x="3098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37"/>
            <p:cNvSpPr/>
            <p:nvPr/>
          </p:nvSpPr>
          <p:spPr>
            <a:xfrm>
              <a:off x="4998950" y="1994500"/>
              <a:ext cx="786375" cy="28525"/>
            </a:xfrm>
            <a:custGeom>
              <a:avLst/>
              <a:gdLst/>
              <a:ahLst/>
              <a:cxnLst/>
              <a:rect l="l" t="t" r="r" b="b"/>
              <a:pathLst>
                <a:path w="31455" h="1141" extrusionOk="0">
                  <a:moveTo>
                    <a:pt x="503" y="1"/>
                  </a:moveTo>
                  <a:lnTo>
                    <a:pt x="269" y="68"/>
                  </a:lnTo>
                  <a:lnTo>
                    <a:pt x="0" y="369"/>
                  </a:lnTo>
                  <a:lnTo>
                    <a:pt x="0" y="772"/>
                  </a:lnTo>
                  <a:lnTo>
                    <a:pt x="269" y="1074"/>
                  </a:lnTo>
                  <a:lnTo>
                    <a:pt x="503" y="1141"/>
                  </a:lnTo>
                  <a:lnTo>
                    <a:pt x="30952" y="1141"/>
                  </a:lnTo>
                  <a:lnTo>
                    <a:pt x="31186" y="1074"/>
                  </a:lnTo>
                  <a:lnTo>
                    <a:pt x="31455" y="772"/>
                  </a:lnTo>
                  <a:lnTo>
                    <a:pt x="31455" y="369"/>
                  </a:lnTo>
                  <a:lnTo>
                    <a:pt x="31186" y="68"/>
                  </a:lnTo>
                  <a:lnTo>
                    <a:pt x="3095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37"/>
            <p:cNvSpPr/>
            <p:nvPr/>
          </p:nvSpPr>
          <p:spPr>
            <a:xfrm>
              <a:off x="4998950" y="2082525"/>
              <a:ext cx="786375" cy="27700"/>
            </a:xfrm>
            <a:custGeom>
              <a:avLst/>
              <a:gdLst/>
              <a:ahLst/>
              <a:cxnLst/>
              <a:rect l="l" t="t" r="r" b="b"/>
              <a:pathLst>
                <a:path w="31455" h="1108" extrusionOk="0">
                  <a:moveTo>
                    <a:pt x="503" y="1"/>
                  </a:moveTo>
                  <a:lnTo>
                    <a:pt x="269" y="34"/>
                  </a:lnTo>
                  <a:lnTo>
                    <a:pt x="0" y="369"/>
                  </a:lnTo>
                  <a:lnTo>
                    <a:pt x="0" y="772"/>
                  </a:lnTo>
                  <a:lnTo>
                    <a:pt x="269" y="1074"/>
                  </a:lnTo>
                  <a:lnTo>
                    <a:pt x="503" y="1107"/>
                  </a:lnTo>
                  <a:lnTo>
                    <a:pt x="30952" y="1107"/>
                  </a:lnTo>
                  <a:lnTo>
                    <a:pt x="31186" y="1074"/>
                  </a:lnTo>
                  <a:lnTo>
                    <a:pt x="31455" y="772"/>
                  </a:lnTo>
                  <a:lnTo>
                    <a:pt x="31455" y="369"/>
                  </a:lnTo>
                  <a:lnTo>
                    <a:pt x="31186" y="34"/>
                  </a:lnTo>
                  <a:lnTo>
                    <a:pt x="3095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37"/>
            <p:cNvSpPr/>
            <p:nvPr/>
          </p:nvSpPr>
          <p:spPr>
            <a:xfrm>
              <a:off x="4998100" y="2181450"/>
              <a:ext cx="788075" cy="28525"/>
            </a:xfrm>
            <a:custGeom>
              <a:avLst/>
              <a:gdLst/>
              <a:ahLst/>
              <a:cxnLst/>
              <a:rect l="l" t="t" r="r" b="b"/>
              <a:pathLst>
                <a:path w="31523" h="1141" extrusionOk="0">
                  <a:moveTo>
                    <a:pt x="537" y="1"/>
                  </a:moveTo>
                  <a:lnTo>
                    <a:pt x="269" y="34"/>
                  </a:lnTo>
                  <a:lnTo>
                    <a:pt x="1" y="336"/>
                  </a:lnTo>
                  <a:lnTo>
                    <a:pt x="1" y="772"/>
                  </a:lnTo>
                  <a:lnTo>
                    <a:pt x="269" y="1074"/>
                  </a:lnTo>
                  <a:lnTo>
                    <a:pt x="537" y="1141"/>
                  </a:lnTo>
                  <a:lnTo>
                    <a:pt x="30986" y="1141"/>
                  </a:lnTo>
                  <a:lnTo>
                    <a:pt x="31254" y="1074"/>
                  </a:lnTo>
                  <a:lnTo>
                    <a:pt x="31522" y="772"/>
                  </a:lnTo>
                  <a:lnTo>
                    <a:pt x="31522" y="336"/>
                  </a:lnTo>
                  <a:lnTo>
                    <a:pt x="31254" y="34"/>
                  </a:lnTo>
                  <a:lnTo>
                    <a:pt x="3098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37"/>
            <p:cNvSpPr/>
            <p:nvPr/>
          </p:nvSpPr>
          <p:spPr>
            <a:xfrm>
              <a:off x="4998950" y="2279525"/>
              <a:ext cx="786375" cy="28550"/>
            </a:xfrm>
            <a:custGeom>
              <a:avLst/>
              <a:gdLst/>
              <a:ahLst/>
              <a:cxnLst/>
              <a:rect l="l" t="t" r="r" b="b"/>
              <a:pathLst>
                <a:path w="31455" h="1142" extrusionOk="0">
                  <a:moveTo>
                    <a:pt x="503" y="1"/>
                  </a:moveTo>
                  <a:lnTo>
                    <a:pt x="269" y="68"/>
                  </a:lnTo>
                  <a:lnTo>
                    <a:pt x="0" y="370"/>
                  </a:lnTo>
                  <a:lnTo>
                    <a:pt x="0" y="772"/>
                  </a:lnTo>
                  <a:lnTo>
                    <a:pt x="269" y="1074"/>
                  </a:lnTo>
                  <a:lnTo>
                    <a:pt x="503" y="1141"/>
                  </a:lnTo>
                  <a:lnTo>
                    <a:pt x="30952" y="1141"/>
                  </a:lnTo>
                  <a:lnTo>
                    <a:pt x="31186" y="1074"/>
                  </a:lnTo>
                  <a:lnTo>
                    <a:pt x="31455" y="772"/>
                  </a:lnTo>
                  <a:lnTo>
                    <a:pt x="31455" y="370"/>
                  </a:lnTo>
                  <a:lnTo>
                    <a:pt x="31186" y="68"/>
                  </a:lnTo>
                  <a:lnTo>
                    <a:pt x="3095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37"/>
            <p:cNvSpPr/>
            <p:nvPr/>
          </p:nvSpPr>
          <p:spPr>
            <a:xfrm>
              <a:off x="4998100" y="2378450"/>
              <a:ext cx="788075" cy="28550"/>
            </a:xfrm>
            <a:custGeom>
              <a:avLst/>
              <a:gdLst/>
              <a:ahLst/>
              <a:cxnLst/>
              <a:rect l="l" t="t" r="r" b="b"/>
              <a:pathLst>
                <a:path w="31523" h="1142" extrusionOk="0">
                  <a:moveTo>
                    <a:pt x="537" y="1"/>
                  </a:moveTo>
                  <a:lnTo>
                    <a:pt x="269" y="34"/>
                  </a:lnTo>
                  <a:lnTo>
                    <a:pt x="1" y="336"/>
                  </a:lnTo>
                  <a:lnTo>
                    <a:pt x="1" y="772"/>
                  </a:lnTo>
                  <a:lnTo>
                    <a:pt x="269" y="1074"/>
                  </a:lnTo>
                  <a:lnTo>
                    <a:pt x="537" y="1141"/>
                  </a:lnTo>
                  <a:lnTo>
                    <a:pt x="30986" y="1141"/>
                  </a:lnTo>
                  <a:lnTo>
                    <a:pt x="31254" y="1074"/>
                  </a:lnTo>
                  <a:lnTo>
                    <a:pt x="31522" y="772"/>
                  </a:lnTo>
                  <a:lnTo>
                    <a:pt x="31522" y="336"/>
                  </a:lnTo>
                  <a:lnTo>
                    <a:pt x="31254" y="34"/>
                  </a:lnTo>
                  <a:lnTo>
                    <a:pt x="3098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37"/>
            <p:cNvSpPr/>
            <p:nvPr/>
          </p:nvSpPr>
          <p:spPr>
            <a:xfrm>
              <a:off x="4998950" y="2477375"/>
              <a:ext cx="786375" cy="27700"/>
            </a:xfrm>
            <a:custGeom>
              <a:avLst/>
              <a:gdLst/>
              <a:ahLst/>
              <a:cxnLst/>
              <a:rect l="l" t="t" r="r" b="b"/>
              <a:pathLst>
                <a:path w="31455" h="1108" extrusionOk="0">
                  <a:moveTo>
                    <a:pt x="503" y="1"/>
                  </a:moveTo>
                  <a:lnTo>
                    <a:pt x="269" y="34"/>
                  </a:lnTo>
                  <a:lnTo>
                    <a:pt x="0" y="336"/>
                  </a:lnTo>
                  <a:lnTo>
                    <a:pt x="0" y="739"/>
                  </a:lnTo>
                  <a:lnTo>
                    <a:pt x="269" y="1074"/>
                  </a:lnTo>
                  <a:lnTo>
                    <a:pt x="503" y="1107"/>
                  </a:lnTo>
                  <a:lnTo>
                    <a:pt x="30952" y="1107"/>
                  </a:lnTo>
                  <a:lnTo>
                    <a:pt x="31186" y="1074"/>
                  </a:lnTo>
                  <a:lnTo>
                    <a:pt x="31455" y="739"/>
                  </a:lnTo>
                  <a:lnTo>
                    <a:pt x="31455" y="336"/>
                  </a:lnTo>
                  <a:lnTo>
                    <a:pt x="31186" y="34"/>
                  </a:lnTo>
                  <a:lnTo>
                    <a:pt x="3095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37"/>
            <p:cNvSpPr/>
            <p:nvPr/>
          </p:nvSpPr>
          <p:spPr>
            <a:xfrm>
              <a:off x="4998950" y="2575475"/>
              <a:ext cx="786375" cy="28525"/>
            </a:xfrm>
            <a:custGeom>
              <a:avLst/>
              <a:gdLst/>
              <a:ahLst/>
              <a:cxnLst/>
              <a:rect l="l" t="t" r="r" b="b"/>
              <a:pathLst>
                <a:path w="31455" h="1141" extrusionOk="0">
                  <a:moveTo>
                    <a:pt x="503" y="0"/>
                  </a:moveTo>
                  <a:lnTo>
                    <a:pt x="269" y="67"/>
                  </a:lnTo>
                  <a:lnTo>
                    <a:pt x="0" y="369"/>
                  </a:lnTo>
                  <a:lnTo>
                    <a:pt x="0" y="771"/>
                  </a:lnTo>
                  <a:lnTo>
                    <a:pt x="269" y="1073"/>
                  </a:lnTo>
                  <a:lnTo>
                    <a:pt x="503" y="1140"/>
                  </a:lnTo>
                  <a:lnTo>
                    <a:pt x="30952" y="1140"/>
                  </a:lnTo>
                  <a:lnTo>
                    <a:pt x="31186" y="1073"/>
                  </a:lnTo>
                  <a:lnTo>
                    <a:pt x="31455" y="771"/>
                  </a:lnTo>
                  <a:lnTo>
                    <a:pt x="31455" y="369"/>
                  </a:lnTo>
                  <a:lnTo>
                    <a:pt x="31186" y="67"/>
                  </a:lnTo>
                  <a:lnTo>
                    <a:pt x="3095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37"/>
            <p:cNvSpPr/>
            <p:nvPr/>
          </p:nvSpPr>
          <p:spPr>
            <a:xfrm>
              <a:off x="5978125" y="1402650"/>
              <a:ext cx="788050" cy="28525"/>
            </a:xfrm>
            <a:custGeom>
              <a:avLst/>
              <a:gdLst/>
              <a:ahLst/>
              <a:cxnLst/>
              <a:rect l="l" t="t" r="r" b="b"/>
              <a:pathLst>
                <a:path w="31522" h="1141" extrusionOk="0">
                  <a:moveTo>
                    <a:pt x="537" y="0"/>
                  </a:moveTo>
                  <a:lnTo>
                    <a:pt x="269" y="34"/>
                  </a:lnTo>
                  <a:lnTo>
                    <a:pt x="0" y="335"/>
                  </a:lnTo>
                  <a:lnTo>
                    <a:pt x="0" y="771"/>
                  </a:lnTo>
                  <a:lnTo>
                    <a:pt x="269" y="1107"/>
                  </a:lnTo>
                  <a:lnTo>
                    <a:pt x="537" y="1140"/>
                  </a:lnTo>
                  <a:lnTo>
                    <a:pt x="30985" y="1140"/>
                  </a:lnTo>
                  <a:lnTo>
                    <a:pt x="31220" y="1107"/>
                  </a:lnTo>
                  <a:lnTo>
                    <a:pt x="31522" y="771"/>
                  </a:lnTo>
                  <a:lnTo>
                    <a:pt x="31522" y="335"/>
                  </a:lnTo>
                  <a:lnTo>
                    <a:pt x="31220" y="34"/>
                  </a:lnTo>
                  <a:lnTo>
                    <a:pt x="3098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37"/>
            <p:cNvSpPr/>
            <p:nvPr/>
          </p:nvSpPr>
          <p:spPr>
            <a:xfrm>
              <a:off x="5977275" y="1501550"/>
              <a:ext cx="789750" cy="27700"/>
            </a:xfrm>
            <a:custGeom>
              <a:avLst/>
              <a:gdLst/>
              <a:ahLst/>
              <a:cxnLst/>
              <a:rect l="l" t="t" r="r" b="b"/>
              <a:pathLst>
                <a:path w="31590" h="1108" extrusionOk="0">
                  <a:moveTo>
                    <a:pt x="303" y="1"/>
                  </a:moveTo>
                  <a:lnTo>
                    <a:pt x="1" y="336"/>
                  </a:lnTo>
                  <a:lnTo>
                    <a:pt x="1" y="772"/>
                  </a:lnTo>
                  <a:lnTo>
                    <a:pt x="303" y="1108"/>
                  </a:lnTo>
                  <a:lnTo>
                    <a:pt x="31288" y="1108"/>
                  </a:lnTo>
                  <a:lnTo>
                    <a:pt x="31589" y="772"/>
                  </a:lnTo>
                  <a:lnTo>
                    <a:pt x="31589" y="336"/>
                  </a:lnTo>
                  <a:lnTo>
                    <a:pt x="3128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37"/>
            <p:cNvSpPr/>
            <p:nvPr/>
          </p:nvSpPr>
          <p:spPr>
            <a:xfrm>
              <a:off x="5978125" y="1599650"/>
              <a:ext cx="788050" cy="28525"/>
            </a:xfrm>
            <a:custGeom>
              <a:avLst/>
              <a:gdLst/>
              <a:ahLst/>
              <a:cxnLst/>
              <a:rect l="l" t="t" r="r" b="b"/>
              <a:pathLst>
                <a:path w="31522" h="1141" extrusionOk="0">
                  <a:moveTo>
                    <a:pt x="537" y="0"/>
                  </a:moveTo>
                  <a:lnTo>
                    <a:pt x="269" y="34"/>
                  </a:lnTo>
                  <a:lnTo>
                    <a:pt x="0" y="369"/>
                  </a:lnTo>
                  <a:lnTo>
                    <a:pt x="0" y="772"/>
                  </a:lnTo>
                  <a:lnTo>
                    <a:pt x="269" y="1107"/>
                  </a:lnTo>
                  <a:lnTo>
                    <a:pt x="537" y="1141"/>
                  </a:lnTo>
                  <a:lnTo>
                    <a:pt x="30985" y="1141"/>
                  </a:lnTo>
                  <a:lnTo>
                    <a:pt x="31220" y="1107"/>
                  </a:lnTo>
                  <a:lnTo>
                    <a:pt x="31522" y="772"/>
                  </a:lnTo>
                  <a:lnTo>
                    <a:pt x="31522" y="369"/>
                  </a:lnTo>
                  <a:lnTo>
                    <a:pt x="31220" y="34"/>
                  </a:lnTo>
                  <a:lnTo>
                    <a:pt x="3098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37"/>
            <p:cNvSpPr/>
            <p:nvPr/>
          </p:nvSpPr>
          <p:spPr>
            <a:xfrm>
              <a:off x="5977275" y="1698575"/>
              <a:ext cx="789750" cy="28525"/>
            </a:xfrm>
            <a:custGeom>
              <a:avLst/>
              <a:gdLst/>
              <a:ahLst/>
              <a:cxnLst/>
              <a:rect l="l" t="t" r="r" b="b"/>
              <a:pathLst>
                <a:path w="31590" h="1141" extrusionOk="0">
                  <a:moveTo>
                    <a:pt x="303" y="0"/>
                  </a:moveTo>
                  <a:lnTo>
                    <a:pt x="1" y="336"/>
                  </a:lnTo>
                  <a:lnTo>
                    <a:pt x="1" y="805"/>
                  </a:lnTo>
                  <a:lnTo>
                    <a:pt x="303" y="1107"/>
                  </a:lnTo>
                  <a:lnTo>
                    <a:pt x="571" y="1140"/>
                  </a:lnTo>
                  <a:lnTo>
                    <a:pt x="31019" y="1140"/>
                  </a:lnTo>
                  <a:lnTo>
                    <a:pt x="31288" y="1107"/>
                  </a:lnTo>
                  <a:lnTo>
                    <a:pt x="31589" y="805"/>
                  </a:lnTo>
                  <a:lnTo>
                    <a:pt x="31589" y="336"/>
                  </a:lnTo>
                  <a:lnTo>
                    <a:pt x="3128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37"/>
            <p:cNvSpPr/>
            <p:nvPr/>
          </p:nvSpPr>
          <p:spPr>
            <a:xfrm>
              <a:off x="5978125" y="1797500"/>
              <a:ext cx="788050" cy="27675"/>
            </a:xfrm>
            <a:custGeom>
              <a:avLst/>
              <a:gdLst/>
              <a:ahLst/>
              <a:cxnLst/>
              <a:rect l="l" t="t" r="r" b="b"/>
              <a:pathLst>
                <a:path w="31522" h="1107" extrusionOk="0">
                  <a:moveTo>
                    <a:pt x="537" y="0"/>
                  </a:moveTo>
                  <a:lnTo>
                    <a:pt x="269" y="34"/>
                  </a:lnTo>
                  <a:lnTo>
                    <a:pt x="0" y="336"/>
                  </a:lnTo>
                  <a:lnTo>
                    <a:pt x="0" y="772"/>
                  </a:lnTo>
                  <a:lnTo>
                    <a:pt x="269" y="1073"/>
                  </a:lnTo>
                  <a:lnTo>
                    <a:pt x="537" y="1107"/>
                  </a:lnTo>
                  <a:lnTo>
                    <a:pt x="30985" y="1107"/>
                  </a:lnTo>
                  <a:lnTo>
                    <a:pt x="31220" y="1073"/>
                  </a:lnTo>
                  <a:lnTo>
                    <a:pt x="31522" y="772"/>
                  </a:lnTo>
                  <a:lnTo>
                    <a:pt x="31522" y="336"/>
                  </a:lnTo>
                  <a:lnTo>
                    <a:pt x="31220" y="34"/>
                  </a:lnTo>
                  <a:lnTo>
                    <a:pt x="3098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37"/>
            <p:cNvSpPr/>
            <p:nvPr/>
          </p:nvSpPr>
          <p:spPr>
            <a:xfrm>
              <a:off x="5978125" y="1895575"/>
              <a:ext cx="788050" cy="28525"/>
            </a:xfrm>
            <a:custGeom>
              <a:avLst/>
              <a:gdLst/>
              <a:ahLst/>
              <a:cxnLst/>
              <a:rect l="l" t="t" r="r" b="b"/>
              <a:pathLst>
                <a:path w="31522" h="1141" extrusionOk="0">
                  <a:moveTo>
                    <a:pt x="537" y="1"/>
                  </a:moveTo>
                  <a:lnTo>
                    <a:pt x="269" y="34"/>
                  </a:lnTo>
                  <a:lnTo>
                    <a:pt x="0" y="370"/>
                  </a:lnTo>
                  <a:lnTo>
                    <a:pt x="0" y="805"/>
                  </a:lnTo>
                  <a:lnTo>
                    <a:pt x="269" y="1107"/>
                  </a:lnTo>
                  <a:lnTo>
                    <a:pt x="537" y="1141"/>
                  </a:lnTo>
                  <a:lnTo>
                    <a:pt x="30985" y="1141"/>
                  </a:lnTo>
                  <a:lnTo>
                    <a:pt x="31220" y="1107"/>
                  </a:lnTo>
                  <a:lnTo>
                    <a:pt x="31522" y="805"/>
                  </a:lnTo>
                  <a:lnTo>
                    <a:pt x="31522" y="370"/>
                  </a:lnTo>
                  <a:lnTo>
                    <a:pt x="31220" y="34"/>
                  </a:lnTo>
                  <a:lnTo>
                    <a:pt x="3098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37"/>
            <p:cNvSpPr/>
            <p:nvPr/>
          </p:nvSpPr>
          <p:spPr>
            <a:xfrm>
              <a:off x="5977275" y="1994500"/>
              <a:ext cx="789750" cy="28525"/>
            </a:xfrm>
            <a:custGeom>
              <a:avLst/>
              <a:gdLst/>
              <a:ahLst/>
              <a:cxnLst/>
              <a:rect l="l" t="t" r="r" b="b"/>
              <a:pathLst>
                <a:path w="31590" h="1141" extrusionOk="0">
                  <a:moveTo>
                    <a:pt x="571" y="1"/>
                  </a:moveTo>
                  <a:lnTo>
                    <a:pt x="303" y="34"/>
                  </a:lnTo>
                  <a:lnTo>
                    <a:pt x="1" y="336"/>
                  </a:lnTo>
                  <a:lnTo>
                    <a:pt x="1" y="805"/>
                  </a:lnTo>
                  <a:lnTo>
                    <a:pt x="303" y="1107"/>
                  </a:lnTo>
                  <a:lnTo>
                    <a:pt x="571" y="1141"/>
                  </a:lnTo>
                  <a:lnTo>
                    <a:pt x="31019" y="1141"/>
                  </a:lnTo>
                  <a:lnTo>
                    <a:pt x="31288" y="1107"/>
                  </a:lnTo>
                  <a:lnTo>
                    <a:pt x="31589" y="805"/>
                  </a:lnTo>
                  <a:lnTo>
                    <a:pt x="31589" y="336"/>
                  </a:lnTo>
                  <a:lnTo>
                    <a:pt x="31288" y="34"/>
                  </a:lnTo>
                  <a:lnTo>
                    <a:pt x="3101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37"/>
            <p:cNvSpPr/>
            <p:nvPr/>
          </p:nvSpPr>
          <p:spPr>
            <a:xfrm>
              <a:off x="5990700" y="2089225"/>
              <a:ext cx="775475" cy="540750"/>
            </a:xfrm>
            <a:custGeom>
              <a:avLst/>
              <a:gdLst/>
              <a:ahLst/>
              <a:cxnLst/>
              <a:rect l="l" t="t" r="r" b="b"/>
              <a:pathLst>
                <a:path w="31019" h="21630" extrusionOk="0">
                  <a:moveTo>
                    <a:pt x="0" y="1"/>
                  </a:moveTo>
                  <a:lnTo>
                    <a:pt x="0" y="21630"/>
                  </a:lnTo>
                  <a:lnTo>
                    <a:pt x="31019" y="21630"/>
                  </a:lnTo>
                  <a:lnTo>
                    <a:pt x="31019" y="1"/>
                  </a:lnTo>
                  <a:close/>
                </a:path>
              </a:pathLst>
            </a:custGeom>
            <a:solidFill>
              <a:srgbClr val="6ED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37"/>
            <p:cNvSpPr/>
            <p:nvPr/>
          </p:nvSpPr>
          <p:spPr>
            <a:xfrm>
              <a:off x="5990700" y="2089225"/>
              <a:ext cx="775475" cy="540750"/>
            </a:xfrm>
            <a:custGeom>
              <a:avLst/>
              <a:gdLst/>
              <a:ahLst/>
              <a:cxnLst/>
              <a:rect l="l" t="t" r="r" b="b"/>
              <a:pathLst>
                <a:path w="31019" h="21630" extrusionOk="0">
                  <a:moveTo>
                    <a:pt x="0" y="1"/>
                  </a:moveTo>
                  <a:lnTo>
                    <a:pt x="0" y="21630"/>
                  </a:lnTo>
                  <a:lnTo>
                    <a:pt x="31019" y="21630"/>
                  </a:lnTo>
                  <a:lnTo>
                    <a:pt x="3101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37"/>
            <p:cNvSpPr/>
            <p:nvPr/>
          </p:nvSpPr>
          <p:spPr>
            <a:xfrm>
              <a:off x="4979675" y="1406000"/>
              <a:ext cx="352950" cy="248175"/>
            </a:xfrm>
            <a:custGeom>
              <a:avLst/>
              <a:gdLst/>
              <a:ahLst/>
              <a:cxnLst/>
              <a:rect l="l" t="t" r="r" b="b"/>
              <a:pathLst>
                <a:path w="14118" h="9927" extrusionOk="0">
                  <a:moveTo>
                    <a:pt x="0" y="0"/>
                  </a:moveTo>
                  <a:lnTo>
                    <a:pt x="0" y="235"/>
                  </a:lnTo>
                  <a:lnTo>
                    <a:pt x="1073" y="235"/>
                  </a:lnTo>
                  <a:lnTo>
                    <a:pt x="4058" y="9926"/>
                  </a:lnTo>
                  <a:lnTo>
                    <a:pt x="4091" y="9926"/>
                  </a:lnTo>
                  <a:lnTo>
                    <a:pt x="4460" y="9893"/>
                  </a:lnTo>
                  <a:lnTo>
                    <a:pt x="4829" y="9390"/>
                  </a:lnTo>
                  <a:lnTo>
                    <a:pt x="4963" y="9021"/>
                  </a:lnTo>
                  <a:lnTo>
                    <a:pt x="6908" y="3253"/>
                  </a:lnTo>
                  <a:lnTo>
                    <a:pt x="8954" y="9926"/>
                  </a:lnTo>
                  <a:lnTo>
                    <a:pt x="9021" y="9926"/>
                  </a:lnTo>
                  <a:lnTo>
                    <a:pt x="9356" y="9893"/>
                  </a:lnTo>
                  <a:lnTo>
                    <a:pt x="9758" y="9390"/>
                  </a:lnTo>
                  <a:lnTo>
                    <a:pt x="9893" y="9021"/>
                  </a:lnTo>
                  <a:lnTo>
                    <a:pt x="12206" y="2046"/>
                  </a:lnTo>
                  <a:lnTo>
                    <a:pt x="12475" y="1274"/>
                  </a:lnTo>
                  <a:lnTo>
                    <a:pt x="13112" y="503"/>
                  </a:lnTo>
                  <a:lnTo>
                    <a:pt x="13715" y="268"/>
                  </a:lnTo>
                  <a:lnTo>
                    <a:pt x="14118" y="235"/>
                  </a:lnTo>
                  <a:lnTo>
                    <a:pt x="14118" y="0"/>
                  </a:lnTo>
                  <a:lnTo>
                    <a:pt x="9725" y="0"/>
                  </a:lnTo>
                  <a:lnTo>
                    <a:pt x="9725" y="235"/>
                  </a:lnTo>
                  <a:lnTo>
                    <a:pt x="10764" y="235"/>
                  </a:lnTo>
                  <a:lnTo>
                    <a:pt x="11670" y="503"/>
                  </a:lnTo>
                  <a:lnTo>
                    <a:pt x="12005" y="939"/>
                  </a:lnTo>
                  <a:lnTo>
                    <a:pt x="12039" y="1308"/>
                  </a:lnTo>
                  <a:lnTo>
                    <a:pt x="12005" y="1710"/>
                  </a:lnTo>
                  <a:lnTo>
                    <a:pt x="11905" y="2113"/>
                  </a:lnTo>
                  <a:lnTo>
                    <a:pt x="9993" y="7881"/>
                  </a:lnTo>
                  <a:lnTo>
                    <a:pt x="9893" y="7881"/>
                  </a:lnTo>
                  <a:lnTo>
                    <a:pt x="7679" y="235"/>
                  </a:lnTo>
                  <a:lnTo>
                    <a:pt x="8786" y="235"/>
                  </a:lnTo>
                  <a:lnTo>
                    <a:pt x="8786" y="0"/>
                  </a:lnTo>
                  <a:lnTo>
                    <a:pt x="4930" y="0"/>
                  </a:lnTo>
                  <a:lnTo>
                    <a:pt x="4930" y="235"/>
                  </a:lnTo>
                  <a:lnTo>
                    <a:pt x="5969" y="235"/>
                  </a:lnTo>
                  <a:lnTo>
                    <a:pt x="6740" y="2783"/>
                  </a:lnTo>
                  <a:lnTo>
                    <a:pt x="5064" y="7881"/>
                  </a:lnTo>
                  <a:lnTo>
                    <a:pt x="4997" y="7881"/>
                  </a:lnTo>
                  <a:lnTo>
                    <a:pt x="2783" y="235"/>
                  </a:lnTo>
                  <a:lnTo>
                    <a:pt x="3857" y="235"/>
                  </a:lnTo>
                  <a:lnTo>
                    <a:pt x="385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37"/>
            <p:cNvSpPr/>
            <p:nvPr/>
          </p:nvSpPr>
          <p:spPr>
            <a:xfrm>
              <a:off x="6247225" y="1343950"/>
              <a:ext cx="789750" cy="2120175"/>
            </a:xfrm>
            <a:custGeom>
              <a:avLst/>
              <a:gdLst/>
              <a:ahLst/>
              <a:cxnLst/>
              <a:rect l="l" t="t" r="r" b="b"/>
              <a:pathLst>
                <a:path w="31590" h="84807" extrusionOk="0">
                  <a:moveTo>
                    <a:pt x="1" y="1"/>
                  </a:moveTo>
                  <a:lnTo>
                    <a:pt x="1" y="84807"/>
                  </a:lnTo>
                  <a:lnTo>
                    <a:pt x="31589" y="84807"/>
                  </a:lnTo>
                  <a:lnTo>
                    <a:pt x="31589" y="1"/>
                  </a:lnTo>
                  <a:close/>
                </a:path>
              </a:pathLst>
            </a:custGeom>
            <a:solidFill>
              <a:srgbClr val="6ED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37"/>
            <p:cNvSpPr/>
            <p:nvPr/>
          </p:nvSpPr>
          <p:spPr>
            <a:xfrm>
              <a:off x="6247225" y="1343950"/>
              <a:ext cx="789750" cy="2120175"/>
            </a:xfrm>
            <a:custGeom>
              <a:avLst/>
              <a:gdLst/>
              <a:ahLst/>
              <a:cxnLst/>
              <a:rect l="l" t="t" r="r" b="b"/>
              <a:pathLst>
                <a:path w="31590" h="84807" extrusionOk="0">
                  <a:moveTo>
                    <a:pt x="1" y="1"/>
                  </a:moveTo>
                  <a:lnTo>
                    <a:pt x="1" y="84807"/>
                  </a:lnTo>
                  <a:lnTo>
                    <a:pt x="31589" y="84807"/>
                  </a:lnTo>
                  <a:lnTo>
                    <a:pt x="3158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37"/>
            <p:cNvSpPr/>
            <p:nvPr/>
          </p:nvSpPr>
          <p:spPr>
            <a:xfrm>
              <a:off x="6305900" y="1264325"/>
              <a:ext cx="1898025" cy="2408550"/>
            </a:xfrm>
            <a:custGeom>
              <a:avLst/>
              <a:gdLst/>
              <a:ahLst/>
              <a:cxnLst/>
              <a:rect l="l" t="t" r="r" b="b"/>
              <a:pathLst>
                <a:path w="75921" h="96342" extrusionOk="0">
                  <a:moveTo>
                    <a:pt x="1" y="0"/>
                  </a:moveTo>
                  <a:lnTo>
                    <a:pt x="1" y="96341"/>
                  </a:lnTo>
                  <a:lnTo>
                    <a:pt x="75921" y="96341"/>
                  </a:lnTo>
                  <a:lnTo>
                    <a:pt x="75921" y="0"/>
                  </a:lnTo>
                  <a:close/>
                </a:path>
              </a:pathLst>
            </a:custGeom>
            <a:solidFill>
              <a:schemeClr val="lt2"/>
            </a:solidFill>
            <a:ln w="75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37"/>
            <p:cNvSpPr/>
            <p:nvPr/>
          </p:nvSpPr>
          <p:spPr>
            <a:xfrm>
              <a:off x="6305900" y="1264325"/>
              <a:ext cx="1898025" cy="144200"/>
            </a:xfrm>
            <a:custGeom>
              <a:avLst/>
              <a:gdLst/>
              <a:ahLst/>
              <a:cxnLst/>
              <a:rect l="l" t="t" r="r" b="b"/>
              <a:pathLst>
                <a:path w="75921" h="5768" extrusionOk="0">
                  <a:moveTo>
                    <a:pt x="1" y="0"/>
                  </a:moveTo>
                  <a:lnTo>
                    <a:pt x="1" y="5768"/>
                  </a:lnTo>
                  <a:lnTo>
                    <a:pt x="75921" y="5768"/>
                  </a:lnTo>
                  <a:lnTo>
                    <a:pt x="75921" y="0"/>
                  </a:lnTo>
                  <a:close/>
                </a:path>
              </a:pathLst>
            </a:custGeom>
            <a:solidFill>
              <a:schemeClr val="dk2"/>
            </a:solidFill>
            <a:ln w="75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37"/>
            <p:cNvSpPr/>
            <p:nvPr/>
          </p:nvSpPr>
          <p:spPr>
            <a:xfrm>
              <a:off x="6945550" y="1605525"/>
              <a:ext cx="666500" cy="1245775"/>
            </a:xfrm>
            <a:custGeom>
              <a:avLst/>
              <a:gdLst/>
              <a:ahLst/>
              <a:cxnLst/>
              <a:rect l="l" t="t" r="r" b="b"/>
              <a:pathLst>
                <a:path w="26660" h="49831" extrusionOk="0">
                  <a:moveTo>
                    <a:pt x="1" y="0"/>
                  </a:moveTo>
                  <a:lnTo>
                    <a:pt x="1" y="49831"/>
                  </a:lnTo>
                  <a:lnTo>
                    <a:pt x="26660" y="49831"/>
                  </a:lnTo>
                  <a:lnTo>
                    <a:pt x="26660" y="0"/>
                  </a:lnTo>
                  <a:close/>
                </a:path>
              </a:pathLst>
            </a:custGeom>
            <a:solidFill>
              <a:srgbClr val="6ED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37"/>
            <p:cNvSpPr/>
            <p:nvPr/>
          </p:nvSpPr>
          <p:spPr>
            <a:xfrm>
              <a:off x="6945550" y="1605525"/>
              <a:ext cx="666500" cy="1245775"/>
            </a:xfrm>
            <a:custGeom>
              <a:avLst/>
              <a:gdLst/>
              <a:ahLst/>
              <a:cxnLst/>
              <a:rect l="l" t="t" r="r" b="b"/>
              <a:pathLst>
                <a:path w="26660" h="49831" extrusionOk="0">
                  <a:moveTo>
                    <a:pt x="1" y="0"/>
                  </a:moveTo>
                  <a:lnTo>
                    <a:pt x="1" y="49831"/>
                  </a:lnTo>
                  <a:lnTo>
                    <a:pt x="26660" y="49831"/>
                  </a:lnTo>
                  <a:lnTo>
                    <a:pt x="2666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37"/>
            <p:cNvSpPr/>
            <p:nvPr/>
          </p:nvSpPr>
          <p:spPr>
            <a:xfrm>
              <a:off x="6360400" y="2943500"/>
              <a:ext cx="1789875" cy="681575"/>
            </a:xfrm>
            <a:custGeom>
              <a:avLst/>
              <a:gdLst/>
              <a:ahLst/>
              <a:cxnLst/>
              <a:rect l="l" t="t" r="r" b="b"/>
              <a:pathLst>
                <a:path w="71595" h="27263" extrusionOk="0">
                  <a:moveTo>
                    <a:pt x="1" y="0"/>
                  </a:moveTo>
                  <a:lnTo>
                    <a:pt x="1" y="27263"/>
                  </a:lnTo>
                  <a:lnTo>
                    <a:pt x="71594" y="27263"/>
                  </a:lnTo>
                  <a:lnTo>
                    <a:pt x="71594" y="0"/>
                  </a:lnTo>
                  <a:close/>
                </a:path>
              </a:pathLst>
            </a:custGeom>
            <a:solidFill>
              <a:srgbClr val="6ED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37"/>
            <p:cNvSpPr/>
            <p:nvPr/>
          </p:nvSpPr>
          <p:spPr>
            <a:xfrm>
              <a:off x="6360400" y="2943500"/>
              <a:ext cx="1789875" cy="681575"/>
            </a:xfrm>
            <a:custGeom>
              <a:avLst/>
              <a:gdLst/>
              <a:ahLst/>
              <a:cxnLst/>
              <a:rect l="l" t="t" r="r" b="b"/>
              <a:pathLst>
                <a:path w="71595" h="27263" extrusionOk="0">
                  <a:moveTo>
                    <a:pt x="1" y="0"/>
                  </a:moveTo>
                  <a:lnTo>
                    <a:pt x="1" y="27263"/>
                  </a:lnTo>
                  <a:lnTo>
                    <a:pt x="71594" y="27263"/>
                  </a:lnTo>
                  <a:lnTo>
                    <a:pt x="7159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37"/>
            <p:cNvSpPr/>
            <p:nvPr/>
          </p:nvSpPr>
          <p:spPr>
            <a:xfrm>
              <a:off x="6360400" y="1321325"/>
              <a:ext cx="1789875" cy="165175"/>
            </a:xfrm>
            <a:custGeom>
              <a:avLst/>
              <a:gdLst/>
              <a:ahLst/>
              <a:cxnLst/>
              <a:rect l="l" t="t" r="r" b="b"/>
              <a:pathLst>
                <a:path w="71595" h="6607" extrusionOk="0">
                  <a:moveTo>
                    <a:pt x="1" y="0"/>
                  </a:moveTo>
                  <a:lnTo>
                    <a:pt x="1" y="6606"/>
                  </a:lnTo>
                  <a:lnTo>
                    <a:pt x="71594" y="6606"/>
                  </a:lnTo>
                  <a:lnTo>
                    <a:pt x="71594" y="0"/>
                  </a:lnTo>
                  <a:close/>
                </a:path>
              </a:pathLst>
            </a:custGeom>
            <a:solidFill>
              <a:srgbClr val="6ED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37"/>
            <p:cNvSpPr/>
            <p:nvPr/>
          </p:nvSpPr>
          <p:spPr>
            <a:xfrm>
              <a:off x="6360400" y="1321325"/>
              <a:ext cx="1789875" cy="165175"/>
            </a:xfrm>
            <a:custGeom>
              <a:avLst/>
              <a:gdLst/>
              <a:ahLst/>
              <a:cxnLst/>
              <a:rect l="l" t="t" r="r" b="b"/>
              <a:pathLst>
                <a:path w="71595" h="6607" extrusionOk="0">
                  <a:moveTo>
                    <a:pt x="1" y="0"/>
                  </a:moveTo>
                  <a:lnTo>
                    <a:pt x="1" y="6606"/>
                  </a:lnTo>
                  <a:lnTo>
                    <a:pt x="71594" y="6606"/>
                  </a:lnTo>
                  <a:lnTo>
                    <a:pt x="7159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37"/>
            <p:cNvSpPr/>
            <p:nvPr/>
          </p:nvSpPr>
          <p:spPr>
            <a:xfrm>
              <a:off x="6392250" y="1353175"/>
              <a:ext cx="1732875" cy="72950"/>
            </a:xfrm>
            <a:custGeom>
              <a:avLst/>
              <a:gdLst/>
              <a:ahLst/>
              <a:cxnLst/>
              <a:rect l="l" t="t" r="r" b="b"/>
              <a:pathLst>
                <a:path w="69315" h="2918" extrusionOk="0">
                  <a:moveTo>
                    <a:pt x="1" y="1"/>
                  </a:moveTo>
                  <a:lnTo>
                    <a:pt x="1" y="2918"/>
                  </a:lnTo>
                  <a:lnTo>
                    <a:pt x="69314" y="2918"/>
                  </a:lnTo>
                  <a:lnTo>
                    <a:pt x="693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37"/>
            <p:cNvSpPr/>
            <p:nvPr/>
          </p:nvSpPr>
          <p:spPr>
            <a:xfrm>
              <a:off x="7928925" y="1353175"/>
              <a:ext cx="196200" cy="72950"/>
            </a:xfrm>
            <a:custGeom>
              <a:avLst/>
              <a:gdLst/>
              <a:ahLst/>
              <a:cxnLst/>
              <a:rect l="l" t="t" r="r" b="b"/>
              <a:pathLst>
                <a:path w="7848" h="2918" extrusionOk="0">
                  <a:moveTo>
                    <a:pt x="1" y="1"/>
                  </a:moveTo>
                  <a:lnTo>
                    <a:pt x="1" y="2918"/>
                  </a:lnTo>
                  <a:lnTo>
                    <a:pt x="7847" y="2918"/>
                  </a:lnTo>
                  <a:lnTo>
                    <a:pt x="7847" y="1"/>
                  </a:lnTo>
                  <a:close/>
                </a:path>
              </a:pathLst>
            </a:custGeom>
            <a:solidFill>
              <a:schemeClr val="dk2"/>
            </a:solidFill>
            <a:ln w="75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37"/>
            <p:cNvSpPr/>
            <p:nvPr/>
          </p:nvSpPr>
          <p:spPr>
            <a:xfrm>
              <a:off x="6362075" y="1606350"/>
              <a:ext cx="486275" cy="27700"/>
            </a:xfrm>
            <a:custGeom>
              <a:avLst/>
              <a:gdLst/>
              <a:ahLst/>
              <a:cxnLst/>
              <a:rect l="l" t="t" r="r" b="b"/>
              <a:pathLst>
                <a:path w="19451" h="1108" extrusionOk="0">
                  <a:moveTo>
                    <a:pt x="303" y="1"/>
                  </a:moveTo>
                  <a:lnTo>
                    <a:pt x="1" y="336"/>
                  </a:lnTo>
                  <a:lnTo>
                    <a:pt x="1" y="772"/>
                  </a:lnTo>
                  <a:lnTo>
                    <a:pt x="303" y="1107"/>
                  </a:lnTo>
                  <a:lnTo>
                    <a:pt x="19148" y="1107"/>
                  </a:lnTo>
                  <a:lnTo>
                    <a:pt x="19450" y="772"/>
                  </a:lnTo>
                  <a:lnTo>
                    <a:pt x="19450" y="336"/>
                  </a:lnTo>
                  <a:lnTo>
                    <a:pt x="191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37"/>
            <p:cNvSpPr/>
            <p:nvPr/>
          </p:nvSpPr>
          <p:spPr>
            <a:xfrm>
              <a:off x="6362925" y="1704450"/>
              <a:ext cx="483725" cy="28525"/>
            </a:xfrm>
            <a:custGeom>
              <a:avLst/>
              <a:gdLst/>
              <a:ahLst/>
              <a:cxnLst/>
              <a:rect l="l" t="t" r="r" b="b"/>
              <a:pathLst>
                <a:path w="19349" h="1141" extrusionOk="0">
                  <a:moveTo>
                    <a:pt x="537" y="0"/>
                  </a:moveTo>
                  <a:lnTo>
                    <a:pt x="302" y="34"/>
                  </a:lnTo>
                  <a:lnTo>
                    <a:pt x="0" y="369"/>
                  </a:lnTo>
                  <a:lnTo>
                    <a:pt x="0" y="805"/>
                  </a:lnTo>
                  <a:lnTo>
                    <a:pt x="302" y="1107"/>
                  </a:lnTo>
                  <a:lnTo>
                    <a:pt x="537" y="1140"/>
                  </a:lnTo>
                  <a:lnTo>
                    <a:pt x="18812" y="1140"/>
                  </a:lnTo>
                  <a:lnTo>
                    <a:pt x="19081" y="1107"/>
                  </a:lnTo>
                  <a:lnTo>
                    <a:pt x="19349" y="805"/>
                  </a:lnTo>
                  <a:lnTo>
                    <a:pt x="19349" y="369"/>
                  </a:lnTo>
                  <a:lnTo>
                    <a:pt x="19081" y="34"/>
                  </a:lnTo>
                  <a:lnTo>
                    <a:pt x="1881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37"/>
            <p:cNvSpPr/>
            <p:nvPr/>
          </p:nvSpPr>
          <p:spPr>
            <a:xfrm>
              <a:off x="6362075" y="1803375"/>
              <a:ext cx="486275" cy="28525"/>
            </a:xfrm>
            <a:custGeom>
              <a:avLst/>
              <a:gdLst/>
              <a:ahLst/>
              <a:cxnLst/>
              <a:rect l="l" t="t" r="r" b="b"/>
              <a:pathLst>
                <a:path w="19451" h="1141" extrusionOk="0">
                  <a:moveTo>
                    <a:pt x="571" y="0"/>
                  </a:moveTo>
                  <a:lnTo>
                    <a:pt x="303" y="34"/>
                  </a:lnTo>
                  <a:lnTo>
                    <a:pt x="1" y="335"/>
                  </a:lnTo>
                  <a:lnTo>
                    <a:pt x="1" y="805"/>
                  </a:lnTo>
                  <a:lnTo>
                    <a:pt x="303" y="1107"/>
                  </a:lnTo>
                  <a:lnTo>
                    <a:pt x="571" y="1140"/>
                  </a:lnTo>
                  <a:lnTo>
                    <a:pt x="18846" y="1140"/>
                  </a:lnTo>
                  <a:lnTo>
                    <a:pt x="19148" y="1107"/>
                  </a:lnTo>
                  <a:lnTo>
                    <a:pt x="19450" y="805"/>
                  </a:lnTo>
                  <a:lnTo>
                    <a:pt x="19450" y="335"/>
                  </a:lnTo>
                  <a:lnTo>
                    <a:pt x="19148" y="34"/>
                  </a:lnTo>
                  <a:lnTo>
                    <a:pt x="1884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37"/>
            <p:cNvSpPr/>
            <p:nvPr/>
          </p:nvSpPr>
          <p:spPr>
            <a:xfrm>
              <a:off x="6362925" y="1902275"/>
              <a:ext cx="483725" cy="28550"/>
            </a:xfrm>
            <a:custGeom>
              <a:avLst/>
              <a:gdLst/>
              <a:ahLst/>
              <a:cxnLst/>
              <a:rect l="l" t="t" r="r" b="b"/>
              <a:pathLst>
                <a:path w="19349" h="1142" extrusionOk="0">
                  <a:moveTo>
                    <a:pt x="537" y="1"/>
                  </a:moveTo>
                  <a:lnTo>
                    <a:pt x="302" y="34"/>
                  </a:lnTo>
                  <a:lnTo>
                    <a:pt x="0" y="336"/>
                  </a:lnTo>
                  <a:lnTo>
                    <a:pt x="0" y="772"/>
                  </a:lnTo>
                  <a:lnTo>
                    <a:pt x="302" y="1074"/>
                  </a:lnTo>
                  <a:lnTo>
                    <a:pt x="537" y="1141"/>
                  </a:lnTo>
                  <a:lnTo>
                    <a:pt x="18812" y="1141"/>
                  </a:lnTo>
                  <a:lnTo>
                    <a:pt x="19081" y="1074"/>
                  </a:lnTo>
                  <a:lnTo>
                    <a:pt x="19349" y="772"/>
                  </a:lnTo>
                  <a:lnTo>
                    <a:pt x="19349" y="336"/>
                  </a:lnTo>
                  <a:lnTo>
                    <a:pt x="19081" y="34"/>
                  </a:lnTo>
                  <a:lnTo>
                    <a:pt x="1881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37"/>
            <p:cNvSpPr/>
            <p:nvPr/>
          </p:nvSpPr>
          <p:spPr>
            <a:xfrm>
              <a:off x="6362075" y="2001200"/>
              <a:ext cx="486275" cy="27700"/>
            </a:xfrm>
            <a:custGeom>
              <a:avLst/>
              <a:gdLst/>
              <a:ahLst/>
              <a:cxnLst/>
              <a:rect l="l" t="t" r="r" b="b"/>
              <a:pathLst>
                <a:path w="19451" h="1108" extrusionOk="0">
                  <a:moveTo>
                    <a:pt x="303" y="1"/>
                  </a:moveTo>
                  <a:lnTo>
                    <a:pt x="1" y="336"/>
                  </a:lnTo>
                  <a:lnTo>
                    <a:pt x="1" y="772"/>
                  </a:lnTo>
                  <a:lnTo>
                    <a:pt x="303" y="1107"/>
                  </a:lnTo>
                  <a:lnTo>
                    <a:pt x="19148" y="1107"/>
                  </a:lnTo>
                  <a:lnTo>
                    <a:pt x="19450" y="772"/>
                  </a:lnTo>
                  <a:lnTo>
                    <a:pt x="19450" y="336"/>
                  </a:lnTo>
                  <a:lnTo>
                    <a:pt x="191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37"/>
            <p:cNvSpPr/>
            <p:nvPr/>
          </p:nvSpPr>
          <p:spPr>
            <a:xfrm>
              <a:off x="6362075" y="2099300"/>
              <a:ext cx="486275" cy="28525"/>
            </a:xfrm>
            <a:custGeom>
              <a:avLst/>
              <a:gdLst/>
              <a:ahLst/>
              <a:cxnLst/>
              <a:rect l="l" t="t" r="r" b="b"/>
              <a:pathLst>
                <a:path w="19451" h="1141" extrusionOk="0">
                  <a:moveTo>
                    <a:pt x="571" y="0"/>
                  </a:moveTo>
                  <a:lnTo>
                    <a:pt x="303" y="34"/>
                  </a:lnTo>
                  <a:lnTo>
                    <a:pt x="1" y="336"/>
                  </a:lnTo>
                  <a:lnTo>
                    <a:pt x="1" y="805"/>
                  </a:lnTo>
                  <a:lnTo>
                    <a:pt x="303" y="1107"/>
                  </a:lnTo>
                  <a:lnTo>
                    <a:pt x="571" y="1140"/>
                  </a:lnTo>
                  <a:lnTo>
                    <a:pt x="18846" y="1140"/>
                  </a:lnTo>
                  <a:lnTo>
                    <a:pt x="19148" y="1107"/>
                  </a:lnTo>
                  <a:lnTo>
                    <a:pt x="19450" y="805"/>
                  </a:lnTo>
                  <a:lnTo>
                    <a:pt x="19450" y="336"/>
                  </a:lnTo>
                  <a:lnTo>
                    <a:pt x="19148" y="34"/>
                  </a:lnTo>
                  <a:lnTo>
                    <a:pt x="1884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37"/>
            <p:cNvSpPr/>
            <p:nvPr/>
          </p:nvSpPr>
          <p:spPr>
            <a:xfrm>
              <a:off x="6362925" y="2198225"/>
              <a:ext cx="483725" cy="28525"/>
            </a:xfrm>
            <a:custGeom>
              <a:avLst/>
              <a:gdLst/>
              <a:ahLst/>
              <a:cxnLst/>
              <a:rect l="l" t="t" r="r" b="b"/>
              <a:pathLst>
                <a:path w="19349" h="1141" extrusionOk="0">
                  <a:moveTo>
                    <a:pt x="537" y="0"/>
                  </a:moveTo>
                  <a:lnTo>
                    <a:pt x="302" y="34"/>
                  </a:lnTo>
                  <a:lnTo>
                    <a:pt x="0" y="336"/>
                  </a:lnTo>
                  <a:lnTo>
                    <a:pt x="0" y="771"/>
                  </a:lnTo>
                  <a:lnTo>
                    <a:pt x="302" y="1107"/>
                  </a:lnTo>
                  <a:lnTo>
                    <a:pt x="537" y="1140"/>
                  </a:lnTo>
                  <a:lnTo>
                    <a:pt x="18812" y="1140"/>
                  </a:lnTo>
                  <a:lnTo>
                    <a:pt x="19081" y="1107"/>
                  </a:lnTo>
                  <a:lnTo>
                    <a:pt x="19349" y="771"/>
                  </a:lnTo>
                  <a:lnTo>
                    <a:pt x="19349" y="336"/>
                  </a:lnTo>
                  <a:lnTo>
                    <a:pt x="19081" y="34"/>
                  </a:lnTo>
                  <a:lnTo>
                    <a:pt x="1881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37"/>
            <p:cNvSpPr/>
            <p:nvPr/>
          </p:nvSpPr>
          <p:spPr>
            <a:xfrm>
              <a:off x="6362925" y="2286250"/>
              <a:ext cx="483725" cy="28525"/>
            </a:xfrm>
            <a:custGeom>
              <a:avLst/>
              <a:gdLst/>
              <a:ahLst/>
              <a:cxnLst/>
              <a:rect l="l" t="t" r="r" b="b"/>
              <a:pathLst>
                <a:path w="19349" h="1141" extrusionOk="0">
                  <a:moveTo>
                    <a:pt x="537" y="0"/>
                  </a:moveTo>
                  <a:lnTo>
                    <a:pt x="302" y="34"/>
                  </a:lnTo>
                  <a:lnTo>
                    <a:pt x="0" y="336"/>
                  </a:lnTo>
                  <a:lnTo>
                    <a:pt x="0" y="771"/>
                  </a:lnTo>
                  <a:lnTo>
                    <a:pt x="302" y="1073"/>
                  </a:lnTo>
                  <a:lnTo>
                    <a:pt x="537" y="1140"/>
                  </a:lnTo>
                  <a:lnTo>
                    <a:pt x="18812" y="1140"/>
                  </a:lnTo>
                  <a:lnTo>
                    <a:pt x="19081" y="1073"/>
                  </a:lnTo>
                  <a:lnTo>
                    <a:pt x="19349" y="771"/>
                  </a:lnTo>
                  <a:lnTo>
                    <a:pt x="19349" y="336"/>
                  </a:lnTo>
                  <a:lnTo>
                    <a:pt x="19081" y="34"/>
                  </a:lnTo>
                  <a:lnTo>
                    <a:pt x="1881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37"/>
            <p:cNvSpPr/>
            <p:nvPr/>
          </p:nvSpPr>
          <p:spPr>
            <a:xfrm>
              <a:off x="6362075" y="2384325"/>
              <a:ext cx="486275" cy="28525"/>
            </a:xfrm>
            <a:custGeom>
              <a:avLst/>
              <a:gdLst/>
              <a:ahLst/>
              <a:cxnLst/>
              <a:rect l="l" t="t" r="r" b="b"/>
              <a:pathLst>
                <a:path w="19451" h="1141" extrusionOk="0">
                  <a:moveTo>
                    <a:pt x="571" y="1"/>
                  </a:moveTo>
                  <a:lnTo>
                    <a:pt x="303" y="34"/>
                  </a:lnTo>
                  <a:lnTo>
                    <a:pt x="1" y="336"/>
                  </a:lnTo>
                  <a:lnTo>
                    <a:pt x="1" y="805"/>
                  </a:lnTo>
                  <a:lnTo>
                    <a:pt x="303" y="1107"/>
                  </a:lnTo>
                  <a:lnTo>
                    <a:pt x="571" y="1141"/>
                  </a:lnTo>
                  <a:lnTo>
                    <a:pt x="18846" y="1141"/>
                  </a:lnTo>
                  <a:lnTo>
                    <a:pt x="19148" y="1107"/>
                  </a:lnTo>
                  <a:lnTo>
                    <a:pt x="19450" y="805"/>
                  </a:lnTo>
                  <a:lnTo>
                    <a:pt x="19450" y="336"/>
                  </a:lnTo>
                  <a:lnTo>
                    <a:pt x="19148" y="34"/>
                  </a:lnTo>
                  <a:lnTo>
                    <a:pt x="1884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37"/>
            <p:cNvSpPr/>
            <p:nvPr/>
          </p:nvSpPr>
          <p:spPr>
            <a:xfrm>
              <a:off x="6362925" y="2483250"/>
              <a:ext cx="483725" cy="28525"/>
            </a:xfrm>
            <a:custGeom>
              <a:avLst/>
              <a:gdLst/>
              <a:ahLst/>
              <a:cxnLst/>
              <a:rect l="l" t="t" r="r" b="b"/>
              <a:pathLst>
                <a:path w="19349" h="1141" extrusionOk="0">
                  <a:moveTo>
                    <a:pt x="537" y="1"/>
                  </a:moveTo>
                  <a:lnTo>
                    <a:pt x="302" y="34"/>
                  </a:lnTo>
                  <a:lnTo>
                    <a:pt x="0" y="336"/>
                  </a:lnTo>
                  <a:lnTo>
                    <a:pt x="0" y="772"/>
                  </a:lnTo>
                  <a:lnTo>
                    <a:pt x="302" y="1107"/>
                  </a:lnTo>
                  <a:lnTo>
                    <a:pt x="537" y="1141"/>
                  </a:lnTo>
                  <a:lnTo>
                    <a:pt x="18812" y="1141"/>
                  </a:lnTo>
                  <a:lnTo>
                    <a:pt x="19081" y="1107"/>
                  </a:lnTo>
                  <a:lnTo>
                    <a:pt x="19349" y="772"/>
                  </a:lnTo>
                  <a:lnTo>
                    <a:pt x="19349" y="336"/>
                  </a:lnTo>
                  <a:lnTo>
                    <a:pt x="19081" y="34"/>
                  </a:lnTo>
                  <a:lnTo>
                    <a:pt x="1881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37"/>
            <p:cNvSpPr/>
            <p:nvPr/>
          </p:nvSpPr>
          <p:spPr>
            <a:xfrm>
              <a:off x="6362075" y="2582175"/>
              <a:ext cx="486275" cy="27700"/>
            </a:xfrm>
            <a:custGeom>
              <a:avLst/>
              <a:gdLst/>
              <a:ahLst/>
              <a:cxnLst/>
              <a:rect l="l" t="t" r="r" b="b"/>
              <a:pathLst>
                <a:path w="19451" h="1108" extrusionOk="0">
                  <a:moveTo>
                    <a:pt x="303" y="0"/>
                  </a:moveTo>
                  <a:lnTo>
                    <a:pt x="1" y="336"/>
                  </a:lnTo>
                  <a:lnTo>
                    <a:pt x="1" y="772"/>
                  </a:lnTo>
                  <a:lnTo>
                    <a:pt x="303" y="1107"/>
                  </a:lnTo>
                  <a:lnTo>
                    <a:pt x="19148" y="1107"/>
                  </a:lnTo>
                  <a:lnTo>
                    <a:pt x="19450" y="772"/>
                  </a:lnTo>
                  <a:lnTo>
                    <a:pt x="19450" y="336"/>
                  </a:lnTo>
                  <a:lnTo>
                    <a:pt x="191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37"/>
            <p:cNvSpPr/>
            <p:nvPr/>
          </p:nvSpPr>
          <p:spPr>
            <a:xfrm>
              <a:off x="6362925" y="2680250"/>
              <a:ext cx="483725" cy="28550"/>
            </a:xfrm>
            <a:custGeom>
              <a:avLst/>
              <a:gdLst/>
              <a:ahLst/>
              <a:cxnLst/>
              <a:rect l="l" t="t" r="r" b="b"/>
              <a:pathLst>
                <a:path w="19349" h="1142" extrusionOk="0">
                  <a:moveTo>
                    <a:pt x="537" y="1"/>
                  </a:moveTo>
                  <a:lnTo>
                    <a:pt x="302" y="34"/>
                  </a:lnTo>
                  <a:lnTo>
                    <a:pt x="0" y="370"/>
                  </a:lnTo>
                  <a:lnTo>
                    <a:pt x="0" y="772"/>
                  </a:lnTo>
                  <a:lnTo>
                    <a:pt x="302" y="1108"/>
                  </a:lnTo>
                  <a:lnTo>
                    <a:pt x="537" y="1141"/>
                  </a:lnTo>
                  <a:lnTo>
                    <a:pt x="18812" y="1141"/>
                  </a:lnTo>
                  <a:lnTo>
                    <a:pt x="19081" y="1108"/>
                  </a:lnTo>
                  <a:lnTo>
                    <a:pt x="19349" y="772"/>
                  </a:lnTo>
                  <a:lnTo>
                    <a:pt x="19349" y="370"/>
                  </a:lnTo>
                  <a:lnTo>
                    <a:pt x="19081" y="34"/>
                  </a:lnTo>
                  <a:lnTo>
                    <a:pt x="1881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37"/>
            <p:cNvSpPr/>
            <p:nvPr/>
          </p:nvSpPr>
          <p:spPr>
            <a:xfrm>
              <a:off x="6362075" y="2779175"/>
              <a:ext cx="486275" cy="28525"/>
            </a:xfrm>
            <a:custGeom>
              <a:avLst/>
              <a:gdLst/>
              <a:ahLst/>
              <a:cxnLst/>
              <a:rect l="l" t="t" r="r" b="b"/>
              <a:pathLst>
                <a:path w="19451" h="1141" extrusionOk="0">
                  <a:moveTo>
                    <a:pt x="303" y="1"/>
                  </a:moveTo>
                  <a:lnTo>
                    <a:pt x="1" y="336"/>
                  </a:lnTo>
                  <a:lnTo>
                    <a:pt x="1" y="806"/>
                  </a:lnTo>
                  <a:lnTo>
                    <a:pt x="303" y="1107"/>
                  </a:lnTo>
                  <a:lnTo>
                    <a:pt x="571" y="1141"/>
                  </a:lnTo>
                  <a:lnTo>
                    <a:pt x="18846" y="1141"/>
                  </a:lnTo>
                  <a:lnTo>
                    <a:pt x="19148" y="1107"/>
                  </a:lnTo>
                  <a:lnTo>
                    <a:pt x="19450" y="806"/>
                  </a:lnTo>
                  <a:lnTo>
                    <a:pt x="19450" y="336"/>
                  </a:lnTo>
                  <a:lnTo>
                    <a:pt x="191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37"/>
            <p:cNvSpPr/>
            <p:nvPr/>
          </p:nvSpPr>
          <p:spPr>
            <a:xfrm>
              <a:off x="6362075" y="2878100"/>
              <a:ext cx="486275" cy="27700"/>
            </a:xfrm>
            <a:custGeom>
              <a:avLst/>
              <a:gdLst/>
              <a:ahLst/>
              <a:cxnLst/>
              <a:rect l="l" t="t" r="r" b="b"/>
              <a:pathLst>
                <a:path w="19451" h="1108" extrusionOk="0">
                  <a:moveTo>
                    <a:pt x="303" y="1"/>
                  </a:moveTo>
                  <a:lnTo>
                    <a:pt x="1" y="336"/>
                  </a:lnTo>
                  <a:lnTo>
                    <a:pt x="1" y="772"/>
                  </a:lnTo>
                  <a:lnTo>
                    <a:pt x="303" y="1107"/>
                  </a:lnTo>
                  <a:lnTo>
                    <a:pt x="19148" y="1107"/>
                  </a:lnTo>
                  <a:lnTo>
                    <a:pt x="19450" y="772"/>
                  </a:lnTo>
                  <a:lnTo>
                    <a:pt x="19450" y="336"/>
                  </a:lnTo>
                  <a:lnTo>
                    <a:pt x="191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37"/>
            <p:cNvSpPr/>
            <p:nvPr/>
          </p:nvSpPr>
          <p:spPr>
            <a:xfrm>
              <a:off x="7675750" y="1606350"/>
              <a:ext cx="486250" cy="27700"/>
            </a:xfrm>
            <a:custGeom>
              <a:avLst/>
              <a:gdLst/>
              <a:ahLst/>
              <a:cxnLst/>
              <a:rect l="l" t="t" r="r" b="b"/>
              <a:pathLst>
                <a:path w="19450" h="1108" extrusionOk="0">
                  <a:moveTo>
                    <a:pt x="302" y="1"/>
                  </a:moveTo>
                  <a:lnTo>
                    <a:pt x="0" y="336"/>
                  </a:lnTo>
                  <a:lnTo>
                    <a:pt x="0" y="772"/>
                  </a:lnTo>
                  <a:lnTo>
                    <a:pt x="302" y="1107"/>
                  </a:lnTo>
                  <a:lnTo>
                    <a:pt x="19148" y="1107"/>
                  </a:lnTo>
                  <a:lnTo>
                    <a:pt x="19450" y="772"/>
                  </a:lnTo>
                  <a:lnTo>
                    <a:pt x="19450" y="336"/>
                  </a:lnTo>
                  <a:lnTo>
                    <a:pt x="191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37"/>
            <p:cNvSpPr/>
            <p:nvPr/>
          </p:nvSpPr>
          <p:spPr>
            <a:xfrm>
              <a:off x="7676600" y="1704450"/>
              <a:ext cx="484575" cy="28525"/>
            </a:xfrm>
            <a:custGeom>
              <a:avLst/>
              <a:gdLst/>
              <a:ahLst/>
              <a:cxnLst/>
              <a:rect l="l" t="t" r="r" b="b"/>
              <a:pathLst>
                <a:path w="19383" h="1141" extrusionOk="0">
                  <a:moveTo>
                    <a:pt x="570" y="0"/>
                  </a:moveTo>
                  <a:lnTo>
                    <a:pt x="302" y="34"/>
                  </a:lnTo>
                  <a:lnTo>
                    <a:pt x="0" y="369"/>
                  </a:lnTo>
                  <a:lnTo>
                    <a:pt x="0" y="805"/>
                  </a:lnTo>
                  <a:lnTo>
                    <a:pt x="302" y="1107"/>
                  </a:lnTo>
                  <a:lnTo>
                    <a:pt x="570" y="1140"/>
                  </a:lnTo>
                  <a:lnTo>
                    <a:pt x="18812" y="1140"/>
                  </a:lnTo>
                  <a:lnTo>
                    <a:pt x="19081" y="1107"/>
                  </a:lnTo>
                  <a:lnTo>
                    <a:pt x="19382" y="805"/>
                  </a:lnTo>
                  <a:lnTo>
                    <a:pt x="19382" y="369"/>
                  </a:lnTo>
                  <a:lnTo>
                    <a:pt x="19081" y="34"/>
                  </a:lnTo>
                  <a:lnTo>
                    <a:pt x="1881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37"/>
            <p:cNvSpPr/>
            <p:nvPr/>
          </p:nvSpPr>
          <p:spPr>
            <a:xfrm>
              <a:off x="7675750" y="1803375"/>
              <a:ext cx="486250" cy="28525"/>
            </a:xfrm>
            <a:custGeom>
              <a:avLst/>
              <a:gdLst/>
              <a:ahLst/>
              <a:cxnLst/>
              <a:rect l="l" t="t" r="r" b="b"/>
              <a:pathLst>
                <a:path w="19450" h="1141" extrusionOk="0">
                  <a:moveTo>
                    <a:pt x="604" y="0"/>
                  </a:moveTo>
                  <a:lnTo>
                    <a:pt x="302" y="34"/>
                  </a:lnTo>
                  <a:lnTo>
                    <a:pt x="0" y="335"/>
                  </a:lnTo>
                  <a:lnTo>
                    <a:pt x="0" y="805"/>
                  </a:lnTo>
                  <a:lnTo>
                    <a:pt x="302" y="1107"/>
                  </a:lnTo>
                  <a:lnTo>
                    <a:pt x="604" y="1140"/>
                  </a:lnTo>
                  <a:lnTo>
                    <a:pt x="18846" y="1140"/>
                  </a:lnTo>
                  <a:lnTo>
                    <a:pt x="19148" y="1107"/>
                  </a:lnTo>
                  <a:lnTo>
                    <a:pt x="19450" y="805"/>
                  </a:lnTo>
                  <a:lnTo>
                    <a:pt x="19450" y="335"/>
                  </a:lnTo>
                  <a:lnTo>
                    <a:pt x="19148" y="34"/>
                  </a:lnTo>
                  <a:lnTo>
                    <a:pt x="1884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37"/>
            <p:cNvSpPr/>
            <p:nvPr/>
          </p:nvSpPr>
          <p:spPr>
            <a:xfrm>
              <a:off x="7676600" y="1902275"/>
              <a:ext cx="484575" cy="28550"/>
            </a:xfrm>
            <a:custGeom>
              <a:avLst/>
              <a:gdLst/>
              <a:ahLst/>
              <a:cxnLst/>
              <a:rect l="l" t="t" r="r" b="b"/>
              <a:pathLst>
                <a:path w="19383" h="1142" extrusionOk="0">
                  <a:moveTo>
                    <a:pt x="570" y="1"/>
                  </a:moveTo>
                  <a:lnTo>
                    <a:pt x="302" y="34"/>
                  </a:lnTo>
                  <a:lnTo>
                    <a:pt x="0" y="336"/>
                  </a:lnTo>
                  <a:lnTo>
                    <a:pt x="0" y="772"/>
                  </a:lnTo>
                  <a:lnTo>
                    <a:pt x="302" y="1074"/>
                  </a:lnTo>
                  <a:lnTo>
                    <a:pt x="570" y="1141"/>
                  </a:lnTo>
                  <a:lnTo>
                    <a:pt x="18812" y="1141"/>
                  </a:lnTo>
                  <a:lnTo>
                    <a:pt x="19081" y="1074"/>
                  </a:lnTo>
                  <a:lnTo>
                    <a:pt x="19382" y="772"/>
                  </a:lnTo>
                  <a:lnTo>
                    <a:pt x="19382" y="336"/>
                  </a:lnTo>
                  <a:lnTo>
                    <a:pt x="19081" y="34"/>
                  </a:lnTo>
                  <a:lnTo>
                    <a:pt x="1881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37"/>
            <p:cNvSpPr/>
            <p:nvPr/>
          </p:nvSpPr>
          <p:spPr>
            <a:xfrm>
              <a:off x="7675750" y="2001200"/>
              <a:ext cx="486250" cy="27700"/>
            </a:xfrm>
            <a:custGeom>
              <a:avLst/>
              <a:gdLst/>
              <a:ahLst/>
              <a:cxnLst/>
              <a:rect l="l" t="t" r="r" b="b"/>
              <a:pathLst>
                <a:path w="19450" h="1108" extrusionOk="0">
                  <a:moveTo>
                    <a:pt x="302" y="1"/>
                  </a:moveTo>
                  <a:lnTo>
                    <a:pt x="0" y="336"/>
                  </a:lnTo>
                  <a:lnTo>
                    <a:pt x="0" y="772"/>
                  </a:lnTo>
                  <a:lnTo>
                    <a:pt x="302" y="1107"/>
                  </a:lnTo>
                  <a:lnTo>
                    <a:pt x="19148" y="1107"/>
                  </a:lnTo>
                  <a:lnTo>
                    <a:pt x="19450" y="772"/>
                  </a:lnTo>
                  <a:lnTo>
                    <a:pt x="19450" y="336"/>
                  </a:lnTo>
                  <a:lnTo>
                    <a:pt x="191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37"/>
            <p:cNvSpPr/>
            <p:nvPr/>
          </p:nvSpPr>
          <p:spPr>
            <a:xfrm>
              <a:off x="7675750" y="2099300"/>
              <a:ext cx="486250" cy="28525"/>
            </a:xfrm>
            <a:custGeom>
              <a:avLst/>
              <a:gdLst/>
              <a:ahLst/>
              <a:cxnLst/>
              <a:rect l="l" t="t" r="r" b="b"/>
              <a:pathLst>
                <a:path w="19450" h="1141" extrusionOk="0">
                  <a:moveTo>
                    <a:pt x="604" y="0"/>
                  </a:moveTo>
                  <a:lnTo>
                    <a:pt x="302" y="34"/>
                  </a:lnTo>
                  <a:lnTo>
                    <a:pt x="0" y="336"/>
                  </a:lnTo>
                  <a:lnTo>
                    <a:pt x="0" y="805"/>
                  </a:lnTo>
                  <a:lnTo>
                    <a:pt x="302" y="1107"/>
                  </a:lnTo>
                  <a:lnTo>
                    <a:pt x="604" y="1140"/>
                  </a:lnTo>
                  <a:lnTo>
                    <a:pt x="18846" y="1140"/>
                  </a:lnTo>
                  <a:lnTo>
                    <a:pt x="19148" y="1107"/>
                  </a:lnTo>
                  <a:lnTo>
                    <a:pt x="19450" y="805"/>
                  </a:lnTo>
                  <a:lnTo>
                    <a:pt x="19450" y="336"/>
                  </a:lnTo>
                  <a:lnTo>
                    <a:pt x="19148" y="34"/>
                  </a:lnTo>
                  <a:lnTo>
                    <a:pt x="1884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37"/>
            <p:cNvSpPr/>
            <p:nvPr/>
          </p:nvSpPr>
          <p:spPr>
            <a:xfrm>
              <a:off x="7676600" y="2198225"/>
              <a:ext cx="484575" cy="28525"/>
            </a:xfrm>
            <a:custGeom>
              <a:avLst/>
              <a:gdLst/>
              <a:ahLst/>
              <a:cxnLst/>
              <a:rect l="l" t="t" r="r" b="b"/>
              <a:pathLst>
                <a:path w="19383" h="1141" extrusionOk="0">
                  <a:moveTo>
                    <a:pt x="570" y="0"/>
                  </a:moveTo>
                  <a:lnTo>
                    <a:pt x="302" y="34"/>
                  </a:lnTo>
                  <a:lnTo>
                    <a:pt x="0" y="336"/>
                  </a:lnTo>
                  <a:lnTo>
                    <a:pt x="0" y="771"/>
                  </a:lnTo>
                  <a:lnTo>
                    <a:pt x="302" y="1107"/>
                  </a:lnTo>
                  <a:lnTo>
                    <a:pt x="570" y="1140"/>
                  </a:lnTo>
                  <a:lnTo>
                    <a:pt x="18812" y="1140"/>
                  </a:lnTo>
                  <a:lnTo>
                    <a:pt x="19081" y="1107"/>
                  </a:lnTo>
                  <a:lnTo>
                    <a:pt x="19382" y="771"/>
                  </a:lnTo>
                  <a:lnTo>
                    <a:pt x="19382" y="336"/>
                  </a:lnTo>
                  <a:lnTo>
                    <a:pt x="19081" y="34"/>
                  </a:lnTo>
                  <a:lnTo>
                    <a:pt x="1881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37"/>
            <p:cNvSpPr/>
            <p:nvPr/>
          </p:nvSpPr>
          <p:spPr>
            <a:xfrm>
              <a:off x="7679100" y="2292950"/>
              <a:ext cx="471175" cy="540750"/>
            </a:xfrm>
            <a:custGeom>
              <a:avLst/>
              <a:gdLst/>
              <a:ahLst/>
              <a:cxnLst/>
              <a:rect l="l" t="t" r="r" b="b"/>
              <a:pathLst>
                <a:path w="18847" h="21630" extrusionOk="0">
                  <a:moveTo>
                    <a:pt x="1" y="0"/>
                  </a:moveTo>
                  <a:lnTo>
                    <a:pt x="1" y="21630"/>
                  </a:lnTo>
                  <a:lnTo>
                    <a:pt x="18846" y="21630"/>
                  </a:lnTo>
                  <a:lnTo>
                    <a:pt x="18846" y="0"/>
                  </a:lnTo>
                  <a:close/>
                </a:path>
              </a:pathLst>
            </a:custGeom>
            <a:solidFill>
              <a:srgbClr val="6ED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37"/>
            <p:cNvSpPr/>
            <p:nvPr/>
          </p:nvSpPr>
          <p:spPr>
            <a:xfrm>
              <a:off x="7679100" y="2292950"/>
              <a:ext cx="471175" cy="540750"/>
            </a:xfrm>
            <a:custGeom>
              <a:avLst/>
              <a:gdLst/>
              <a:ahLst/>
              <a:cxnLst/>
              <a:rect l="l" t="t" r="r" b="b"/>
              <a:pathLst>
                <a:path w="18847" h="21630" extrusionOk="0">
                  <a:moveTo>
                    <a:pt x="1" y="0"/>
                  </a:moveTo>
                  <a:lnTo>
                    <a:pt x="1" y="21630"/>
                  </a:lnTo>
                  <a:lnTo>
                    <a:pt x="18846" y="21630"/>
                  </a:lnTo>
                  <a:lnTo>
                    <a:pt x="1884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81" name="Google Shape;1281;p37"/>
          <p:cNvSpPr txBox="1">
            <a:spLocks noGrp="1"/>
          </p:cNvSpPr>
          <p:nvPr>
            <p:ph type="title"/>
          </p:nvPr>
        </p:nvSpPr>
        <p:spPr>
          <a:xfrm>
            <a:off x="343625" y="598675"/>
            <a:ext cx="5629500" cy="8727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GB"/>
              <a:t>Our Approach - Framework</a:t>
            </a:r>
            <a:endParaRPr>
              <a:solidFill>
                <a:schemeClr val="lt2"/>
              </a:solidFill>
            </a:endParaRPr>
          </a:p>
        </p:txBody>
      </p:sp>
      <p:pic>
        <p:nvPicPr>
          <p:cNvPr id="2" name="Audio 1">
            <a:hlinkClick r:id="" action="ppaction://media"/>
            <a:extLst>
              <a:ext uri="{FF2B5EF4-FFF2-40B4-BE49-F238E27FC236}">
                <a16:creationId xmlns:a16="http://schemas.microsoft.com/office/drawing/2014/main" id="{F7B9362B-5D51-8541-A1AC-A66480E8F1D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78800" y="41783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6889"/>
    </mc:Choice>
    <mc:Fallback>
      <p:transition spd="slow" advTm="3688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85"/>
        <p:cNvGrpSpPr/>
        <p:nvPr/>
      </p:nvGrpSpPr>
      <p:grpSpPr>
        <a:xfrm>
          <a:off x="0" y="0"/>
          <a:ext cx="0" cy="0"/>
          <a:chOff x="0" y="0"/>
          <a:chExt cx="0" cy="0"/>
        </a:xfrm>
      </p:grpSpPr>
      <p:grpSp>
        <p:nvGrpSpPr>
          <p:cNvPr id="1286" name="Google Shape;1286;p38"/>
          <p:cNvGrpSpPr/>
          <p:nvPr/>
        </p:nvGrpSpPr>
        <p:grpSpPr>
          <a:xfrm>
            <a:off x="188413" y="1606485"/>
            <a:ext cx="195503" cy="216800"/>
            <a:chOff x="2600586" y="-942975"/>
            <a:chExt cx="279251" cy="280502"/>
          </a:xfrm>
        </p:grpSpPr>
        <p:sp>
          <p:nvSpPr>
            <p:cNvPr id="1287" name="Google Shape;1287;p38"/>
            <p:cNvSpPr/>
            <p:nvPr/>
          </p:nvSpPr>
          <p:spPr>
            <a:xfrm>
              <a:off x="2733301" y="-942975"/>
              <a:ext cx="15084" cy="91473"/>
            </a:xfrm>
            <a:custGeom>
              <a:avLst/>
              <a:gdLst/>
              <a:ahLst/>
              <a:cxnLst/>
              <a:rect l="l" t="t" r="r" b="b"/>
              <a:pathLst>
                <a:path w="263" h="1595" extrusionOk="0">
                  <a:moveTo>
                    <a:pt x="1" y="0"/>
                  </a:moveTo>
                  <a:lnTo>
                    <a:pt x="1" y="1594"/>
                  </a:lnTo>
                  <a:lnTo>
                    <a:pt x="263" y="1594"/>
                  </a:lnTo>
                  <a:lnTo>
                    <a:pt x="263" y="0"/>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38"/>
            <p:cNvSpPr/>
            <p:nvPr/>
          </p:nvSpPr>
          <p:spPr>
            <a:xfrm>
              <a:off x="2733301" y="-753947"/>
              <a:ext cx="15084" cy="91473"/>
            </a:xfrm>
            <a:custGeom>
              <a:avLst/>
              <a:gdLst/>
              <a:ahLst/>
              <a:cxnLst/>
              <a:rect l="l" t="t" r="r" b="b"/>
              <a:pathLst>
                <a:path w="263" h="1595" extrusionOk="0">
                  <a:moveTo>
                    <a:pt x="1" y="1"/>
                  </a:moveTo>
                  <a:lnTo>
                    <a:pt x="1" y="1594"/>
                  </a:lnTo>
                  <a:lnTo>
                    <a:pt x="263" y="1594"/>
                  </a:lnTo>
                  <a:lnTo>
                    <a:pt x="263"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38"/>
            <p:cNvSpPr/>
            <p:nvPr/>
          </p:nvSpPr>
          <p:spPr>
            <a:xfrm>
              <a:off x="2789679" y="-811527"/>
              <a:ext cx="90158" cy="16345"/>
            </a:xfrm>
            <a:custGeom>
              <a:avLst/>
              <a:gdLst/>
              <a:ahLst/>
              <a:cxnLst/>
              <a:rect l="l" t="t" r="r" b="b"/>
              <a:pathLst>
                <a:path w="1572" h="285" extrusionOk="0">
                  <a:moveTo>
                    <a:pt x="0" y="1"/>
                  </a:moveTo>
                  <a:lnTo>
                    <a:pt x="0" y="284"/>
                  </a:lnTo>
                  <a:lnTo>
                    <a:pt x="1572" y="284"/>
                  </a:lnTo>
                  <a:lnTo>
                    <a:pt x="1572"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38"/>
            <p:cNvSpPr/>
            <p:nvPr/>
          </p:nvSpPr>
          <p:spPr>
            <a:xfrm>
              <a:off x="2600586" y="-811527"/>
              <a:ext cx="90215" cy="16345"/>
            </a:xfrm>
            <a:custGeom>
              <a:avLst/>
              <a:gdLst/>
              <a:ahLst/>
              <a:cxnLst/>
              <a:rect l="l" t="t" r="r" b="b"/>
              <a:pathLst>
                <a:path w="1573" h="285" extrusionOk="0">
                  <a:moveTo>
                    <a:pt x="1" y="1"/>
                  </a:moveTo>
                  <a:lnTo>
                    <a:pt x="1" y="284"/>
                  </a:lnTo>
                  <a:lnTo>
                    <a:pt x="1573" y="284"/>
                  </a:lnTo>
                  <a:lnTo>
                    <a:pt x="1573"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1" name="Google Shape;1291;p38"/>
          <p:cNvGrpSpPr/>
          <p:nvPr/>
        </p:nvGrpSpPr>
        <p:grpSpPr>
          <a:xfrm>
            <a:off x="5815142" y="1382967"/>
            <a:ext cx="157837" cy="175025"/>
            <a:chOff x="2600577" y="-942975"/>
            <a:chExt cx="225449" cy="226452"/>
          </a:xfrm>
        </p:grpSpPr>
        <p:sp>
          <p:nvSpPr>
            <p:cNvPr id="1292" name="Google Shape;1292;p38"/>
            <p:cNvSpPr/>
            <p:nvPr/>
          </p:nvSpPr>
          <p:spPr>
            <a:xfrm>
              <a:off x="2707723" y="-942975"/>
              <a:ext cx="12178" cy="73849"/>
            </a:xfrm>
            <a:custGeom>
              <a:avLst/>
              <a:gdLst/>
              <a:ahLst/>
              <a:cxnLst/>
              <a:rect l="l" t="t" r="r" b="b"/>
              <a:pathLst>
                <a:path w="263" h="1595" extrusionOk="0">
                  <a:moveTo>
                    <a:pt x="1" y="0"/>
                  </a:moveTo>
                  <a:lnTo>
                    <a:pt x="1" y="1594"/>
                  </a:lnTo>
                  <a:lnTo>
                    <a:pt x="263" y="1594"/>
                  </a:lnTo>
                  <a:lnTo>
                    <a:pt x="263" y="0"/>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38"/>
            <p:cNvSpPr/>
            <p:nvPr/>
          </p:nvSpPr>
          <p:spPr>
            <a:xfrm>
              <a:off x="2707723" y="-790372"/>
              <a:ext cx="12178" cy="73848"/>
            </a:xfrm>
            <a:custGeom>
              <a:avLst/>
              <a:gdLst/>
              <a:ahLst/>
              <a:cxnLst/>
              <a:rect l="l" t="t" r="r" b="b"/>
              <a:pathLst>
                <a:path w="263" h="1595" extrusionOk="0">
                  <a:moveTo>
                    <a:pt x="1" y="1"/>
                  </a:moveTo>
                  <a:lnTo>
                    <a:pt x="1" y="1594"/>
                  </a:lnTo>
                  <a:lnTo>
                    <a:pt x="263" y="1594"/>
                  </a:lnTo>
                  <a:lnTo>
                    <a:pt x="263"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38"/>
            <p:cNvSpPr/>
            <p:nvPr/>
          </p:nvSpPr>
          <p:spPr>
            <a:xfrm>
              <a:off x="2753239" y="-836856"/>
              <a:ext cx="72788" cy="13195"/>
            </a:xfrm>
            <a:custGeom>
              <a:avLst/>
              <a:gdLst/>
              <a:ahLst/>
              <a:cxnLst/>
              <a:rect l="l" t="t" r="r" b="b"/>
              <a:pathLst>
                <a:path w="1572" h="285" extrusionOk="0">
                  <a:moveTo>
                    <a:pt x="0" y="1"/>
                  </a:moveTo>
                  <a:lnTo>
                    <a:pt x="0" y="284"/>
                  </a:lnTo>
                  <a:lnTo>
                    <a:pt x="1572" y="284"/>
                  </a:lnTo>
                  <a:lnTo>
                    <a:pt x="1572"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38"/>
            <p:cNvSpPr/>
            <p:nvPr/>
          </p:nvSpPr>
          <p:spPr>
            <a:xfrm>
              <a:off x="2600577" y="-836856"/>
              <a:ext cx="72834" cy="13195"/>
            </a:xfrm>
            <a:custGeom>
              <a:avLst/>
              <a:gdLst/>
              <a:ahLst/>
              <a:cxnLst/>
              <a:rect l="l" t="t" r="r" b="b"/>
              <a:pathLst>
                <a:path w="1573" h="285" extrusionOk="0">
                  <a:moveTo>
                    <a:pt x="1" y="1"/>
                  </a:moveTo>
                  <a:lnTo>
                    <a:pt x="1" y="284"/>
                  </a:lnTo>
                  <a:lnTo>
                    <a:pt x="1573" y="284"/>
                  </a:lnTo>
                  <a:lnTo>
                    <a:pt x="1573"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6" name="Google Shape;1296;p38"/>
          <p:cNvGrpSpPr/>
          <p:nvPr/>
        </p:nvGrpSpPr>
        <p:grpSpPr>
          <a:xfrm>
            <a:off x="5972982" y="4420128"/>
            <a:ext cx="157837" cy="175025"/>
            <a:chOff x="2600577" y="-942975"/>
            <a:chExt cx="225449" cy="226452"/>
          </a:xfrm>
        </p:grpSpPr>
        <p:sp>
          <p:nvSpPr>
            <p:cNvPr id="1297" name="Google Shape;1297;p38"/>
            <p:cNvSpPr/>
            <p:nvPr/>
          </p:nvSpPr>
          <p:spPr>
            <a:xfrm>
              <a:off x="2707723" y="-942975"/>
              <a:ext cx="12178" cy="73849"/>
            </a:xfrm>
            <a:custGeom>
              <a:avLst/>
              <a:gdLst/>
              <a:ahLst/>
              <a:cxnLst/>
              <a:rect l="l" t="t" r="r" b="b"/>
              <a:pathLst>
                <a:path w="263" h="1595" extrusionOk="0">
                  <a:moveTo>
                    <a:pt x="1" y="0"/>
                  </a:moveTo>
                  <a:lnTo>
                    <a:pt x="1" y="1594"/>
                  </a:lnTo>
                  <a:lnTo>
                    <a:pt x="263" y="1594"/>
                  </a:lnTo>
                  <a:lnTo>
                    <a:pt x="263" y="0"/>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38"/>
            <p:cNvSpPr/>
            <p:nvPr/>
          </p:nvSpPr>
          <p:spPr>
            <a:xfrm>
              <a:off x="2707723" y="-790372"/>
              <a:ext cx="12178" cy="73848"/>
            </a:xfrm>
            <a:custGeom>
              <a:avLst/>
              <a:gdLst/>
              <a:ahLst/>
              <a:cxnLst/>
              <a:rect l="l" t="t" r="r" b="b"/>
              <a:pathLst>
                <a:path w="263" h="1595" extrusionOk="0">
                  <a:moveTo>
                    <a:pt x="1" y="1"/>
                  </a:moveTo>
                  <a:lnTo>
                    <a:pt x="1" y="1594"/>
                  </a:lnTo>
                  <a:lnTo>
                    <a:pt x="263" y="1594"/>
                  </a:lnTo>
                  <a:lnTo>
                    <a:pt x="263"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38"/>
            <p:cNvSpPr/>
            <p:nvPr/>
          </p:nvSpPr>
          <p:spPr>
            <a:xfrm>
              <a:off x="2753239" y="-836856"/>
              <a:ext cx="72788" cy="13195"/>
            </a:xfrm>
            <a:custGeom>
              <a:avLst/>
              <a:gdLst/>
              <a:ahLst/>
              <a:cxnLst/>
              <a:rect l="l" t="t" r="r" b="b"/>
              <a:pathLst>
                <a:path w="1572" h="285" extrusionOk="0">
                  <a:moveTo>
                    <a:pt x="0" y="1"/>
                  </a:moveTo>
                  <a:lnTo>
                    <a:pt x="0" y="284"/>
                  </a:lnTo>
                  <a:lnTo>
                    <a:pt x="1572" y="284"/>
                  </a:lnTo>
                  <a:lnTo>
                    <a:pt x="1572"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38"/>
            <p:cNvSpPr/>
            <p:nvPr/>
          </p:nvSpPr>
          <p:spPr>
            <a:xfrm>
              <a:off x="2600577" y="-836856"/>
              <a:ext cx="72834" cy="13195"/>
            </a:xfrm>
            <a:custGeom>
              <a:avLst/>
              <a:gdLst/>
              <a:ahLst/>
              <a:cxnLst/>
              <a:rect l="l" t="t" r="r" b="b"/>
              <a:pathLst>
                <a:path w="1573" h="285" extrusionOk="0">
                  <a:moveTo>
                    <a:pt x="1" y="1"/>
                  </a:moveTo>
                  <a:lnTo>
                    <a:pt x="1" y="284"/>
                  </a:lnTo>
                  <a:lnTo>
                    <a:pt x="1573" y="284"/>
                  </a:lnTo>
                  <a:lnTo>
                    <a:pt x="1573"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1" name="Google Shape;1301;p38"/>
          <p:cNvGrpSpPr/>
          <p:nvPr/>
        </p:nvGrpSpPr>
        <p:grpSpPr>
          <a:xfrm>
            <a:off x="8817931" y="3221825"/>
            <a:ext cx="157837" cy="175025"/>
            <a:chOff x="2600577" y="-942975"/>
            <a:chExt cx="225449" cy="226452"/>
          </a:xfrm>
        </p:grpSpPr>
        <p:sp>
          <p:nvSpPr>
            <p:cNvPr id="1302" name="Google Shape;1302;p38"/>
            <p:cNvSpPr/>
            <p:nvPr/>
          </p:nvSpPr>
          <p:spPr>
            <a:xfrm>
              <a:off x="2707723" y="-942975"/>
              <a:ext cx="12178" cy="73849"/>
            </a:xfrm>
            <a:custGeom>
              <a:avLst/>
              <a:gdLst/>
              <a:ahLst/>
              <a:cxnLst/>
              <a:rect l="l" t="t" r="r" b="b"/>
              <a:pathLst>
                <a:path w="263" h="1595" extrusionOk="0">
                  <a:moveTo>
                    <a:pt x="1" y="0"/>
                  </a:moveTo>
                  <a:lnTo>
                    <a:pt x="1" y="1594"/>
                  </a:lnTo>
                  <a:lnTo>
                    <a:pt x="263" y="1594"/>
                  </a:lnTo>
                  <a:lnTo>
                    <a:pt x="263" y="0"/>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38"/>
            <p:cNvSpPr/>
            <p:nvPr/>
          </p:nvSpPr>
          <p:spPr>
            <a:xfrm>
              <a:off x="2707723" y="-790372"/>
              <a:ext cx="12178" cy="73848"/>
            </a:xfrm>
            <a:custGeom>
              <a:avLst/>
              <a:gdLst/>
              <a:ahLst/>
              <a:cxnLst/>
              <a:rect l="l" t="t" r="r" b="b"/>
              <a:pathLst>
                <a:path w="263" h="1595" extrusionOk="0">
                  <a:moveTo>
                    <a:pt x="1" y="1"/>
                  </a:moveTo>
                  <a:lnTo>
                    <a:pt x="1" y="1594"/>
                  </a:lnTo>
                  <a:lnTo>
                    <a:pt x="263" y="1594"/>
                  </a:lnTo>
                  <a:lnTo>
                    <a:pt x="263"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38"/>
            <p:cNvSpPr/>
            <p:nvPr/>
          </p:nvSpPr>
          <p:spPr>
            <a:xfrm>
              <a:off x="2753239" y="-836856"/>
              <a:ext cx="72788" cy="13195"/>
            </a:xfrm>
            <a:custGeom>
              <a:avLst/>
              <a:gdLst/>
              <a:ahLst/>
              <a:cxnLst/>
              <a:rect l="l" t="t" r="r" b="b"/>
              <a:pathLst>
                <a:path w="1572" h="285" extrusionOk="0">
                  <a:moveTo>
                    <a:pt x="0" y="1"/>
                  </a:moveTo>
                  <a:lnTo>
                    <a:pt x="0" y="284"/>
                  </a:lnTo>
                  <a:lnTo>
                    <a:pt x="1572" y="284"/>
                  </a:lnTo>
                  <a:lnTo>
                    <a:pt x="1572"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38"/>
            <p:cNvSpPr/>
            <p:nvPr/>
          </p:nvSpPr>
          <p:spPr>
            <a:xfrm>
              <a:off x="2600577" y="-836856"/>
              <a:ext cx="72834" cy="13195"/>
            </a:xfrm>
            <a:custGeom>
              <a:avLst/>
              <a:gdLst/>
              <a:ahLst/>
              <a:cxnLst/>
              <a:rect l="l" t="t" r="r" b="b"/>
              <a:pathLst>
                <a:path w="1573" h="285" extrusionOk="0">
                  <a:moveTo>
                    <a:pt x="1" y="1"/>
                  </a:moveTo>
                  <a:lnTo>
                    <a:pt x="1" y="284"/>
                  </a:lnTo>
                  <a:lnTo>
                    <a:pt x="1573" y="284"/>
                  </a:lnTo>
                  <a:lnTo>
                    <a:pt x="1573"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06" name="Google Shape;1306;p38"/>
          <p:cNvSpPr/>
          <p:nvPr/>
        </p:nvSpPr>
        <p:spPr>
          <a:xfrm rot="1019727">
            <a:off x="8228843" y="4181375"/>
            <a:ext cx="716930" cy="740740"/>
          </a:xfrm>
          <a:custGeom>
            <a:avLst/>
            <a:gdLst/>
            <a:ahLst/>
            <a:cxnLst/>
            <a:rect l="l" t="t" r="r" b="b"/>
            <a:pathLst>
              <a:path w="45930" h="43598" extrusionOk="0">
                <a:moveTo>
                  <a:pt x="27755" y="0"/>
                </a:moveTo>
                <a:lnTo>
                  <a:pt x="25171" y="206"/>
                </a:lnTo>
                <a:lnTo>
                  <a:pt x="22611" y="663"/>
                </a:lnTo>
                <a:lnTo>
                  <a:pt x="20073" y="1372"/>
                </a:lnTo>
                <a:lnTo>
                  <a:pt x="17581" y="2287"/>
                </a:lnTo>
                <a:lnTo>
                  <a:pt x="15204" y="3407"/>
                </a:lnTo>
                <a:lnTo>
                  <a:pt x="12940" y="4687"/>
                </a:lnTo>
                <a:lnTo>
                  <a:pt x="10837" y="6150"/>
                </a:lnTo>
                <a:lnTo>
                  <a:pt x="8940" y="7728"/>
                </a:lnTo>
                <a:lnTo>
                  <a:pt x="8071" y="8574"/>
                </a:lnTo>
                <a:lnTo>
                  <a:pt x="7408" y="9259"/>
                </a:lnTo>
                <a:lnTo>
                  <a:pt x="6173" y="10700"/>
                </a:lnTo>
                <a:lnTo>
                  <a:pt x="5602" y="11431"/>
                </a:lnTo>
                <a:lnTo>
                  <a:pt x="4710" y="12689"/>
                </a:lnTo>
                <a:lnTo>
                  <a:pt x="3110" y="15524"/>
                </a:lnTo>
                <a:lnTo>
                  <a:pt x="1761" y="18656"/>
                </a:lnTo>
                <a:lnTo>
                  <a:pt x="732" y="22016"/>
                </a:lnTo>
                <a:lnTo>
                  <a:pt x="389" y="23731"/>
                </a:lnTo>
                <a:lnTo>
                  <a:pt x="206" y="24897"/>
                </a:lnTo>
                <a:lnTo>
                  <a:pt x="1" y="27252"/>
                </a:lnTo>
                <a:lnTo>
                  <a:pt x="23" y="29584"/>
                </a:lnTo>
                <a:lnTo>
                  <a:pt x="321" y="31847"/>
                </a:lnTo>
                <a:lnTo>
                  <a:pt x="869" y="34019"/>
                </a:lnTo>
                <a:lnTo>
                  <a:pt x="1738" y="36076"/>
                </a:lnTo>
                <a:lnTo>
                  <a:pt x="2927" y="37974"/>
                </a:lnTo>
                <a:lnTo>
                  <a:pt x="4436" y="39666"/>
                </a:lnTo>
                <a:lnTo>
                  <a:pt x="5350" y="40420"/>
                </a:lnTo>
                <a:lnTo>
                  <a:pt x="5853" y="40786"/>
                </a:lnTo>
                <a:lnTo>
                  <a:pt x="6905" y="41449"/>
                </a:lnTo>
                <a:lnTo>
                  <a:pt x="8551" y="42272"/>
                </a:lnTo>
                <a:lnTo>
                  <a:pt x="10860" y="43049"/>
                </a:lnTo>
                <a:lnTo>
                  <a:pt x="13283" y="43461"/>
                </a:lnTo>
                <a:lnTo>
                  <a:pt x="15775" y="43598"/>
                </a:lnTo>
                <a:lnTo>
                  <a:pt x="18290" y="43484"/>
                </a:lnTo>
                <a:lnTo>
                  <a:pt x="20759" y="43163"/>
                </a:lnTo>
                <a:lnTo>
                  <a:pt x="23160" y="42683"/>
                </a:lnTo>
                <a:lnTo>
                  <a:pt x="24326" y="42386"/>
                </a:lnTo>
                <a:lnTo>
                  <a:pt x="25537" y="42066"/>
                </a:lnTo>
                <a:lnTo>
                  <a:pt x="27915" y="41266"/>
                </a:lnTo>
                <a:lnTo>
                  <a:pt x="29081" y="40832"/>
                </a:lnTo>
                <a:lnTo>
                  <a:pt x="30224" y="40329"/>
                </a:lnTo>
                <a:lnTo>
                  <a:pt x="32464" y="39208"/>
                </a:lnTo>
                <a:lnTo>
                  <a:pt x="34613" y="37905"/>
                </a:lnTo>
                <a:lnTo>
                  <a:pt x="36625" y="36419"/>
                </a:lnTo>
                <a:lnTo>
                  <a:pt x="38500" y="34773"/>
                </a:lnTo>
                <a:lnTo>
                  <a:pt x="40215" y="32967"/>
                </a:lnTo>
                <a:lnTo>
                  <a:pt x="41746" y="31001"/>
                </a:lnTo>
                <a:lnTo>
                  <a:pt x="43072" y="28898"/>
                </a:lnTo>
                <a:lnTo>
                  <a:pt x="43644" y="27778"/>
                </a:lnTo>
                <a:lnTo>
                  <a:pt x="44192" y="26657"/>
                </a:lnTo>
                <a:lnTo>
                  <a:pt x="45015" y="24303"/>
                </a:lnTo>
                <a:lnTo>
                  <a:pt x="45610" y="21856"/>
                </a:lnTo>
                <a:lnTo>
                  <a:pt x="45907" y="19364"/>
                </a:lnTo>
                <a:lnTo>
                  <a:pt x="45930" y="16872"/>
                </a:lnTo>
                <a:lnTo>
                  <a:pt x="45656" y="14381"/>
                </a:lnTo>
                <a:lnTo>
                  <a:pt x="45061" y="11980"/>
                </a:lnTo>
                <a:lnTo>
                  <a:pt x="44192" y="9648"/>
                </a:lnTo>
                <a:lnTo>
                  <a:pt x="43621" y="8528"/>
                </a:lnTo>
                <a:lnTo>
                  <a:pt x="43278" y="7911"/>
                </a:lnTo>
                <a:lnTo>
                  <a:pt x="42501" y="6745"/>
                </a:lnTo>
                <a:lnTo>
                  <a:pt x="41701" y="5693"/>
                </a:lnTo>
                <a:lnTo>
                  <a:pt x="40809" y="4733"/>
                </a:lnTo>
                <a:lnTo>
                  <a:pt x="39391" y="3453"/>
                </a:lnTo>
                <a:lnTo>
                  <a:pt x="37334" y="2104"/>
                </a:lnTo>
                <a:lnTo>
                  <a:pt x="35093" y="1098"/>
                </a:lnTo>
                <a:lnTo>
                  <a:pt x="32739" y="412"/>
                </a:lnTo>
                <a:lnTo>
                  <a:pt x="30270" y="46"/>
                </a:lnTo>
                <a:lnTo>
                  <a:pt x="277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38"/>
          <p:cNvSpPr txBox="1">
            <a:spLocks noGrp="1"/>
          </p:cNvSpPr>
          <p:nvPr>
            <p:ph type="title"/>
          </p:nvPr>
        </p:nvSpPr>
        <p:spPr>
          <a:xfrm>
            <a:off x="343475" y="583925"/>
            <a:ext cx="5629500" cy="8727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GB"/>
              <a:t>Framework - Screenshot</a:t>
            </a:r>
            <a:endParaRPr>
              <a:solidFill>
                <a:schemeClr val="lt2"/>
              </a:solidFill>
            </a:endParaRPr>
          </a:p>
        </p:txBody>
      </p:sp>
      <p:grpSp>
        <p:nvGrpSpPr>
          <p:cNvPr id="1308" name="Google Shape;1308;p38"/>
          <p:cNvGrpSpPr/>
          <p:nvPr/>
        </p:nvGrpSpPr>
        <p:grpSpPr>
          <a:xfrm>
            <a:off x="343482" y="4727503"/>
            <a:ext cx="157837" cy="175025"/>
            <a:chOff x="2600577" y="-942975"/>
            <a:chExt cx="225449" cy="226452"/>
          </a:xfrm>
        </p:grpSpPr>
        <p:sp>
          <p:nvSpPr>
            <p:cNvPr id="1309" name="Google Shape;1309;p38"/>
            <p:cNvSpPr/>
            <p:nvPr/>
          </p:nvSpPr>
          <p:spPr>
            <a:xfrm>
              <a:off x="2707723" y="-942975"/>
              <a:ext cx="12178" cy="73849"/>
            </a:xfrm>
            <a:custGeom>
              <a:avLst/>
              <a:gdLst/>
              <a:ahLst/>
              <a:cxnLst/>
              <a:rect l="l" t="t" r="r" b="b"/>
              <a:pathLst>
                <a:path w="263" h="1595" extrusionOk="0">
                  <a:moveTo>
                    <a:pt x="1" y="0"/>
                  </a:moveTo>
                  <a:lnTo>
                    <a:pt x="1" y="1594"/>
                  </a:lnTo>
                  <a:lnTo>
                    <a:pt x="263" y="1594"/>
                  </a:lnTo>
                  <a:lnTo>
                    <a:pt x="263" y="0"/>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38"/>
            <p:cNvSpPr/>
            <p:nvPr/>
          </p:nvSpPr>
          <p:spPr>
            <a:xfrm>
              <a:off x="2707723" y="-790372"/>
              <a:ext cx="12178" cy="73848"/>
            </a:xfrm>
            <a:custGeom>
              <a:avLst/>
              <a:gdLst/>
              <a:ahLst/>
              <a:cxnLst/>
              <a:rect l="l" t="t" r="r" b="b"/>
              <a:pathLst>
                <a:path w="263" h="1595" extrusionOk="0">
                  <a:moveTo>
                    <a:pt x="1" y="1"/>
                  </a:moveTo>
                  <a:lnTo>
                    <a:pt x="1" y="1594"/>
                  </a:lnTo>
                  <a:lnTo>
                    <a:pt x="263" y="1594"/>
                  </a:lnTo>
                  <a:lnTo>
                    <a:pt x="263"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38"/>
            <p:cNvSpPr/>
            <p:nvPr/>
          </p:nvSpPr>
          <p:spPr>
            <a:xfrm>
              <a:off x="2753239" y="-836856"/>
              <a:ext cx="72788" cy="13195"/>
            </a:xfrm>
            <a:custGeom>
              <a:avLst/>
              <a:gdLst/>
              <a:ahLst/>
              <a:cxnLst/>
              <a:rect l="l" t="t" r="r" b="b"/>
              <a:pathLst>
                <a:path w="1572" h="285" extrusionOk="0">
                  <a:moveTo>
                    <a:pt x="0" y="1"/>
                  </a:moveTo>
                  <a:lnTo>
                    <a:pt x="0" y="284"/>
                  </a:lnTo>
                  <a:lnTo>
                    <a:pt x="1572" y="284"/>
                  </a:lnTo>
                  <a:lnTo>
                    <a:pt x="1572"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38"/>
            <p:cNvSpPr/>
            <p:nvPr/>
          </p:nvSpPr>
          <p:spPr>
            <a:xfrm>
              <a:off x="2600577" y="-836856"/>
              <a:ext cx="72834" cy="13195"/>
            </a:xfrm>
            <a:custGeom>
              <a:avLst/>
              <a:gdLst/>
              <a:ahLst/>
              <a:cxnLst/>
              <a:rect l="l" t="t" r="r" b="b"/>
              <a:pathLst>
                <a:path w="1573" h="285" extrusionOk="0">
                  <a:moveTo>
                    <a:pt x="1" y="1"/>
                  </a:moveTo>
                  <a:lnTo>
                    <a:pt x="1" y="284"/>
                  </a:lnTo>
                  <a:lnTo>
                    <a:pt x="1573" y="284"/>
                  </a:lnTo>
                  <a:lnTo>
                    <a:pt x="1573"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313" name="Google Shape;1313;p38"/>
          <p:cNvPicPr preferRelativeResize="0"/>
          <p:nvPr/>
        </p:nvPicPr>
        <p:blipFill>
          <a:blip r:embed="rId5">
            <a:alphaModFix/>
          </a:blip>
          <a:stretch>
            <a:fillRect/>
          </a:stretch>
        </p:blipFill>
        <p:spPr>
          <a:xfrm>
            <a:off x="501325" y="1456626"/>
            <a:ext cx="5535099" cy="3178349"/>
          </a:xfrm>
          <a:prstGeom prst="rect">
            <a:avLst/>
          </a:prstGeom>
          <a:noFill/>
          <a:ln>
            <a:noFill/>
          </a:ln>
        </p:spPr>
      </p:pic>
      <p:sp>
        <p:nvSpPr>
          <p:cNvPr id="1314" name="Google Shape;1314;p38"/>
          <p:cNvSpPr txBox="1"/>
          <p:nvPr/>
        </p:nvSpPr>
        <p:spPr>
          <a:xfrm>
            <a:off x="6213525" y="1475900"/>
            <a:ext cx="2412900" cy="2124000"/>
          </a:xfrm>
          <a:prstGeom prst="rect">
            <a:avLst/>
          </a:prstGeom>
          <a:noFill/>
          <a:ln>
            <a:noFill/>
          </a:ln>
        </p:spPr>
        <p:txBody>
          <a:bodyPr spcFirstLastPara="1" wrap="square" lIns="91425" tIns="91425" rIns="91425" bIns="91425" anchor="t" anchorCtr="0">
            <a:spAutoFit/>
          </a:bodyPr>
          <a:lstStyle/>
          <a:p>
            <a:pPr marL="457200" lvl="0" indent="0" algn="l" rtl="0">
              <a:spcBef>
                <a:spcPts val="0"/>
              </a:spcBef>
              <a:spcAft>
                <a:spcPts val="0"/>
              </a:spcAft>
              <a:buNone/>
            </a:pPr>
            <a:r>
              <a:rPr lang="en-GB" b="1" u="sng">
                <a:latin typeface="Poppins"/>
                <a:ea typeface="Poppins"/>
                <a:cs typeface="Poppins"/>
                <a:sym typeface="Poppins"/>
              </a:rPr>
              <a:t>Future work</a:t>
            </a:r>
            <a:endParaRPr b="1" u="sng">
              <a:latin typeface="Poppins"/>
              <a:ea typeface="Poppins"/>
              <a:cs typeface="Poppins"/>
              <a:sym typeface="Poppins"/>
            </a:endParaRPr>
          </a:p>
          <a:p>
            <a:pPr marL="457200" lvl="0" indent="-317500" algn="l" rtl="0">
              <a:spcBef>
                <a:spcPts val="0"/>
              </a:spcBef>
              <a:spcAft>
                <a:spcPts val="0"/>
              </a:spcAft>
              <a:buSzPts val="1400"/>
              <a:buFont typeface="Poppins"/>
              <a:buChar char="●"/>
            </a:pPr>
            <a:r>
              <a:rPr lang="en-GB">
                <a:latin typeface="Poppins"/>
                <a:ea typeface="Poppins"/>
                <a:cs typeface="Poppins"/>
                <a:sym typeface="Poppins"/>
              </a:rPr>
              <a:t>Add options for type of summary</a:t>
            </a:r>
            <a:endParaRPr>
              <a:latin typeface="Poppins"/>
              <a:ea typeface="Poppins"/>
              <a:cs typeface="Poppins"/>
              <a:sym typeface="Poppins"/>
            </a:endParaRPr>
          </a:p>
          <a:p>
            <a:pPr marL="457200" lvl="0" indent="-317500" algn="l" rtl="0">
              <a:spcBef>
                <a:spcPts val="0"/>
              </a:spcBef>
              <a:spcAft>
                <a:spcPts val="0"/>
              </a:spcAft>
              <a:buSzPts val="1400"/>
              <a:buFont typeface="Poppins"/>
              <a:buChar char="●"/>
            </a:pPr>
            <a:r>
              <a:rPr lang="en-GB">
                <a:latin typeface="Poppins"/>
                <a:ea typeface="Poppins"/>
                <a:cs typeface="Poppins"/>
                <a:sym typeface="Poppins"/>
              </a:rPr>
              <a:t>Max number of sentences in summary</a:t>
            </a:r>
            <a:endParaRPr>
              <a:latin typeface="Poppins"/>
              <a:ea typeface="Poppins"/>
              <a:cs typeface="Poppins"/>
              <a:sym typeface="Poppins"/>
            </a:endParaRPr>
          </a:p>
          <a:p>
            <a:pPr marL="457200" lvl="0" indent="-317500" algn="l" rtl="0">
              <a:spcBef>
                <a:spcPts val="0"/>
              </a:spcBef>
              <a:spcAft>
                <a:spcPts val="0"/>
              </a:spcAft>
              <a:buSzPts val="1400"/>
              <a:buFont typeface="Poppins"/>
              <a:buChar char="●"/>
            </a:pPr>
            <a:r>
              <a:rPr lang="en-GB">
                <a:latin typeface="Poppins"/>
                <a:ea typeface="Poppins"/>
                <a:cs typeface="Poppins"/>
                <a:sym typeface="Poppins"/>
              </a:rPr>
              <a:t>Evaluation of the summary with a variety of scores</a:t>
            </a:r>
            <a:endParaRPr>
              <a:latin typeface="Poppins"/>
              <a:ea typeface="Poppins"/>
              <a:cs typeface="Poppins"/>
              <a:sym typeface="Poppins"/>
            </a:endParaRPr>
          </a:p>
        </p:txBody>
      </p:sp>
      <p:pic>
        <p:nvPicPr>
          <p:cNvPr id="2" name="Audio 1">
            <a:hlinkClick r:id="" action="ppaction://media"/>
            <a:extLst>
              <a:ext uri="{FF2B5EF4-FFF2-40B4-BE49-F238E27FC236}">
                <a16:creationId xmlns:a16="http://schemas.microsoft.com/office/drawing/2014/main" id="{23F9C9AF-409C-9341-9C31-ED58CE238B1D}"/>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78800" y="41783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20937"/>
    </mc:Choice>
    <mc:Fallback xmlns="">
      <p:transition spd="slow" advTm="209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theme/theme1.xml><?xml version="1.0" encoding="utf-8"?>
<a:theme xmlns:a="http://schemas.openxmlformats.org/drawingml/2006/main" name="Blog SEO: Advices to optimize Posts by Slidesgo">
  <a:themeElements>
    <a:clrScheme name="Simple Light">
      <a:dk1>
        <a:srgbClr val="000000"/>
      </a:dk1>
      <a:lt1>
        <a:srgbClr val="FFFFFF"/>
      </a:lt1>
      <a:dk2>
        <a:srgbClr val="000000"/>
      </a:dk2>
      <a:lt2>
        <a:srgbClr val="6EDBFC"/>
      </a:lt2>
      <a:accent1>
        <a:srgbClr val="07A2D1"/>
      </a:accent1>
      <a:accent2>
        <a:srgbClr val="B6EEFF"/>
      </a:accent2>
      <a:accent3>
        <a:srgbClr val="FFD966"/>
      </a:accent3>
      <a:accent4>
        <a:srgbClr val="6EDBFC"/>
      </a:accent4>
      <a:accent5>
        <a:srgbClr val="07A2D1"/>
      </a:accent5>
      <a:accent6>
        <a:srgbClr val="B6EEFF"/>
      </a:accent6>
      <a:hlink>
        <a:srgbClr val="FFD96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103</TotalTime>
  <Words>1465</Words>
  <Application>Microsoft Macintosh PowerPoint</Application>
  <PresentationFormat>On-screen Show (16:9)</PresentationFormat>
  <Paragraphs>235</Paragraphs>
  <Slides>31</Slides>
  <Notes>31</Notes>
  <HiddenSlides>0</HiddenSlides>
  <MMClips>30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31</vt:i4>
      </vt:variant>
    </vt:vector>
  </HeadingPairs>
  <TitlesOfParts>
    <vt:vector size="38" baseType="lpstr">
      <vt:lpstr>Alfa Slab One</vt:lpstr>
      <vt:lpstr>Luckiest Guy</vt:lpstr>
      <vt:lpstr>Poppins</vt:lpstr>
      <vt:lpstr>Arial</vt:lpstr>
      <vt:lpstr>Signika</vt:lpstr>
      <vt:lpstr>Roboto</vt:lpstr>
      <vt:lpstr>Blog SEO: Advices to optimize Posts by Slidesgo</vt:lpstr>
      <vt:lpstr>TEXT SUMMARIZATION</vt:lpstr>
      <vt:lpstr>1</vt:lpstr>
      <vt:lpstr>INTRODUCTION</vt:lpstr>
      <vt:lpstr>Text Summarization</vt:lpstr>
      <vt:lpstr>Motivation</vt:lpstr>
      <vt:lpstr>Transformer Models</vt:lpstr>
      <vt:lpstr>FRAMEWORK</vt:lpstr>
      <vt:lpstr>Our Approach - Framework</vt:lpstr>
      <vt:lpstr>Framework - Screenshot</vt:lpstr>
      <vt:lpstr>EXTRACTIVE TEXT SUMMARIZATION</vt:lpstr>
      <vt:lpstr>EXTRACTIVE TEXT SUMMARIZATION</vt:lpstr>
      <vt:lpstr>Extractive Text Summarization Related Works</vt:lpstr>
      <vt:lpstr>Extractive - Similarity Matrix</vt:lpstr>
      <vt:lpstr>Extractive - NLTK Word Frequency </vt:lpstr>
      <vt:lpstr>Extractive - Latent Semantic Analysis, Luhn, KL-Sum &amp; Lex Rank</vt:lpstr>
      <vt:lpstr>Results</vt:lpstr>
      <vt:lpstr>Challenges - Extractive</vt:lpstr>
      <vt:lpstr>ABSTRACTIVE TEXT SUMMARIZATION</vt:lpstr>
      <vt:lpstr>Abstractive Text Summarization</vt:lpstr>
      <vt:lpstr>Abstractive Text Summarization Related Works</vt:lpstr>
      <vt:lpstr>Our Approach - Abstractive Text Summarization</vt:lpstr>
      <vt:lpstr>Challenges - Abstractive</vt:lpstr>
      <vt:lpstr>Results</vt:lpstr>
      <vt:lpstr>SUMMARY EVALUATION</vt:lpstr>
      <vt:lpstr>Evaluation Of Generated Summary</vt:lpstr>
      <vt:lpstr>Comparison of Generated Summary</vt:lpstr>
      <vt:lpstr>CHALLENGES FACED</vt:lpstr>
      <vt:lpstr>Challenges - General + Cleaning + Evaluation</vt:lpstr>
      <vt:lpstr>CONCLUSION &amp; FUTURE WORK</vt:lpstr>
      <vt:lpstr>Future Work &amp; Conclusion</vt:lpstr>
      <vt:lpstr>Thank you :)  Question??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TEXT SUMMARIZATION</dc:title>
  <cp:lastModifiedBy>Vindhya Ravi Prakash</cp:lastModifiedBy>
  <cp:revision>6</cp:revision>
  <dcterms:modified xsi:type="dcterms:W3CDTF">2021-05-10T05:40:44Z</dcterms:modified>
</cp:coreProperties>
</file>